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29.xml"/>
  <Override ContentType="application/vnd.openxmlformats-officedocument.presentationml.slideLayout+xml" PartName="/ppt/slideLayouts/slideLayout9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61.xml"/>
  <Override ContentType="application/vnd.openxmlformats-officedocument.presentationml.slideLayout+xml" PartName="/ppt/slideLayouts/slideLayout12.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83.xml"/>
  <Override ContentType="application/vnd.openxmlformats-officedocument.presentationml.slideLayout+xml" PartName="/ppt/slideLayouts/slideLayout40.xml"/>
  <Override ContentType="application/vnd.openxmlformats-officedocument.presentationml.slideLayout+xml" PartName="/ppt/slideLayouts/slideLayout17.xml"/>
  <Override ContentType="application/vnd.openxmlformats-officedocument.presentationml.slideLayout+xml" PartName="/ppt/slideLayouts/slideLayout34.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28.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64.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8.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7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82.xml"/>
  <Override ContentType="application/vnd.openxmlformats-officedocument.presentationml.slideLayout+xml" PartName="/ppt/slideLayouts/slideLayout57.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745" r:id="rId4"/>
    <p:sldMasterId id="2147483746"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Lst>
  <p:sldSz cy="5143500" cx="9144000"/>
  <p:notesSz cx="6858000" cy="9144000"/>
  <p:embeddedFontLst>
    <p:embeddedFont>
      <p:font typeface="Montserrat"/>
      <p:regular r:id="rId20"/>
      <p:bold r:id="rId21"/>
      <p:italic r:id="rId22"/>
      <p:boldItalic r:id="rId23"/>
    </p:embeddedFont>
    <p:embeddedFont>
      <p:font typeface="Montserrat Medium"/>
      <p:regular r:id="rId24"/>
      <p:bold r:id="rId25"/>
      <p:italic r:id="rId26"/>
      <p:boldItalic r:id="rId27"/>
    </p:embeddedFont>
    <p:embeddedFont>
      <p:font typeface="Newsreader"/>
      <p:regular r:id="rId28"/>
      <p:bold r:id="rId29"/>
      <p:italic r:id="rId30"/>
      <p:boldItalic r:id="rId31"/>
    </p:embeddedFont>
    <p:embeddedFont>
      <p:font typeface="DM Sans Light"/>
      <p:regular r:id="rId32"/>
      <p:bold r:id="rId33"/>
      <p:italic r:id="rId34"/>
      <p:boldItalic r:id="rId35"/>
    </p:embeddedFont>
    <p:embeddedFont>
      <p:font typeface="DM Sans SemiBold"/>
      <p:regular r:id="rId36"/>
      <p:bold r:id="rId37"/>
      <p:italic r:id="rId38"/>
      <p:boldItalic r:id="rId39"/>
    </p:embeddedFont>
    <p:embeddedFont>
      <p:font typeface="DM Sans"/>
      <p:regular r:id="rId40"/>
      <p:bold r:id="rId41"/>
      <p:italic r:id="rId42"/>
      <p:boldItalic r:id="rId43"/>
    </p:embeddedFont>
    <p:embeddedFont>
      <p:font typeface="Newsreader SemiBold"/>
      <p:regular r:id="rId44"/>
      <p:bold r:id="rId45"/>
      <p:italic r:id="rId46"/>
      <p:boldItalic r:id="rId47"/>
    </p:embeddedFont>
    <p:embeddedFont>
      <p:font typeface="Source Serif 4"/>
      <p:regular r:id="rId48"/>
      <p:bold r:id="rId49"/>
      <p:italic r:id="rId50"/>
      <p:boldItalic r:id="rId5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DMSans-regular.fntdata"/><Relationship Id="rId42" Type="http://schemas.openxmlformats.org/officeDocument/2006/relationships/font" Target="fonts/DMSans-italic.fntdata"/><Relationship Id="rId41" Type="http://schemas.openxmlformats.org/officeDocument/2006/relationships/font" Target="fonts/DMSans-bold.fntdata"/><Relationship Id="rId44" Type="http://schemas.openxmlformats.org/officeDocument/2006/relationships/font" Target="fonts/NewsreaderSemiBold-regular.fntdata"/><Relationship Id="rId43" Type="http://schemas.openxmlformats.org/officeDocument/2006/relationships/font" Target="fonts/DMSans-boldItalic.fntdata"/><Relationship Id="rId46" Type="http://schemas.openxmlformats.org/officeDocument/2006/relationships/font" Target="fonts/NewsreaderSemiBold-italic.fntdata"/><Relationship Id="rId45" Type="http://schemas.openxmlformats.org/officeDocument/2006/relationships/font" Target="fonts/NewsreaderSemiBold-bold.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48" Type="http://schemas.openxmlformats.org/officeDocument/2006/relationships/font" Target="fonts/SourceSerif4-regular.fntdata"/><Relationship Id="rId47" Type="http://schemas.openxmlformats.org/officeDocument/2006/relationships/font" Target="fonts/NewsreaderSemiBold-boldItalic.fntdata"/><Relationship Id="rId49" Type="http://schemas.openxmlformats.org/officeDocument/2006/relationships/font" Target="fonts/SourceSerif4-bold.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Newsreader-boldItalic.fntdata"/><Relationship Id="rId30" Type="http://schemas.openxmlformats.org/officeDocument/2006/relationships/font" Target="fonts/Newsreader-italic.fntdata"/><Relationship Id="rId33" Type="http://schemas.openxmlformats.org/officeDocument/2006/relationships/font" Target="fonts/DMSansLight-bold.fntdata"/><Relationship Id="rId32" Type="http://schemas.openxmlformats.org/officeDocument/2006/relationships/font" Target="fonts/DMSansLight-regular.fntdata"/><Relationship Id="rId35" Type="http://schemas.openxmlformats.org/officeDocument/2006/relationships/font" Target="fonts/DMSansLight-boldItalic.fntdata"/><Relationship Id="rId34" Type="http://schemas.openxmlformats.org/officeDocument/2006/relationships/font" Target="fonts/DMSansLight-italic.fntdata"/><Relationship Id="rId37" Type="http://schemas.openxmlformats.org/officeDocument/2006/relationships/font" Target="fonts/DMSansSemiBold-bold.fntdata"/><Relationship Id="rId36" Type="http://schemas.openxmlformats.org/officeDocument/2006/relationships/font" Target="fonts/DMSansSemiBold-regular.fntdata"/><Relationship Id="rId39" Type="http://schemas.openxmlformats.org/officeDocument/2006/relationships/font" Target="fonts/DMSansSemiBold-boldItalic.fntdata"/><Relationship Id="rId38" Type="http://schemas.openxmlformats.org/officeDocument/2006/relationships/font" Target="fonts/DMSansSemiBold-italic.fntdata"/><Relationship Id="rId20" Type="http://schemas.openxmlformats.org/officeDocument/2006/relationships/font" Target="fonts/Montserrat-regular.fntdata"/><Relationship Id="rId22" Type="http://schemas.openxmlformats.org/officeDocument/2006/relationships/font" Target="fonts/Montserrat-italic.fntdata"/><Relationship Id="rId21" Type="http://schemas.openxmlformats.org/officeDocument/2006/relationships/font" Target="fonts/Montserrat-bold.fntdata"/><Relationship Id="rId24" Type="http://schemas.openxmlformats.org/officeDocument/2006/relationships/font" Target="fonts/MontserratMedium-regular.fntdata"/><Relationship Id="rId23" Type="http://schemas.openxmlformats.org/officeDocument/2006/relationships/font" Target="fonts/Montserrat-boldItalic.fntdata"/><Relationship Id="rId26" Type="http://schemas.openxmlformats.org/officeDocument/2006/relationships/font" Target="fonts/MontserratMedium-italic.fntdata"/><Relationship Id="rId25" Type="http://schemas.openxmlformats.org/officeDocument/2006/relationships/font" Target="fonts/MontserratMedium-bold.fntdata"/><Relationship Id="rId28" Type="http://schemas.openxmlformats.org/officeDocument/2006/relationships/font" Target="fonts/Newsreader-regular.fntdata"/><Relationship Id="rId27" Type="http://schemas.openxmlformats.org/officeDocument/2006/relationships/font" Target="fonts/MontserratMedium-boldItalic.fntdata"/><Relationship Id="rId29" Type="http://schemas.openxmlformats.org/officeDocument/2006/relationships/font" Target="fonts/Newsreader-bold.fntdata"/><Relationship Id="rId51" Type="http://schemas.openxmlformats.org/officeDocument/2006/relationships/font" Target="fonts/SourceSerif4-boldItalic.fntdata"/><Relationship Id="rId50" Type="http://schemas.openxmlformats.org/officeDocument/2006/relationships/font" Target="fonts/SourceSerif4-italic.fnt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0" name="Shape 850"/>
        <p:cNvGrpSpPr/>
        <p:nvPr/>
      </p:nvGrpSpPr>
      <p:grpSpPr>
        <a:xfrm>
          <a:off x="0" y="0"/>
          <a:ext cx="0" cy="0"/>
          <a:chOff x="0" y="0"/>
          <a:chExt cx="0" cy="0"/>
        </a:xfrm>
      </p:grpSpPr>
      <p:sp>
        <p:nvSpPr>
          <p:cNvPr id="851" name="Google Shape;851;g3eec1789f80_0_3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2" name="Google Shape;852;g3eec1789f80_0_3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3" name="Shape 923"/>
        <p:cNvGrpSpPr/>
        <p:nvPr/>
      </p:nvGrpSpPr>
      <p:grpSpPr>
        <a:xfrm>
          <a:off x="0" y="0"/>
          <a:ext cx="0" cy="0"/>
          <a:chOff x="0" y="0"/>
          <a:chExt cx="0" cy="0"/>
        </a:xfrm>
      </p:grpSpPr>
      <p:sp>
        <p:nvSpPr>
          <p:cNvPr id="924" name="Google Shape;924;g3eec1789f80_0_10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5" name="Google Shape;925;g3eec1789f80_0_10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9" name="Shape 929"/>
        <p:cNvGrpSpPr/>
        <p:nvPr/>
      </p:nvGrpSpPr>
      <p:grpSpPr>
        <a:xfrm>
          <a:off x="0" y="0"/>
          <a:ext cx="0" cy="0"/>
          <a:chOff x="0" y="0"/>
          <a:chExt cx="0" cy="0"/>
        </a:xfrm>
      </p:grpSpPr>
      <p:sp>
        <p:nvSpPr>
          <p:cNvPr id="930" name="Google Shape;930;g3eec1789f80_0_10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1" name="Google Shape;931;g3eec1789f80_0_10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5" name="Shape 935"/>
        <p:cNvGrpSpPr/>
        <p:nvPr/>
      </p:nvGrpSpPr>
      <p:grpSpPr>
        <a:xfrm>
          <a:off x="0" y="0"/>
          <a:ext cx="0" cy="0"/>
          <a:chOff x="0" y="0"/>
          <a:chExt cx="0" cy="0"/>
        </a:xfrm>
      </p:grpSpPr>
      <p:sp>
        <p:nvSpPr>
          <p:cNvPr id="936" name="Google Shape;936;g3eec1789f80_0_9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7" name="Google Shape;937;g3eec1789f80_0_9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1" name="Shape 941"/>
        <p:cNvGrpSpPr/>
        <p:nvPr/>
      </p:nvGrpSpPr>
      <p:grpSpPr>
        <a:xfrm>
          <a:off x="0" y="0"/>
          <a:ext cx="0" cy="0"/>
          <a:chOff x="0" y="0"/>
          <a:chExt cx="0" cy="0"/>
        </a:xfrm>
      </p:grpSpPr>
      <p:sp>
        <p:nvSpPr>
          <p:cNvPr id="942" name="Google Shape;942;g3eec1789f80_0_10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3" name="Google Shape;943;g3eec1789f80_0_10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6" name="Shape 856"/>
        <p:cNvGrpSpPr/>
        <p:nvPr/>
      </p:nvGrpSpPr>
      <p:grpSpPr>
        <a:xfrm>
          <a:off x="0" y="0"/>
          <a:ext cx="0" cy="0"/>
          <a:chOff x="0" y="0"/>
          <a:chExt cx="0" cy="0"/>
        </a:xfrm>
      </p:grpSpPr>
      <p:sp>
        <p:nvSpPr>
          <p:cNvPr id="857" name="Google Shape;857;g3eec1789f80_0_8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8" name="Google Shape;858;g3eec1789f80_0_8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0" name="Shape 880"/>
        <p:cNvGrpSpPr/>
        <p:nvPr/>
      </p:nvGrpSpPr>
      <p:grpSpPr>
        <a:xfrm>
          <a:off x="0" y="0"/>
          <a:ext cx="0" cy="0"/>
          <a:chOff x="0" y="0"/>
          <a:chExt cx="0" cy="0"/>
        </a:xfrm>
      </p:grpSpPr>
      <p:sp>
        <p:nvSpPr>
          <p:cNvPr id="881" name="Google Shape;881;g3eec1789f80_0_9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2" name="Google Shape;882;g3eec1789f80_0_9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6" name="Shape 886"/>
        <p:cNvGrpSpPr/>
        <p:nvPr/>
      </p:nvGrpSpPr>
      <p:grpSpPr>
        <a:xfrm>
          <a:off x="0" y="0"/>
          <a:ext cx="0" cy="0"/>
          <a:chOff x="0" y="0"/>
          <a:chExt cx="0" cy="0"/>
        </a:xfrm>
      </p:grpSpPr>
      <p:sp>
        <p:nvSpPr>
          <p:cNvPr id="887" name="Google Shape;887;g3eec1789f80_0_9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8" name="Google Shape;888;g3eec1789f80_0_9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2" name="Shape 892"/>
        <p:cNvGrpSpPr/>
        <p:nvPr/>
      </p:nvGrpSpPr>
      <p:grpSpPr>
        <a:xfrm>
          <a:off x="0" y="0"/>
          <a:ext cx="0" cy="0"/>
          <a:chOff x="0" y="0"/>
          <a:chExt cx="0" cy="0"/>
        </a:xfrm>
      </p:grpSpPr>
      <p:sp>
        <p:nvSpPr>
          <p:cNvPr id="893" name="Google Shape;893;g3eec1789f80_0_9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4" name="Google Shape;894;g3eec1789f80_0_9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9" name="Shape 899"/>
        <p:cNvGrpSpPr/>
        <p:nvPr/>
      </p:nvGrpSpPr>
      <p:grpSpPr>
        <a:xfrm>
          <a:off x="0" y="0"/>
          <a:ext cx="0" cy="0"/>
          <a:chOff x="0" y="0"/>
          <a:chExt cx="0" cy="0"/>
        </a:xfrm>
      </p:grpSpPr>
      <p:sp>
        <p:nvSpPr>
          <p:cNvPr id="900" name="Google Shape;900;g3eec1789f80_0_9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1" name="Google Shape;901;g3eec1789f80_0_9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5" name="Shape 905"/>
        <p:cNvGrpSpPr/>
        <p:nvPr/>
      </p:nvGrpSpPr>
      <p:grpSpPr>
        <a:xfrm>
          <a:off x="0" y="0"/>
          <a:ext cx="0" cy="0"/>
          <a:chOff x="0" y="0"/>
          <a:chExt cx="0" cy="0"/>
        </a:xfrm>
      </p:grpSpPr>
      <p:sp>
        <p:nvSpPr>
          <p:cNvPr id="906" name="Google Shape;906;g3eec1789f80_0_10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7" name="Google Shape;907;g3eec1789f80_0_10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1" name="Shape 911"/>
        <p:cNvGrpSpPr/>
        <p:nvPr/>
      </p:nvGrpSpPr>
      <p:grpSpPr>
        <a:xfrm>
          <a:off x="0" y="0"/>
          <a:ext cx="0" cy="0"/>
          <a:chOff x="0" y="0"/>
          <a:chExt cx="0" cy="0"/>
        </a:xfrm>
      </p:grpSpPr>
      <p:sp>
        <p:nvSpPr>
          <p:cNvPr id="912" name="Google Shape;912;g3eec1789f80_0_9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3" name="Google Shape;913;g3eec1789f80_0_9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7" name="Shape 917"/>
        <p:cNvGrpSpPr/>
        <p:nvPr/>
      </p:nvGrpSpPr>
      <p:grpSpPr>
        <a:xfrm>
          <a:off x="0" y="0"/>
          <a:ext cx="0" cy="0"/>
          <a:chOff x="0" y="0"/>
          <a:chExt cx="0" cy="0"/>
        </a:xfrm>
      </p:grpSpPr>
      <p:sp>
        <p:nvSpPr>
          <p:cNvPr id="918" name="Google Shape;918;g3eec1789f80_0_10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9" name="Google Shape;919;g3eec1789f80_0_10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p:cSld name="BLANK_1">
    <p:spTree>
      <p:nvGrpSpPr>
        <p:cNvPr id="9" name="Shape 9"/>
        <p:cNvGrpSpPr/>
        <p:nvPr/>
      </p:nvGrpSpPr>
      <p:grpSpPr>
        <a:xfrm>
          <a:off x="0" y="0"/>
          <a:ext cx="0" cy="0"/>
          <a:chOff x="0" y="0"/>
          <a:chExt cx="0" cy="0"/>
        </a:xfrm>
      </p:grpSpPr>
      <p:cxnSp>
        <p:nvCxnSpPr>
          <p:cNvPr id="10" name="Google Shape;10;p2"/>
          <p:cNvCxnSpPr/>
          <p:nvPr/>
        </p:nvCxnSpPr>
        <p:spPr>
          <a:xfrm>
            <a:off x="0" y="3618350"/>
            <a:ext cx="9144000" cy="0"/>
          </a:xfrm>
          <a:prstGeom prst="straightConnector1">
            <a:avLst/>
          </a:prstGeom>
          <a:noFill/>
          <a:ln cap="flat" cmpd="sng" w="9525">
            <a:solidFill>
              <a:schemeClr val="dk1"/>
            </a:solidFill>
            <a:prstDash val="solid"/>
            <a:round/>
            <a:headEnd len="med" w="med" type="none"/>
            <a:tailEnd len="med" w="med" type="none"/>
          </a:ln>
        </p:spPr>
      </p:cxnSp>
      <p:sp>
        <p:nvSpPr>
          <p:cNvPr id="11" name="Google Shape;11;p2"/>
          <p:cNvSpPr/>
          <p:nvPr>
            <p:ph idx="2" type="pic"/>
          </p:nvPr>
        </p:nvSpPr>
        <p:spPr>
          <a:xfrm rot="-5400000">
            <a:off x="4689300" y="690800"/>
            <a:ext cx="3062700" cy="5855100"/>
          </a:xfrm>
          <a:prstGeom prst="round2SameRect">
            <a:avLst>
              <a:gd fmla="val 50000" name="adj1"/>
              <a:gd fmla="val 0" name="adj2"/>
            </a:avLst>
          </a:prstGeom>
          <a:noFill/>
          <a:ln>
            <a:noFill/>
          </a:ln>
        </p:spPr>
      </p:sp>
      <p:sp>
        <p:nvSpPr>
          <p:cNvPr id="12" name="Google Shape;12;p2"/>
          <p:cNvSpPr txBox="1"/>
          <p:nvPr>
            <p:ph type="title"/>
          </p:nvPr>
        </p:nvSpPr>
        <p:spPr>
          <a:xfrm>
            <a:off x="256050" y="3313175"/>
            <a:ext cx="2352600" cy="123000"/>
          </a:xfrm>
          <a:prstGeom prst="rect">
            <a:avLst/>
          </a:prstGeom>
        </p:spPr>
        <p:txBody>
          <a:bodyPr anchorCtr="0" anchor="t" bIns="0" lIns="0" spcFirstLastPara="1" rIns="0" wrap="square" tIns="0">
            <a:spAutoFit/>
          </a:bodyPr>
          <a:lstStyle>
            <a:lvl1pPr lvl="0">
              <a:lnSpc>
                <a:spcPct val="115000"/>
              </a:lnSpc>
              <a:spcBef>
                <a:spcPts val="0"/>
              </a:spcBef>
              <a:spcAft>
                <a:spcPts val="0"/>
              </a:spcAft>
              <a:buClr>
                <a:schemeClr val="lt2"/>
              </a:buClr>
              <a:buSzPts val="900"/>
              <a:buFont typeface="Montserrat"/>
              <a:buNone/>
              <a:defRPr sz="900">
                <a:solidFill>
                  <a:schemeClr val="lt2"/>
                </a:solidFill>
                <a:latin typeface="Montserrat"/>
                <a:ea typeface="Montserrat"/>
                <a:cs typeface="Montserrat"/>
                <a:sym typeface="Montserrat"/>
              </a:defRPr>
            </a:lvl1pPr>
            <a:lvl2pPr lvl="1">
              <a:lnSpc>
                <a:spcPct val="115000"/>
              </a:lnSpc>
              <a:spcBef>
                <a:spcPts val="0"/>
              </a:spcBef>
              <a:spcAft>
                <a:spcPts val="0"/>
              </a:spcAft>
              <a:buClr>
                <a:schemeClr val="lt2"/>
              </a:buClr>
              <a:buSzPts val="900"/>
              <a:buFont typeface="Montserrat"/>
              <a:buNone/>
              <a:defRPr sz="900">
                <a:solidFill>
                  <a:schemeClr val="lt2"/>
                </a:solidFill>
                <a:latin typeface="Montserrat"/>
                <a:ea typeface="Montserrat"/>
                <a:cs typeface="Montserrat"/>
                <a:sym typeface="Montserrat"/>
              </a:defRPr>
            </a:lvl2pPr>
            <a:lvl3pPr lvl="2">
              <a:lnSpc>
                <a:spcPct val="115000"/>
              </a:lnSpc>
              <a:spcBef>
                <a:spcPts val="0"/>
              </a:spcBef>
              <a:spcAft>
                <a:spcPts val="0"/>
              </a:spcAft>
              <a:buClr>
                <a:schemeClr val="lt2"/>
              </a:buClr>
              <a:buSzPts val="900"/>
              <a:buFont typeface="Montserrat"/>
              <a:buNone/>
              <a:defRPr sz="900">
                <a:solidFill>
                  <a:schemeClr val="lt2"/>
                </a:solidFill>
                <a:latin typeface="Montserrat"/>
                <a:ea typeface="Montserrat"/>
                <a:cs typeface="Montserrat"/>
                <a:sym typeface="Montserrat"/>
              </a:defRPr>
            </a:lvl3pPr>
            <a:lvl4pPr lvl="3">
              <a:lnSpc>
                <a:spcPct val="115000"/>
              </a:lnSpc>
              <a:spcBef>
                <a:spcPts val="0"/>
              </a:spcBef>
              <a:spcAft>
                <a:spcPts val="0"/>
              </a:spcAft>
              <a:buClr>
                <a:schemeClr val="lt2"/>
              </a:buClr>
              <a:buSzPts val="900"/>
              <a:buFont typeface="Montserrat"/>
              <a:buNone/>
              <a:defRPr sz="900">
                <a:solidFill>
                  <a:schemeClr val="lt2"/>
                </a:solidFill>
                <a:latin typeface="Montserrat"/>
                <a:ea typeface="Montserrat"/>
                <a:cs typeface="Montserrat"/>
                <a:sym typeface="Montserrat"/>
              </a:defRPr>
            </a:lvl4pPr>
            <a:lvl5pPr lvl="4">
              <a:lnSpc>
                <a:spcPct val="115000"/>
              </a:lnSpc>
              <a:spcBef>
                <a:spcPts val="0"/>
              </a:spcBef>
              <a:spcAft>
                <a:spcPts val="0"/>
              </a:spcAft>
              <a:buClr>
                <a:schemeClr val="lt2"/>
              </a:buClr>
              <a:buSzPts val="900"/>
              <a:buFont typeface="Montserrat"/>
              <a:buNone/>
              <a:defRPr sz="900">
                <a:solidFill>
                  <a:schemeClr val="lt2"/>
                </a:solidFill>
                <a:latin typeface="Montserrat"/>
                <a:ea typeface="Montserrat"/>
                <a:cs typeface="Montserrat"/>
                <a:sym typeface="Montserrat"/>
              </a:defRPr>
            </a:lvl5pPr>
            <a:lvl6pPr lvl="5">
              <a:lnSpc>
                <a:spcPct val="115000"/>
              </a:lnSpc>
              <a:spcBef>
                <a:spcPts val="0"/>
              </a:spcBef>
              <a:spcAft>
                <a:spcPts val="0"/>
              </a:spcAft>
              <a:buClr>
                <a:schemeClr val="lt2"/>
              </a:buClr>
              <a:buSzPts val="900"/>
              <a:buFont typeface="Montserrat"/>
              <a:buNone/>
              <a:defRPr sz="900">
                <a:solidFill>
                  <a:schemeClr val="lt2"/>
                </a:solidFill>
                <a:latin typeface="Montserrat"/>
                <a:ea typeface="Montserrat"/>
                <a:cs typeface="Montserrat"/>
                <a:sym typeface="Montserrat"/>
              </a:defRPr>
            </a:lvl6pPr>
            <a:lvl7pPr lvl="6">
              <a:lnSpc>
                <a:spcPct val="115000"/>
              </a:lnSpc>
              <a:spcBef>
                <a:spcPts val="0"/>
              </a:spcBef>
              <a:spcAft>
                <a:spcPts val="0"/>
              </a:spcAft>
              <a:buClr>
                <a:schemeClr val="lt2"/>
              </a:buClr>
              <a:buSzPts val="900"/>
              <a:buFont typeface="Montserrat"/>
              <a:buNone/>
              <a:defRPr sz="900">
                <a:solidFill>
                  <a:schemeClr val="lt2"/>
                </a:solidFill>
                <a:latin typeface="Montserrat"/>
                <a:ea typeface="Montserrat"/>
                <a:cs typeface="Montserrat"/>
                <a:sym typeface="Montserrat"/>
              </a:defRPr>
            </a:lvl7pPr>
            <a:lvl8pPr lvl="7">
              <a:lnSpc>
                <a:spcPct val="115000"/>
              </a:lnSpc>
              <a:spcBef>
                <a:spcPts val="0"/>
              </a:spcBef>
              <a:spcAft>
                <a:spcPts val="0"/>
              </a:spcAft>
              <a:buClr>
                <a:schemeClr val="lt2"/>
              </a:buClr>
              <a:buSzPts val="900"/>
              <a:buFont typeface="Montserrat"/>
              <a:buNone/>
              <a:defRPr sz="900">
                <a:solidFill>
                  <a:schemeClr val="lt2"/>
                </a:solidFill>
                <a:latin typeface="Montserrat"/>
                <a:ea typeface="Montserrat"/>
                <a:cs typeface="Montserrat"/>
                <a:sym typeface="Montserrat"/>
              </a:defRPr>
            </a:lvl8pPr>
            <a:lvl9pPr lvl="8">
              <a:lnSpc>
                <a:spcPct val="115000"/>
              </a:lnSpc>
              <a:spcBef>
                <a:spcPts val="0"/>
              </a:spcBef>
              <a:spcAft>
                <a:spcPts val="0"/>
              </a:spcAft>
              <a:buClr>
                <a:schemeClr val="lt2"/>
              </a:buClr>
              <a:buSzPts val="900"/>
              <a:buFont typeface="Montserrat"/>
              <a:buNone/>
              <a:defRPr sz="900">
                <a:solidFill>
                  <a:schemeClr val="lt2"/>
                </a:solidFill>
                <a:latin typeface="Montserrat"/>
                <a:ea typeface="Montserrat"/>
                <a:cs typeface="Montserrat"/>
                <a:sym typeface="Montserrat"/>
              </a:defRPr>
            </a:lvl9pPr>
          </a:lstStyle>
          <a:p/>
        </p:txBody>
      </p:sp>
      <p:sp>
        <p:nvSpPr>
          <p:cNvPr id="13" name="Google Shape;13;p2"/>
          <p:cNvSpPr txBox="1"/>
          <p:nvPr>
            <p:ph idx="3" type="title"/>
          </p:nvPr>
        </p:nvSpPr>
        <p:spPr>
          <a:xfrm>
            <a:off x="256050" y="3800525"/>
            <a:ext cx="2352600" cy="123000"/>
          </a:xfrm>
          <a:prstGeom prst="rect">
            <a:avLst/>
          </a:prstGeom>
        </p:spPr>
        <p:txBody>
          <a:bodyPr anchorCtr="0" anchor="t" bIns="0" lIns="0" spcFirstLastPara="1" rIns="0" wrap="square" tIns="0">
            <a:spAutoFit/>
          </a:bodyPr>
          <a:lstStyle>
            <a:lvl1pPr lvl="0">
              <a:lnSpc>
                <a:spcPct val="115000"/>
              </a:lnSpc>
              <a:spcBef>
                <a:spcPts val="0"/>
              </a:spcBef>
              <a:spcAft>
                <a:spcPts val="0"/>
              </a:spcAft>
              <a:buClr>
                <a:schemeClr val="lt2"/>
              </a:buClr>
              <a:buSzPts val="900"/>
              <a:buFont typeface="Montserrat"/>
              <a:buNone/>
              <a:defRPr sz="900">
                <a:solidFill>
                  <a:schemeClr val="lt2"/>
                </a:solidFill>
                <a:latin typeface="Montserrat"/>
                <a:ea typeface="Montserrat"/>
                <a:cs typeface="Montserrat"/>
                <a:sym typeface="Montserrat"/>
              </a:defRPr>
            </a:lvl1pPr>
            <a:lvl2pPr lvl="1">
              <a:lnSpc>
                <a:spcPct val="115000"/>
              </a:lnSpc>
              <a:spcBef>
                <a:spcPts val="0"/>
              </a:spcBef>
              <a:spcAft>
                <a:spcPts val="0"/>
              </a:spcAft>
              <a:buClr>
                <a:schemeClr val="lt2"/>
              </a:buClr>
              <a:buSzPts val="900"/>
              <a:buFont typeface="Montserrat"/>
              <a:buNone/>
              <a:defRPr sz="900">
                <a:solidFill>
                  <a:schemeClr val="lt2"/>
                </a:solidFill>
                <a:latin typeface="Montserrat"/>
                <a:ea typeface="Montserrat"/>
                <a:cs typeface="Montserrat"/>
                <a:sym typeface="Montserrat"/>
              </a:defRPr>
            </a:lvl2pPr>
            <a:lvl3pPr lvl="2">
              <a:lnSpc>
                <a:spcPct val="115000"/>
              </a:lnSpc>
              <a:spcBef>
                <a:spcPts val="0"/>
              </a:spcBef>
              <a:spcAft>
                <a:spcPts val="0"/>
              </a:spcAft>
              <a:buClr>
                <a:schemeClr val="lt2"/>
              </a:buClr>
              <a:buSzPts val="900"/>
              <a:buFont typeface="Montserrat"/>
              <a:buNone/>
              <a:defRPr sz="900">
                <a:solidFill>
                  <a:schemeClr val="lt2"/>
                </a:solidFill>
                <a:latin typeface="Montserrat"/>
                <a:ea typeface="Montserrat"/>
                <a:cs typeface="Montserrat"/>
                <a:sym typeface="Montserrat"/>
              </a:defRPr>
            </a:lvl3pPr>
            <a:lvl4pPr lvl="3">
              <a:lnSpc>
                <a:spcPct val="115000"/>
              </a:lnSpc>
              <a:spcBef>
                <a:spcPts val="0"/>
              </a:spcBef>
              <a:spcAft>
                <a:spcPts val="0"/>
              </a:spcAft>
              <a:buClr>
                <a:schemeClr val="lt2"/>
              </a:buClr>
              <a:buSzPts val="900"/>
              <a:buFont typeface="Montserrat"/>
              <a:buNone/>
              <a:defRPr sz="900">
                <a:solidFill>
                  <a:schemeClr val="lt2"/>
                </a:solidFill>
                <a:latin typeface="Montserrat"/>
                <a:ea typeface="Montserrat"/>
                <a:cs typeface="Montserrat"/>
                <a:sym typeface="Montserrat"/>
              </a:defRPr>
            </a:lvl4pPr>
            <a:lvl5pPr lvl="4">
              <a:lnSpc>
                <a:spcPct val="115000"/>
              </a:lnSpc>
              <a:spcBef>
                <a:spcPts val="0"/>
              </a:spcBef>
              <a:spcAft>
                <a:spcPts val="0"/>
              </a:spcAft>
              <a:buClr>
                <a:schemeClr val="lt2"/>
              </a:buClr>
              <a:buSzPts val="900"/>
              <a:buFont typeface="Montserrat"/>
              <a:buNone/>
              <a:defRPr sz="900">
                <a:solidFill>
                  <a:schemeClr val="lt2"/>
                </a:solidFill>
                <a:latin typeface="Montserrat"/>
                <a:ea typeface="Montserrat"/>
                <a:cs typeface="Montserrat"/>
                <a:sym typeface="Montserrat"/>
              </a:defRPr>
            </a:lvl5pPr>
            <a:lvl6pPr lvl="5">
              <a:lnSpc>
                <a:spcPct val="115000"/>
              </a:lnSpc>
              <a:spcBef>
                <a:spcPts val="0"/>
              </a:spcBef>
              <a:spcAft>
                <a:spcPts val="0"/>
              </a:spcAft>
              <a:buClr>
                <a:schemeClr val="lt2"/>
              </a:buClr>
              <a:buSzPts val="900"/>
              <a:buFont typeface="Montserrat"/>
              <a:buNone/>
              <a:defRPr sz="900">
                <a:solidFill>
                  <a:schemeClr val="lt2"/>
                </a:solidFill>
                <a:latin typeface="Montserrat"/>
                <a:ea typeface="Montserrat"/>
                <a:cs typeface="Montserrat"/>
                <a:sym typeface="Montserrat"/>
              </a:defRPr>
            </a:lvl6pPr>
            <a:lvl7pPr lvl="6">
              <a:lnSpc>
                <a:spcPct val="115000"/>
              </a:lnSpc>
              <a:spcBef>
                <a:spcPts val="0"/>
              </a:spcBef>
              <a:spcAft>
                <a:spcPts val="0"/>
              </a:spcAft>
              <a:buClr>
                <a:schemeClr val="lt2"/>
              </a:buClr>
              <a:buSzPts val="900"/>
              <a:buFont typeface="Montserrat"/>
              <a:buNone/>
              <a:defRPr sz="900">
                <a:solidFill>
                  <a:schemeClr val="lt2"/>
                </a:solidFill>
                <a:latin typeface="Montserrat"/>
                <a:ea typeface="Montserrat"/>
                <a:cs typeface="Montserrat"/>
                <a:sym typeface="Montserrat"/>
              </a:defRPr>
            </a:lvl7pPr>
            <a:lvl8pPr lvl="7">
              <a:lnSpc>
                <a:spcPct val="115000"/>
              </a:lnSpc>
              <a:spcBef>
                <a:spcPts val="0"/>
              </a:spcBef>
              <a:spcAft>
                <a:spcPts val="0"/>
              </a:spcAft>
              <a:buClr>
                <a:schemeClr val="lt2"/>
              </a:buClr>
              <a:buSzPts val="900"/>
              <a:buFont typeface="Montserrat"/>
              <a:buNone/>
              <a:defRPr sz="900">
                <a:solidFill>
                  <a:schemeClr val="lt2"/>
                </a:solidFill>
                <a:latin typeface="Montserrat"/>
                <a:ea typeface="Montserrat"/>
                <a:cs typeface="Montserrat"/>
                <a:sym typeface="Montserrat"/>
              </a:defRPr>
            </a:lvl8pPr>
            <a:lvl9pPr lvl="8">
              <a:lnSpc>
                <a:spcPct val="115000"/>
              </a:lnSpc>
              <a:spcBef>
                <a:spcPts val="0"/>
              </a:spcBef>
              <a:spcAft>
                <a:spcPts val="0"/>
              </a:spcAft>
              <a:buClr>
                <a:schemeClr val="lt2"/>
              </a:buClr>
              <a:buSzPts val="900"/>
              <a:buFont typeface="Montserrat"/>
              <a:buNone/>
              <a:defRPr sz="900">
                <a:solidFill>
                  <a:schemeClr val="lt2"/>
                </a:solidFill>
                <a:latin typeface="Montserrat"/>
                <a:ea typeface="Montserrat"/>
                <a:cs typeface="Montserrat"/>
                <a:sym typeface="Montserrat"/>
              </a:defRPr>
            </a:lvl9pPr>
          </a:lstStyle>
          <a:p/>
        </p:txBody>
      </p:sp>
      <p:sp>
        <p:nvSpPr>
          <p:cNvPr id="14" name="Google Shape;14;p2"/>
          <p:cNvSpPr txBox="1"/>
          <p:nvPr>
            <p:ph idx="1" type="subTitle"/>
          </p:nvPr>
        </p:nvSpPr>
        <p:spPr>
          <a:xfrm>
            <a:off x="7657750" y="256025"/>
            <a:ext cx="1230300" cy="2757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800"/>
              <a:buFont typeface="Montserrat"/>
              <a:buNone/>
              <a:defRPr>
                <a:solidFill>
                  <a:schemeClr val="dk1"/>
                </a:solidFill>
              </a:defRPr>
            </a:lvl1pPr>
            <a:lvl2pPr lvl="1">
              <a:spcBef>
                <a:spcPts val="0"/>
              </a:spcBef>
              <a:spcAft>
                <a:spcPts val="0"/>
              </a:spcAft>
              <a:buClr>
                <a:schemeClr val="dk1"/>
              </a:buClr>
              <a:buSzPts val="800"/>
              <a:buFont typeface="Montserrat"/>
              <a:buNone/>
              <a:defRPr>
                <a:solidFill>
                  <a:schemeClr val="dk1"/>
                </a:solidFill>
              </a:defRPr>
            </a:lvl2pPr>
            <a:lvl3pPr lvl="2">
              <a:spcBef>
                <a:spcPts val="0"/>
              </a:spcBef>
              <a:spcAft>
                <a:spcPts val="0"/>
              </a:spcAft>
              <a:buClr>
                <a:schemeClr val="dk1"/>
              </a:buClr>
              <a:buSzPts val="800"/>
              <a:buFont typeface="Montserrat"/>
              <a:buNone/>
              <a:defRPr>
                <a:solidFill>
                  <a:schemeClr val="dk1"/>
                </a:solidFill>
              </a:defRPr>
            </a:lvl3pPr>
            <a:lvl4pPr lvl="3">
              <a:spcBef>
                <a:spcPts val="0"/>
              </a:spcBef>
              <a:spcAft>
                <a:spcPts val="0"/>
              </a:spcAft>
              <a:buClr>
                <a:schemeClr val="dk1"/>
              </a:buClr>
              <a:buSzPts val="800"/>
              <a:buFont typeface="Montserrat"/>
              <a:buNone/>
              <a:defRPr>
                <a:solidFill>
                  <a:schemeClr val="dk1"/>
                </a:solidFill>
              </a:defRPr>
            </a:lvl4pPr>
            <a:lvl5pPr lvl="4">
              <a:spcBef>
                <a:spcPts val="0"/>
              </a:spcBef>
              <a:spcAft>
                <a:spcPts val="0"/>
              </a:spcAft>
              <a:buClr>
                <a:schemeClr val="dk1"/>
              </a:buClr>
              <a:buSzPts val="800"/>
              <a:buFont typeface="Montserrat"/>
              <a:buNone/>
              <a:defRPr>
                <a:solidFill>
                  <a:schemeClr val="dk1"/>
                </a:solidFill>
              </a:defRPr>
            </a:lvl5pPr>
            <a:lvl6pPr lvl="5">
              <a:spcBef>
                <a:spcPts val="0"/>
              </a:spcBef>
              <a:spcAft>
                <a:spcPts val="0"/>
              </a:spcAft>
              <a:buClr>
                <a:schemeClr val="dk1"/>
              </a:buClr>
              <a:buSzPts val="800"/>
              <a:buFont typeface="Montserrat"/>
              <a:buNone/>
              <a:defRPr>
                <a:solidFill>
                  <a:schemeClr val="dk1"/>
                </a:solidFill>
              </a:defRPr>
            </a:lvl6pPr>
            <a:lvl7pPr lvl="6">
              <a:spcBef>
                <a:spcPts val="0"/>
              </a:spcBef>
              <a:spcAft>
                <a:spcPts val="0"/>
              </a:spcAft>
              <a:buClr>
                <a:schemeClr val="dk1"/>
              </a:buClr>
              <a:buSzPts val="800"/>
              <a:buFont typeface="Montserrat"/>
              <a:buNone/>
              <a:defRPr>
                <a:solidFill>
                  <a:schemeClr val="dk1"/>
                </a:solidFill>
              </a:defRPr>
            </a:lvl7pPr>
            <a:lvl8pPr lvl="7">
              <a:spcBef>
                <a:spcPts val="0"/>
              </a:spcBef>
              <a:spcAft>
                <a:spcPts val="0"/>
              </a:spcAft>
              <a:buClr>
                <a:schemeClr val="dk1"/>
              </a:buClr>
              <a:buSzPts val="800"/>
              <a:buFont typeface="Montserrat"/>
              <a:buNone/>
              <a:defRPr>
                <a:solidFill>
                  <a:schemeClr val="dk1"/>
                </a:solidFill>
              </a:defRPr>
            </a:lvl8pPr>
            <a:lvl9pPr lvl="8">
              <a:spcBef>
                <a:spcPts val="0"/>
              </a:spcBef>
              <a:spcAft>
                <a:spcPts val="0"/>
              </a:spcAft>
              <a:buClr>
                <a:schemeClr val="dk1"/>
              </a:buClr>
              <a:buSzPts val="800"/>
              <a:buFont typeface="Montserrat"/>
              <a:buNone/>
              <a:defRPr>
                <a:solidFill>
                  <a:schemeClr val="dk1"/>
                </a:solidFill>
              </a:defRPr>
            </a:lvl9pPr>
          </a:lstStyle>
          <a:p/>
        </p:txBody>
      </p:sp>
      <p:sp>
        <p:nvSpPr>
          <p:cNvPr id="15" name="Google Shape;15;p2"/>
          <p:cNvSpPr txBox="1"/>
          <p:nvPr>
            <p:ph idx="4" type="title"/>
          </p:nvPr>
        </p:nvSpPr>
        <p:spPr>
          <a:xfrm>
            <a:off x="256050" y="256025"/>
            <a:ext cx="8631900" cy="1135500"/>
          </a:xfrm>
          <a:prstGeom prst="rect">
            <a:avLst/>
          </a:prstGeom>
        </p:spPr>
        <p:txBody>
          <a:bodyPr anchorCtr="0" anchor="t" bIns="0" lIns="0" spcFirstLastPara="1" rIns="0" wrap="square" tIns="0">
            <a:noAutofit/>
          </a:bodyPr>
          <a:lstStyle>
            <a:lvl1pPr lvl="0">
              <a:lnSpc>
                <a:spcPct val="80000"/>
              </a:lnSpc>
              <a:spcBef>
                <a:spcPts val="0"/>
              </a:spcBef>
              <a:spcAft>
                <a:spcPts val="0"/>
              </a:spcAft>
              <a:buClr>
                <a:schemeClr val="dk1"/>
              </a:buClr>
              <a:buSzPts val="6000"/>
              <a:buFont typeface="Montserrat"/>
              <a:buNone/>
              <a:defRPr sz="6000">
                <a:latin typeface="Montserrat"/>
                <a:ea typeface="Montserrat"/>
                <a:cs typeface="Montserrat"/>
                <a:sym typeface="Montserrat"/>
              </a:defRPr>
            </a:lvl1pPr>
            <a:lvl2pPr lvl="1">
              <a:spcBef>
                <a:spcPts val="0"/>
              </a:spcBef>
              <a:spcAft>
                <a:spcPts val="0"/>
              </a:spcAft>
              <a:buClr>
                <a:schemeClr val="dk1"/>
              </a:buClr>
              <a:buSzPts val="6000"/>
              <a:buFont typeface="Montserrat"/>
              <a:buNone/>
              <a:defRPr sz="6000">
                <a:latin typeface="Montserrat"/>
                <a:ea typeface="Montserrat"/>
                <a:cs typeface="Montserrat"/>
                <a:sym typeface="Montserrat"/>
              </a:defRPr>
            </a:lvl2pPr>
            <a:lvl3pPr lvl="2">
              <a:spcBef>
                <a:spcPts val="0"/>
              </a:spcBef>
              <a:spcAft>
                <a:spcPts val="0"/>
              </a:spcAft>
              <a:buClr>
                <a:schemeClr val="dk1"/>
              </a:buClr>
              <a:buSzPts val="6000"/>
              <a:buFont typeface="Montserrat"/>
              <a:buNone/>
              <a:defRPr sz="6000">
                <a:latin typeface="Montserrat"/>
                <a:ea typeface="Montserrat"/>
                <a:cs typeface="Montserrat"/>
                <a:sym typeface="Montserrat"/>
              </a:defRPr>
            </a:lvl3pPr>
            <a:lvl4pPr lvl="3">
              <a:spcBef>
                <a:spcPts val="0"/>
              </a:spcBef>
              <a:spcAft>
                <a:spcPts val="0"/>
              </a:spcAft>
              <a:buClr>
                <a:schemeClr val="dk1"/>
              </a:buClr>
              <a:buSzPts val="6000"/>
              <a:buFont typeface="Montserrat"/>
              <a:buNone/>
              <a:defRPr sz="6000">
                <a:latin typeface="Montserrat"/>
                <a:ea typeface="Montserrat"/>
                <a:cs typeface="Montserrat"/>
                <a:sym typeface="Montserrat"/>
              </a:defRPr>
            </a:lvl4pPr>
            <a:lvl5pPr lvl="4">
              <a:spcBef>
                <a:spcPts val="0"/>
              </a:spcBef>
              <a:spcAft>
                <a:spcPts val="0"/>
              </a:spcAft>
              <a:buClr>
                <a:schemeClr val="dk1"/>
              </a:buClr>
              <a:buSzPts val="6000"/>
              <a:buFont typeface="Montserrat"/>
              <a:buNone/>
              <a:defRPr sz="6000">
                <a:latin typeface="Montserrat"/>
                <a:ea typeface="Montserrat"/>
                <a:cs typeface="Montserrat"/>
                <a:sym typeface="Montserrat"/>
              </a:defRPr>
            </a:lvl5pPr>
            <a:lvl6pPr lvl="5">
              <a:spcBef>
                <a:spcPts val="0"/>
              </a:spcBef>
              <a:spcAft>
                <a:spcPts val="0"/>
              </a:spcAft>
              <a:buClr>
                <a:schemeClr val="dk1"/>
              </a:buClr>
              <a:buSzPts val="6000"/>
              <a:buFont typeface="Montserrat"/>
              <a:buNone/>
              <a:defRPr sz="6000">
                <a:latin typeface="Montserrat"/>
                <a:ea typeface="Montserrat"/>
                <a:cs typeface="Montserrat"/>
                <a:sym typeface="Montserrat"/>
              </a:defRPr>
            </a:lvl6pPr>
            <a:lvl7pPr lvl="6">
              <a:spcBef>
                <a:spcPts val="0"/>
              </a:spcBef>
              <a:spcAft>
                <a:spcPts val="0"/>
              </a:spcAft>
              <a:buClr>
                <a:schemeClr val="dk1"/>
              </a:buClr>
              <a:buSzPts val="6000"/>
              <a:buFont typeface="Montserrat"/>
              <a:buNone/>
              <a:defRPr sz="6000">
                <a:latin typeface="Montserrat"/>
                <a:ea typeface="Montserrat"/>
                <a:cs typeface="Montserrat"/>
                <a:sym typeface="Montserrat"/>
              </a:defRPr>
            </a:lvl7pPr>
            <a:lvl8pPr lvl="7">
              <a:spcBef>
                <a:spcPts val="0"/>
              </a:spcBef>
              <a:spcAft>
                <a:spcPts val="0"/>
              </a:spcAft>
              <a:buClr>
                <a:schemeClr val="dk1"/>
              </a:buClr>
              <a:buSzPts val="6000"/>
              <a:buFont typeface="Montserrat"/>
              <a:buNone/>
              <a:defRPr sz="6000">
                <a:latin typeface="Montserrat"/>
                <a:ea typeface="Montserrat"/>
                <a:cs typeface="Montserrat"/>
                <a:sym typeface="Montserrat"/>
              </a:defRPr>
            </a:lvl8pPr>
            <a:lvl9pPr lvl="8">
              <a:spcBef>
                <a:spcPts val="0"/>
              </a:spcBef>
              <a:spcAft>
                <a:spcPts val="0"/>
              </a:spcAft>
              <a:buClr>
                <a:schemeClr val="dk1"/>
              </a:buClr>
              <a:buSzPts val="6000"/>
              <a:buFont typeface="Montserrat"/>
              <a:buNone/>
              <a:defRPr sz="6000">
                <a:latin typeface="Montserrat"/>
                <a:ea typeface="Montserrat"/>
                <a:cs typeface="Montserrat"/>
                <a:sym typeface="Montserrat"/>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section 3">
  <p:cSld name="BLANK_1_1_1_1_1_1_1_1_1_1_1_2_1_3">
    <p:bg>
      <p:bgPr>
        <a:solidFill>
          <a:schemeClr val="dk2"/>
        </a:solidFill>
      </p:bgPr>
    </p:bg>
    <p:spTree>
      <p:nvGrpSpPr>
        <p:cNvPr id="98" name="Shape 98"/>
        <p:cNvGrpSpPr/>
        <p:nvPr/>
      </p:nvGrpSpPr>
      <p:grpSpPr>
        <a:xfrm>
          <a:off x="0" y="0"/>
          <a:ext cx="0" cy="0"/>
          <a:chOff x="0" y="0"/>
          <a:chExt cx="0" cy="0"/>
        </a:xfrm>
      </p:grpSpPr>
      <p:sp>
        <p:nvSpPr>
          <p:cNvPr id="99" name="Google Shape;99;p11"/>
          <p:cNvSpPr/>
          <p:nvPr/>
        </p:nvSpPr>
        <p:spPr>
          <a:xfrm>
            <a:off x="8141300" y="200278"/>
            <a:ext cx="823800" cy="198900"/>
          </a:xfrm>
          <a:prstGeom prst="rect">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sp>
        <p:nvSpPr>
          <p:cNvPr id="100" name="Google Shape;100;p11"/>
          <p:cNvSpPr/>
          <p:nvPr/>
        </p:nvSpPr>
        <p:spPr>
          <a:xfrm>
            <a:off x="0" y="1218975"/>
            <a:ext cx="9144000" cy="39246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2"/>
              </a:solidFill>
              <a:latin typeface="Montserrat"/>
              <a:ea typeface="Montserrat"/>
              <a:cs typeface="Montserrat"/>
              <a:sym typeface="Montserrat"/>
            </a:endParaRPr>
          </a:p>
        </p:txBody>
      </p:sp>
      <p:sp>
        <p:nvSpPr>
          <p:cNvPr id="101" name="Google Shape;101;p11"/>
          <p:cNvSpPr txBox="1"/>
          <p:nvPr>
            <p:ph type="title"/>
          </p:nvPr>
        </p:nvSpPr>
        <p:spPr>
          <a:xfrm>
            <a:off x="256025" y="213150"/>
            <a:ext cx="5750100" cy="511800"/>
          </a:xfrm>
          <a:prstGeom prst="rect">
            <a:avLst/>
          </a:prstGeom>
        </p:spPr>
        <p:txBody>
          <a:bodyPr anchorCtr="0" anchor="t" bIns="0" lIns="0" spcFirstLastPara="1" rIns="0" wrap="square" tIns="0">
            <a:spAutoFit/>
          </a:bodyPr>
          <a:lstStyle>
            <a:lvl1pPr lvl="0">
              <a:lnSpc>
                <a:spcPct val="90000"/>
              </a:lnSpc>
              <a:spcBef>
                <a:spcPts val="0"/>
              </a:spcBef>
              <a:spcAft>
                <a:spcPts val="0"/>
              </a:spcAft>
              <a:buNone/>
              <a:defRPr sz="3000"/>
            </a:lvl1pPr>
            <a:lvl2pPr lvl="1">
              <a:lnSpc>
                <a:spcPct val="115000"/>
              </a:lnSpc>
              <a:spcBef>
                <a:spcPts val="0"/>
              </a:spcBef>
              <a:spcAft>
                <a:spcPts val="0"/>
              </a:spcAft>
              <a:buNone/>
              <a:defRPr sz="3000"/>
            </a:lvl2pPr>
            <a:lvl3pPr lvl="2">
              <a:lnSpc>
                <a:spcPct val="115000"/>
              </a:lnSpc>
              <a:spcBef>
                <a:spcPts val="0"/>
              </a:spcBef>
              <a:spcAft>
                <a:spcPts val="0"/>
              </a:spcAft>
              <a:buNone/>
              <a:defRPr sz="3000"/>
            </a:lvl3pPr>
            <a:lvl4pPr lvl="3">
              <a:lnSpc>
                <a:spcPct val="115000"/>
              </a:lnSpc>
              <a:spcBef>
                <a:spcPts val="0"/>
              </a:spcBef>
              <a:spcAft>
                <a:spcPts val="0"/>
              </a:spcAft>
              <a:buNone/>
              <a:defRPr sz="3000"/>
            </a:lvl4pPr>
            <a:lvl5pPr lvl="4">
              <a:lnSpc>
                <a:spcPct val="115000"/>
              </a:lnSpc>
              <a:spcBef>
                <a:spcPts val="0"/>
              </a:spcBef>
              <a:spcAft>
                <a:spcPts val="0"/>
              </a:spcAft>
              <a:buNone/>
              <a:defRPr sz="3000"/>
            </a:lvl5pPr>
            <a:lvl6pPr lvl="5">
              <a:lnSpc>
                <a:spcPct val="115000"/>
              </a:lnSpc>
              <a:spcBef>
                <a:spcPts val="0"/>
              </a:spcBef>
              <a:spcAft>
                <a:spcPts val="0"/>
              </a:spcAft>
              <a:buNone/>
              <a:defRPr sz="3000"/>
            </a:lvl6pPr>
            <a:lvl7pPr lvl="6">
              <a:lnSpc>
                <a:spcPct val="115000"/>
              </a:lnSpc>
              <a:spcBef>
                <a:spcPts val="0"/>
              </a:spcBef>
              <a:spcAft>
                <a:spcPts val="0"/>
              </a:spcAft>
              <a:buNone/>
              <a:defRPr sz="3000"/>
            </a:lvl7pPr>
            <a:lvl8pPr lvl="7">
              <a:lnSpc>
                <a:spcPct val="115000"/>
              </a:lnSpc>
              <a:spcBef>
                <a:spcPts val="0"/>
              </a:spcBef>
              <a:spcAft>
                <a:spcPts val="0"/>
              </a:spcAft>
              <a:buNone/>
              <a:defRPr sz="3000"/>
            </a:lvl8pPr>
            <a:lvl9pPr lvl="8">
              <a:lnSpc>
                <a:spcPct val="115000"/>
              </a:lnSpc>
              <a:spcBef>
                <a:spcPts val="0"/>
              </a:spcBef>
              <a:spcAft>
                <a:spcPts val="0"/>
              </a:spcAft>
              <a:buNone/>
              <a:defRPr sz="3000"/>
            </a:lvl9pPr>
          </a:lstStyle>
          <a:p/>
        </p:txBody>
      </p:sp>
      <p:sp>
        <p:nvSpPr>
          <p:cNvPr id="102" name="Google Shape;102;p11"/>
          <p:cNvSpPr/>
          <p:nvPr/>
        </p:nvSpPr>
        <p:spPr>
          <a:xfrm flipH="1">
            <a:off x="7595967" y="280050"/>
            <a:ext cx="658800" cy="658800"/>
          </a:xfrm>
          <a:prstGeom prst="ellipse">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2"/>
              </a:solidFill>
              <a:latin typeface="Montserrat"/>
              <a:ea typeface="Montserrat"/>
              <a:cs typeface="Montserrat"/>
              <a:sym typeface="Montserrat"/>
            </a:endParaRPr>
          </a:p>
        </p:txBody>
      </p:sp>
      <p:sp>
        <p:nvSpPr>
          <p:cNvPr id="103" name="Google Shape;103;p11"/>
          <p:cNvSpPr/>
          <p:nvPr/>
        </p:nvSpPr>
        <p:spPr>
          <a:xfrm flipH="1">
            <a:off x="7759616" y="443699"/>
            <a:ext cx="331500" cy="331500"/>
          </a:xfrm>
          <a:prstGeom prst="ellipse">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2"/>
              </a:solidFill>
              <a:latin typeface="Montserrat"/>
              <a:ea typeface="Montserrat"/>
              <a:cs typeface="Montserrat"/>
              <a:sym typeface="Montserrat"/>
            </a:endParaRPr>
          </a:p>
        </p:txBody>
      </p:sp>
      <p:sp>
        <p:nvSpPr>
          <p:cNvPr id="104" name="Google Shape;104;p11"/>
          <p:cNvSpPr/>
          <p:nvPr/>
        </p:nvSpPr>
        <p:spPr>
          <a:xfrm flipH="1">
            <a:off x="7925104" y="4"/>
            <a:ext cx="1218900" cy="1218900"/>
          </a:xfrm>
          <a:prstGeom prst="ellipse">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2"/>
              </a:solidFill>
              <a:latin typeface="Montserrat"/>
              <a:ea typeface="Montserrat"/>
              <a:cs typeface="Montserrat"/>
              <a:sym typeface="Montserrat"/>
            </a:endParaRPr>
          </a:p>
        </p:txBody>
      </p:sp>
      <p:sp>
        <p:nvSpPr>
          <p:cNvPr id="105" name="Google Shape;105;p11"/>
          <p:cNvSpPr/>
          <p:nvPr/>
        </p:nvSpPr>
        <p:spPr>
          <a:xfrm flipH="1">
            <a:off x="7878268" y="562339"/>
            <a:ext cx="94200" cy="94200"/>
          </a:xfrm>
          <a:prstGeom prst="ellipse">
            <a:avLst/>
          </a:pr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2"/>
              </a:solidFill>
              <a:latin typeface="Montserrat"/>
              <a:ea typeface="Montserrat"/>
              <a:cs typeface="Montserrat"/>
              <a:sym typeface="Montserrat"/>
            </a:endParaRPr>
          </a:p>
        </p:txBody>
      </p:sp>
      <p:sp>
        <p:nvSpPr>
          <p:cNvPr id="106" name="Google Shape;106;p11"/>
          <p:cNvSpPr txBox="1"/>
          <p:nvPr>
            <p:ph idx="1" type="body"/>
          </p:nvPr>
        </p:nvSpPr>
        <p:spPr>
          <a:xfrm>
            <a:off x="255975" y="1547275"/>
            <a:ext cx="3639600" cy="618300"/>
          </a:xfrm>
          <a:prstGeom prst="rect">
            <a:avLst/>
          </a:prstGeom>
        </p:spPr>
        <p:txBody>
          <a:bodyPr anchorCtr="0" anchor="t" bIns="0" lIns="0" spcFirstLastPara="1" rIns="0" wrap="square" tIns="0">
            <a:spAutoFit/>
          </a:bodyPr>
          <a:lstStyle>
            <a:lvl1pPr indent="-285750" lvl="0" marL="457200">
              <a:spcBef>
                <a:spcPts val="0"/>
              </a:spcBef>
              <a:spcAft>
                <a:spcPts val="0"/>
              </a:spcAft>
              <a:buClr>
                <a:schemeClr val="lt2"/>
              </a:buClr>
              <a:buSzPts val="900"/>
              <a:buFont typeface="Montserrat"/>
              <a:buChar char="●"/>
              <a:defRPr/>
            </a:lvl1pPr>
            <a:lvl2pPr indent="-285750" lvl="1" marL="914400">
              <a:spcBef>
                <a:spcPts val="0"/>
              </a:spcBef>
              <a:spcAft>
                <a:spcPts val="0"/>
              </a:spcAft>
              <a:buClr>
                <a:schemeClr val="lt2"/>
              </a:buClr>
              <a:buSzPts val="900"/>
              <a:buFont typeface="Montserrat"/>
              <a:buChar char="○"/>
              <a:defRPr/>
            </a:lvl2pPr>
            <a:lvl3pPr indent="-285750" lvl="2" marL="1371600">
              <a:spcBef>
                <a:spcPts val="0"/>
              </a:spcBef>
              <a:spcAft>
                <a:spcPts val="0"/>
              </a:spcAft>
              <a:buClr>
                <a:schemeClr val="lt2"/>
              </a:buClr>
              <a:buSzPts val="900"/>
              <a:buFont typeface="Montserrat"/>
              <a:buChar char="■"/>
              <a:defRPr/>
            </a:lvl3pPr>
            <a:lvl4pPr indent="-285750" lvl="3" marL="1828800">
              <a:spcBef>
                <a:spcPts val="0"/>
              </a:spcBef>
              <a:spcAft>
                <a:spcPts val="0"/>
              </a:spcAft>
              <a:buClr>
                <a:schemeClr val="lt2"/>
              </a:buClr>
              <a:buSzPts val="900"/>
              <a:buFont typeface="Montserrat"/>
              <a:buChar char="●"/>
              <a:defRPr/>
            </a:lvl4pPr>
            <a:lvl5pPr indent="-285750" lvl="4" marL="2286000">
              <a:spcBef>
                <a:spcPts val="0"/>
              </a:spcBef>
              <a:spcAft>
                <a:spcPts val="0"/>
              </a:spcAft>
              <a:buClr>
                <a:schemeClr val="lt2"/>
              </a:buClr>
              <a:buSzPts val="900"/>
              <a:buFont typeface="Montserrat"/>
              <a:buChar char="○"/>
              <a:defRPr/>
            </a:lvl5pPr>
            <a:lvl6pPr indent="-285750" lvl="5" marL="2743200">
              <a:spcBef>
                <a:spcPts val="0"/>
              </a:spcBef>
              <a:spcAft>
                <a:spcPts val="0"/>
              </a:spcAft>
              <a:buClr>
                <a:schemeClr val="lt2"/>
              </a:buClr>
              <a:buSzPts val="900"/>
              <a:buFont typeface="Montserrat"/>
              <a:buChar char="■"/>
              <a:defRPr/>
            </a:lvl6pPr>
            <a:lvl7pPr indent="-285750" lvl="6" marL="3200400">
              <a:spcBef>
                <a:spcPts val="0"/>
              </a:spcBef>
              <a:spcAft>
                <a:spcPts val="0"/>
              </a:spcAft>
              <a:buClr>
                <a:schemeClr val="lt2"/>
              </a:buClr>
              <a:buSzPts val="900"/>
              <a:buFont typeface="Montserrat"/>
              <a:buChar char="●"/>
              <a:defRPr/>
            </a:lvl7pPr>
            <a:lvl8pPr indent="-285750" lvl="7" marL="3657600">
              <a:spcBef>
                <a:spcPts val="0"/>
              </a:spcBef>
              <a:spcAft>
                <a:spcPts val="0"/>
              </a:spcAft>
              <a:buClr>
                <a:schemeClr val="lt2"/>
              </a:buClr>
              <a:buSzPts val="900"/>
              <a:buFont typeface="Montserrat"/>
              <a:buChar char="○"/>
              <a:defRPr/>
            </a:lvl8pPr>
            <a:lvl9pPr indent="-285750" lvl="8" marL="4114800">
              <a:spcBef>
                <a:spcPts val="0"/>
              </a:spcBef>
              <a:spcAft>
                <a:spcPts val="0"/>
              </a:spcAft>
              <a:buClr>
                <a:schemeClr val="lt2"/>
              </a:buClr>
              <a:buSzPts val="900"/>
              <a:buFont typeface="Montserrat"/>
              <a:buChar char="■"/>
              <a:defRPr/>
            </a:lvl9pPr>
          </a:lstStyle>
          <a:p/>
        </p:txBody>
      </p:sp>
      <p:sp>
        <p:nvSpPr>
          <p:cNvPr id="107" name="Google Shape;107;p11"/>
          <p:cNvSpPr txBox="1"/>
          <p:nvPr>
            <p:ph idx="2" type="body"/>
          </p:nvPr>
        </p:nvSpPr>
        <p:spPr>
          <a:xfrm>
            <a:off x="4882425" y="1547275"/>
            <a:ext cx="3639600" cy="618300"/>
          </a:xfrm>
          <a:prstGeom prst="rect">
            <a:avLst/>
          </a:prstGeom>
        </p:spPr>
        <p:txBody>
          <a:bodyPr anchorCtr="0" anchor="t" bIns="0" lIns="0" spcFirstLastPara="1" rIns="0" wrap="square" tIns="0">
            <a:spAutoFit/>
          </a:bodyPr>
          <a:lstStyle>
            <a:lvl1pPr indent="-285750" lvl="0" marL="457200">
              <a:lnSpc>
                <a:spcPct val="115000"/>
              </a:lnSpc>
              <a:spcBef>
                <a:spcPts val="0"/>
              </a:spcBef>
              <a:spcAft>
                <a:spcPts val="0"/>
              </a:spcAft>
              <a:buClr>
                <a:schemeClr val="lt2"/>
              </a:buClr>
              <a:buSzPts val="900"/>
              <a:buFont typeface="Montserrat"/>
              <a:buChar char="●"/>
              <a:defRPr/>
            </a:lvl1pPr>
            <a:lvl2pPr indent="-285750" lvl="1" marL="914400">
              <a:lnSpc>
                <a:spcPct val="115000"/>
              </a:lnSpc>
              <a:spcBef>
                <a:spcPts val="0"/>
              </a:spcBef>
              <a:spcAft>
                <a:spcPts val="0"/>
              </a:spcAft>
              <a:buClr>
                <a:schemeClr val="lt2"/>
              </a:buClr>
              <a:buSzPts val="900"/>
              <a:buFont typeface="Montserrat"/>
              <a:buChar char="○"/>
              <a:defRPr/>
            </a:lvl2pPr>
            <a:lvl3pPr indent="-285750" lvl="2" marL="1371600">
              <a:lnSpc>
                <a:spcPct val="115000"/>
              </a:lnSpc>
              <a:spcBef>
                <a:spcPts val="0"/>
              </a:spcBef>
              <a:spcAft>
                <a:spcPts val="0"/>
              </a:spcAft>
              <a:buClr>
                <a:schemeClr val="lt2"/>
              </a:buClr>
              <a:buSzPts val="900"/>
              <a:buFont typeface="Montserrat"/>
              <a:buChar char="■"/>
              <a:defRPr/>
            </a:lvl3pPr>
            <a:lvl4pPr indent="-285750" lvl="3" marL="1828800">
              <a:lnSpc>
                <a:spcPct val="115000"/>
              </a:lnSpc>
              <a:spcBef>
                <a:spcPts val="0"/>
              </a:spcBef>
              <a:spcAft>
                <a:spcPts val="0"/>
              </a:spcAft>
              <a:buClr>
                <a:schemeClr val="lt2"/>
              </a:buClr>
              <a:buSzPts val="900"/>
              <a:buFont typeface="Montserrat"/>
              <a:buChar char="●"/>
              <a:defRPr/>
            </a:lvl4pPr>
            <a:lvl5pPr indent="-285750" lvl="4" marL="2286000">
              <a:lnSpc>
                <a:spcPct val="115000"/>
              </a:lnSpc>
              <a:spcBef>
                <a:spcPts val="0"/>
              </a:spcBef>
              <a:spcAft>
                <a:spcPts val="0"/>
              </a:spcAft>
              <a:buClr>
                <a:schemeClr val="lt2"/>
              </a:buClr>
              <a:buSzPts val="900"/>
              <a:buFont typeface="Montserrat"/>
              <a:buChar char="○"/>
              <a:defRPr/>
            </a:lvl5pPr>
            <a:lvl6pPr indent="-285750" lvl="5" marL="2743200">
              <a:lnSpc>
                <a:spcPct val="115000"/>
              </a:lnSpc>
              <a:spcBef>
                <a:spcPts val="0"/>
              </a:spcBef>
              <a:spcAft>
                <a:spcPts val="0"/>
              </a:spcAft>
              <a:buClr>
                <a:schemeClr val="lt2"/>
              </a:buClr>
              <a:buSzPts val="900"/>
              <a:buFont typeface="Montserrat"/>
              <a:buChar char="■"/>
              <a:defRPr/>
            </a:lvl6pPr>
            <a:lvl7pPr indent="-285750" lvl="6" marL="3200400">
              <a:lnSpc>
                <a:spcPct val="115000"/>
              </a:lnSpc>
              <a:spcBef>
                <a:spcPts val="0"/>
              </a:spcBef>
              <a:spcAft>
                <a:spcPts val="0"/>
              </a:spcAft>
              <a:buClr>
                <a:schemeClr val="lt2"/>
              </a:buClr>
              <a:buSzPts val="900"/>
              <a:buFont typeface="Montserrat"/>
              <a:buChar char="●"/>
              <a:defRPr/>
            </a:lvl7pPr>
            <a:lvl8pPr indent="-285750" lvl="7" marL="3657600">
              <a:lnSpc>
                <a:spcPct val="115000"/>
              </a:lnSpc>
              <a:spcBef>
                <a:spcPts val="0"/>
              </a:spcBef>
              <a:spcAft>
                <a:spcPts val="0"/>
              </a:spcAft>
              <a:buClr>
                <a:schemeClr val="lt2"/>
              </a:buClr>
              <a:buSzPts val="900"/>
              <a:buFont typeface="Montserrat"/>
              <a:buChar char="○"/>
              <a:defRPr/>
            </a:lvl8pPr>
            <a:lvl9pPr indent="-285750" lvl="8" marL="4114800">
              <a:lnSpc>
                <a:spcPct val="115000"/>
              </a:lnSpc>
              <a:spcBef>
                <a:spcPts val="0"/>
              </a:spcBef>
              <a:spcAft>
                <a:spcPts val="0"/>
              </a:spcAft>
              <a:buClr>
                <a:schemeClr val="lt2"/>
              </a:buClr>
              <a:buSzPts val="900"/>
              <a:buFont typeface="Montserrat"/>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section 4">
  <p:cSld name="BLANK_1_1_1_1_1_1_1_1_1_1_1_2_1_3_1">
    <p:bg>
      <p:bgPr>
        <a:solidFill>
          <a:schemeClr val="dk2"/>
        </a:solidFill>
      </p:bgPr>
    </p:bg>
    <p:spTree>
      <p:nvGrpSpPr>
        <p:cNvPr id="108" name="Shape 108"/>
        <p:cNvGrpSpPr/>
        <p:nvPr/>
      </p:nvGrpSpPr>
      <p:grpSpPr>
        <a:xfrm>
          <a:off x="0" y="0"/>
          <a:ext cx="0" cy="0"/>
          <a:chOff x="0" y="0"/>
          <a:chExt cx="0" cy="0"/>
        </a:xfrm>
      </p:grpSpPr>
      <p:sp>
        <p:nvSpPr>
          <p:cNvPr id="109" name="Google Shape;109;p12"/>
          <p:cNvSpPr/>
          <p:nvPr/>
        </p:nvSpPr>
        <p:spPr>
          <a:xfrm>
            <a:off x="0" y="1218975"/>
            <a:ext cx="9144000" cy="39246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2"/>
              </a:solidFill>
              <a:latin typeface="Montserrat"/>
              <a:ea typeface="Montserrat"/>
              <a:cs typeface="Montserrat"/>
              <a:sym typeface="Montserrat"/>
            </a:endParaRPr>
          </a:p>
        </p:txBody>
      </p:sp>
      <p:sp>
        <p:nvSpPr>
          <p:cNvPr id="110" name="Google Shape;110;p12"/>
          <p:cNvSpPr/>
          <p:nvPr/>
        </p:nvSpPr>
        <p:spPr>
          <a:xfrm>
            <a:off x="8141300" y="200278"/>
            <a:ext cx="823800" cy="198900"/>
          </a:xfrm>
          <a:prstGeom prst="rect">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sp>
        <p:nvSpPr>
          <p:cNvPr id="111" name="Google Shape;111;p12"/>
          <p:cNvSpPr txBox="1"/>
          <p:nvPr>
            <p:ph type="title"/>
          </p:nvPr>
        </p:nvSpPr>
        <p:spPr>
          <a:xfrm>
            <a:off x="256025" y="213150"/>
            <a:ext cx="5750100" cy="511800"/>
          </a:xfrm>
          <a:prstGeom prst="rect">
            <a:avLst/>
          </a:prstGeom>
        </p:spPr>
        <p:txBody>
          <a:bodyPr anchorCtr="0" anchor="t" bIns="0" lIns="0" spcFirstLastPara="1" rIns="0" wrap="square" tIns="0">
            <a:spAutoFit/>
          </a:bodyPr>
          <a:lstStyle>
            <a:lvl1pPr lvl="0">
              <a:lnSpc>
                <a:spcPct val="90000"/>
              </a:lnSpc>
              <a:spcBef>
                <a:spcPts val="0"/>
              </a:spcBef>
              <a:spcAft>
                <a:spcPts val="0"/>
              </a:spcAft>
              <a:buNone/>
              <a:defRPr sz="3000"/>
            </a:lvl1pPr>
            <a:lvl2pPr lvl="1">
              <a:lnSpc>
                <a:spcPct val="115000"/>
              </a:lnSpc>
              <a:spcBef>
                <a:spcPts val="0"/>
              </a:spcBef>
              <a:spcAft>
                <a:spcPts val="0"/>
              </a:spcAft>
              <a:buNone/>
              <a:defRPr sz="3000"/>
            </a:lvl2pPr>
            <a:lvl3pPr lvl="2">
              <a:lnSpc>
                <a:spcPct val="115000"/>
              </a:lnSpc>
              <a:spcBef>
                <a:spcPts val="0"/>
              </a:spcBef>
              <a:spcAft>
                <a:spcPts val="0"/>
              </a:spcAft>
              <a:buNone/>
              <a:defRPr sz="3000"/>
            </a:lvl3pPr>
            <a:lvl4pPr lvl="3">
              <a:lnSpc>
                <a:spcPct val="115000"/>
              </a:lnSpc>
              <a:spcBef>
                <a:spcPts val="0"/>
              </a:spcBef>
              <a:spcAft>
                <a:spcPts val="0"/>
              </a:spcAft>
              <a:buNone/>
              <a:defRPr sz="3000"/>
            </a:lvl4pPr>
            <a:lvl5pPr lvl="4">
              <a:lnSpc>
                <a:spcPct val="115000"/>
              </a:lnSpc>
              <a:spcBef>
                <a:spcPts val="0"/>
              </a:spcBef>
              <a:spcAft>
                <a:spcPts val="0"/>
              </a:spcAft>
              <a:buNone/>
              <a:defRPr sz="3000"/>
            </a:lvl5pPr>
            <a:lvl6pPr lvl="5">
              <a:lnSpc>
                <a:spcPct val="115000"/>
              </a:lnSpc>
              <a:spcBef>
                <a:spcPts val="0"/>
              </a:spcBef>
              <a:spcAft>
                <a:spcPts val="0"/>
              </a:spcAft>
              <a:buNone/>
              <a:defRPr sz="3000"/>
            </a:lvl6pPr>
            <a:lvl7pPr lvl="6">
              <a:lnSpc>
                <a:spcPct val="115000"/>
              </a:lnSpc>
              <a:spcBef>
                <a:spcPts val="0"/>
              </a:spcBef>
              <a:spcAft>
                <a:spcPts val="0"/>
              </a:spcAft>
              <a:buNone/>
              <a:defRPr sz="3000"/>
            </a:lvl7pPr>
            <a:lvl8pPr lvl="7">
              <a:lnSpc>
                <a:spcPct val="115000"/>
              </a:lnSpc>
              <a:spcBef>
                <a:spcPts val="0"/>
              </a:spcBef>
              <a:spcAft>
                <a:spcPts val="0"/>
              </a:spcAft>
              <a:buNone/>
              <a:defRPr sz="3000"/>
            </a:lvl8pPr>
            <a:lvl9pPr lvl="8">
              <a:lnSpc>
                <a:spcPct val="115000"/>
              </a:lnSpc>
              <a:spcBef>
                <a:spcPts val="0"/>
              </a:spcBef>
              <a:spcAft>
                <a:spcPts val="0"/>
              </a:spcAft>
              <a:buNone/>
              <a:defRPr sz="3000"/>
            </a:lvl9pPr>
          </a:lstStyle>
          <a:p/>
        </p:txBody>
      </p:sp>
      <p:sp>
        <p:nvSpPr>
          <p:cNvPr id="112" name="Google Shape;112;p12"/>
          <p:cNvSpPr/>
          <p:nvPr/>
        </p:nvSpPr>
        <p:spPr>
          <a:xfrm flipH="1">
            <a:off x="7595967" y="280050"/>
            <a:ext cx="658800" cy="658800"/>
          </a:xfrm>
          <a:prstGeom prst="ellipse">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2"/>
              </a:solidFill>
              <a:latin typeface="Montserrat"/>
              <a:ea typeface="Montserrat"/>
              <a:cs typeface="Montserrat"/>
              <a:sym typeface="Montserrat"/>
            </a:endParaRPr>
          </a:p>
        </p:txBody>
      </p:sp>
      <p:sp>
        <p:nvSpPr>
          <p:cNvPr id="113" name="Google Shape;113;p12"/>
          <p:cNvSpPr/>
          <p:nvPr/>
        </p:nvSpPr>
        <p:spPr>
          <a:xfrm flipH="1">
            <a:off x="7759616" y="443699"/>
            <a:ext cx="331500" cy="331500"/>
          </a:xfrm>
          <a:prstGeom prst="ellipse">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2"/>
              </a:solidFill>
              <a:latin typeface="Montserrat"/>
              <a:ea typeface="Montserrat"/>
              <a:cs typeface="Montserrat"/>
              <a:sym typeface="Montserrat"/>
            </a:endParaRPr>
          </a:p>
        </p:txBody>
      </p:sp>
      <p:sp>
        <p:nvSpPr>
          <p:cNvPr id="114" name="Google Shape;114;p12"/>
          <p:cNvSpPr/>
          <p:nvPr/>
        </p:nvSpPr>
        <p:spPr>
          <a:xfrm flipH="1">
            <a:off x="7925104" y="4"/>
            <a:ext cx="1218900" cy="1218900"/>
          </a:xfrm>
          <a:prstGeom prst="ellipse">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2"/>
              </a:solidFill>
              <a:latin typeface="Montserrat"/>
              <a:ea typeface="Montserrat"/>
              <a:cs typeface="Montserrat"/>
              <a:sym typeface="Montserrat"/>
            </a:endParaRPr>
          </a:p>
        </p:txBody>
      </p:sp>
      <p:sp>
        <p:nvSpPr>
          <p:cNvPr id="115" name="Google Shape;115;p12"/>
          <p:cNvSpPr/>
          <p:nvPr/>
        </p:nvSpPr>
        <p:spPr>
          <a:xfrm flipH="1">
            <a:off x="7878268" y="562339"/>
            <a:ext cx="94200" cy="94200"/>
          </a:xfrm>
          <a:prstGeom prst="ellipse">
            <a:avLst/>
          </a:pr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2"/>
              </a:solidFill>
              <a:latin typeface="Montserrat"/>
              <a:ea typeface="Montserrat"/>
              <a:cs typeface="Montserrat"/>
              <a:sym typeface="Montserrat"/>
            </a:endParaRPr>
          </a:p>
        </p:txBody>
      </p:sp>
      <p:sp>
        <p:nvSpPr>
          <p:cNvPr id="116" name="Google Shape;116;p12"/>
          <p:cNvSpPr txBox="1"/>
          <p:nvPr>
            <p:ph idx="1" type="body"/>
          </p:nvPr>
        </p:nvSpPr>
        <p:spPr>
          <a:xfrm>
            <a:off x="255975" y="1547275"/>
            <a:ext cx="3639600" cy="618300"/>
          </a:xfrm>
          <a:prstGeom prst="rect">
            <a:avLst/>
          </a:prstGeom>
        </p:spPr>
        <p:txBody>
          <a:bodyPr anchorCtr="0" anchor="t" bIns="0" lIns="0" spcFirstLastPara="1" rIns="0" wrap="square" tIns="0">
            <a:spAutoFit/>
          </a:bodyPr>
          <a:lstStyle>
            <a:lvl1pPr indent="-285750" lvl="0" marL="457200">
              <a:spcBef>
                <a:spcPts val="0"/>
              </a:spcBef>
              <a:spcAft>
                <a:spcPts val="0"/>
              </a:spcAft>
              <a:buClr>
                <a:schemeClr val="lt2"/>
              </a:buClr>
              <a:buSzPts val="900"/>
              <a:buFont typeface="Montserrat"/>
              <a:buChar char="●"/>
              <a:defRPr/>
            </a:lvl1pPr>
            <a:lvl2pPr indent="-285750" lvl="1" marL="914400">
              <a:spcBef>
                <a:spcPts val="0"/>
              </a:spcBef>
              <a:spcAft>
                <a:spcPts val="0"/>
              </a:spcAft>
              <a:buClr>
                <a:schemeClr val="lt2"/>
              </a:buClr>
              <a:buSzPts val="900"/>
              <a:buFont typeface="Montserrat"/>
              <a:buChar char="○"/>
              <a:defRPr/>
            </a:lvl2pPr>
            <a:lvl3pPr indent="-285750" lvl="2" marL="1371600">
              <a:spcBef>
                <a:spcPts val="0"/>
              </a:spcBef>
              <a:spcAft>
                <a:spcPts val="0"/>
              </a:spcAft>
              <a:buClr>
                <a:schemeClr val="lt2"/>
              </a:buClr>
              <a:buSzPts val="900"/>
              <a:buFont typeface="Montserrat"/>
              <a:buChar char="■"/>
              <a:defRPr/>
            </a:lvl3pPr>
            <a:lvl4pPr indent="-285750" lvl="3" marL="1828800">
              <a:spcBef>
                <a:spcPts val="0"/>
              </a:spcBef>
              <a:spcAft>
                <a:spcPts val="0"/>
              </a:spcAft>
              <a:buClr>
                <a:schemeClr val="lt2"/>
              </a:buClr>
              <a:buSzPts val="900"/>
              <a:buFont typeface="Montserrat"/>
              <a:buChar char="●"/>
              <a:defRPr/>
            </a:lvl4pPr>
            <a:lvl5pPr indent="-285750" lvl="4" marL="2286000">
              <a:spcBef>
                <a:spcPts val="0"/>
              </a:spcBef>
              <a:spcAft>
                <a:spcPts val="0"/>
              </a:spcAft>
              <a:buClr>
                <a:schemeClr val="lt2"/>
              </a:buClr>
              <a:buSzPts val="900"/>
              <a:buFont typeface="Montserrat"/>
              <a:buChar char="○"/>
              <a:defRPr/>
            </a:lvl5pPr>
            <a:lvl6pPr indent="-285750" lvl="5" marL="2743200">
              <a:spcBef>
                <a:spcPts val="0"/>
              </a:spcBef>
              <a:spcAft>
                <a:spcPts val="0"/>
              </a:spcAft>
              <a:buClr>
                <a:schemeClr val="lt2"/>
              </a:buClr>
              <a:buSzPts val="900"/>
              <a:buFont typeface="Montserrat"/>
              <a:buChar char="■"/>
              <a:defRPr/>
            </a:lvl6pPr>
            <a:lvl7pPr indent="-285750" lvl="6" marL="3200400">
              <a:spcBef>
                <a:spcPts val="0"/>
              </a:spcBef>
              <a:spcAft>
                <a:spcPts val="0"/>
              </a:spcAft>
              <a:buClr>
                <a:schemeClr val="lt2"/>
              </a:buClr>
              <a:buSzPts val="900"/>
              <a:buFont typeface="Montserrat"/>
              <a:buChar char="●"/>
              <a:defRPr/>
            </a:lvl7pPr>
            <a:lvl8pPr indent="-285750" lvl="7" marL="3657600">
              <a:spcBef>
                <a:spcPts val="0"/>
              </a:spcBef>
              <a:spcAft>
                <a:spcPts val="0"/>
              </a:spcAft>
              <a:buClr>
                <a:schemeClr val="lt2"/>
              </a:buClr>
              <a:buSzPts val="900"/>
              <a:buFont typeface="Montserrat"/>
              <a:buChar char="○"/>
              <a:defRPr/>
            </a:lvl8pPr>
            <a:lvl9pPr indent="-285750" lvl="8" marL="4114800">
              <a:spcBef>
                <a:spcPts val="0"/>
              </a:spcBef>
              <a:spcAft>
                <a:spcPts val="0"/>
              </a:spcAft>
              <a:buClr>
                <a:schemeClr val="lt2"/>
              </a:buClr>
              <a:buSzPts val="900"/>
              <a:buFont typeface="Montserrat"/>
              <a:buChar char="■"/>
              <a:defRPr/>
            </a:lvl9pPr>
          </a:lstStyle>
          <a:p/>
        </p:txBody>
      </p:sp>
      <p:sp>
        <p:nvSpPr>
          <p:cNvPr id="117" name="Google Shape;117;p12"/>
          <p:cNvSpPr txBox="1"/>
          <p:nvPr>
            <p:ph idx="2" type="body"/>
          </p:nvPr>
        </p:nvSpPr>
        <p:spPr>
          <a:xfrm>
            <a:off x="444125" y="4243800"/>
            <a:ext cx="2402100" cy="457200"/>
          </a:xfrm>
          <a:prstGeom prst="rect">
            <a:avLst/>
          </a:prstGeom>
        </p:spPr>
        <p:txBody>
          <a:bodyPr anchorCtr="0" anchor="b" bIns="0" lIns="0" spcFirstLastPara="1" rIns="0" wrap="square" tIns="0">
            <a:noAutofit/>
          </a:bodyPr>
          <a:lstStyle>
            <a:lvl1pPr indent="-285750" lvl="0" marL="457200">
              <a:lnSpc>
                <a:spcPct val="115000"/>
              </a:lnSpc>
              <a:spcBef>
                <a:spcPts val="0"/>
              </a:spcBef>
              <a:spcAft>
                <a:spcPts val="0"/>
              </a:spcAft>
              <a:buClr>
                <a:schemeClr val="lt2"/>
              </a:buClr>
              <a:buSzPts val="900"/>
              <a:buFont typeface="Montserrat"/>
              <a:buChar char="●"/>
              <a:defRPr/>
            </a:lvl1pPr>
            <a:lvl2pPr indent="-285750" lvl="1" marL="914400">
              <a:lnSpc>
                <a:spcPct val="115000"/>
              </a:lnSpc>
              <a:spcBef>
                <a:spcPts val="0"/>
              </a:spcBef>
              <a:spcAft>
                <a:spcPts val="0"/>
              </a:spcAft>
              <a:buClr>
                <a:schemeClr val="lt2"/>
              </a:buClr>
              <a:buSzPts val="900"/>
              <a:buFont typeface="Montserrat"/>
              <a:buChar char="○"/>
              <a:defRPr/>
            </a:lvl2pPr>
            <a:lvl3pPr indent="-285750" lvl="2" marL="1371600">
              <a:lnSpc>
                <a:spcPct val="115000"/>
              </a:lnSpc>
              <a:spcBef>
                <a:spcPts val="0"/>
              </a:spcBef>
              <a:spcAft>
                <a:spcPts val="0"/>
              </a:spcAft>
              <a:buClr>
                <a:schemeClr val="lt2"/>
              </a:buClr>
              <a:buSzPts val="900"/>
              <a:buFont typeface="Montserrat"/>
              <a:buChar char="■"/>
              <a:defRPr/>
            </a:lvl3pPr>
            <a:lvl4pPr indent="-285750" lvl="3" marL="1828800">
              <a:lnSpc>
                <a:spcPct val="115000"/>
              </a:lnSpc>
              <a:spcBef>
                <a:spcPts val="0"/>
              </a:spcBef>
              <a:spcAft>
                <a:spcPts val="0"/>
              </a:spcAft>
              <a:buClr>
                <a:schemeClr val="lt2"/>
              </a:buClr>
              <a:buSzPts val="900"/>
              <a:buFont typeface="Montserrat"/>
              <a:buChar char="●"/>
              <a:defRPr/>
            </a:lvl4pPr>
            <a:lvl5pPr indent="-285750" lvl="4" marL="2286000">
              <a:lnSpc>
                <a:spcPct val="115000"/>
              </a:lnSpc>
              <a:spcBef>
                <a:spcPts val="0"/>
              </a:spcBef>
              <a:spcAft>
                <a:spcPts val="0"/>
              </a:spcAft>
              <a:buClr>
                <a:schemeClr val="lt2"/>
              </a:buClr>
              <a:buSzPts val="900"/>
              <a:buFont typeface="Montserrat"/>
              <a:buChar char="○"/>
              <a:defRPr/>
            </a:lvl5pPr>
            <a:lvl6pPr indent="-285750" lvl="5" marL="2743200">
              <a:lnSpc>
                <a:spcPct val="115000"/>
              </a:lnSpc>
              <a:spcBef>
                <a:spcPts val="0"/>
              </a:spcBef>
              <a:spcAft>
                <a:spcPts val="0"/>
              </a:spcAft>
              <a:buClr>
                <a:schemeClr val="lt2"/>
              </a:buClr>
              <a:buSzPts val="900"/>
              <a:buFont typeface="Montserrat"/>
              <a:buChar char="■"/>
              <a:defRPr/>
            </a:lvl6pPr>
            <a:lvl7pPr indent="-285750" lvl="6" marL="3200400">
              <a:lnSpc>
                <a:spcPct val="115000"/>
              </a:lnSpc>
              <a:spcBef>
                <a:spcPts val="0"/>
              </a:spcBef>
              <a:spcAft>
                <a:spcPts val="0"/>
              </a:spcAft>
              <a:buClr>
                <a:schemeClr val="lt2"/>
              </a:buClr>
              <a:buSzPts val="900"/>
              <a:buFont typeface="Montserrat"/>
              <a:buChar char="●"/>
              <a:defRPr/>
            </a:lvl7pPr>
            <a:lvl8pPr indent="-285750" lvl="7" marL="3657600">
              <a:lnSpc>
                <a:spcPct val="115000"/>
              </a:lnSpc>
              <a:spcBef>
                <a:spcPts val="0"/>
              </a:spcBef>
              <a:spcAft>
                <a:spcPts val="0"/>
              </a:spcAft>
              <a:buClr>
                <a:schemeClr val="lt2"/>
              </a:buClr>
              <a:buSzPts val="900"/>
              <a:buFont typeface="Montserrat"/>
              <a:buChar char="○"/>
              <a:defRPr/>
            </a:lvl8pPr>
            <a:lvl9pPr indent="-285750" lvl="8" marL="4114800">
              <a:lnSpc>
                <a:spcPct val="115000"/>
              </a:lnSpc>
              <a:spcBef>
                <a:spcPts val="0"/>
              </a:spcBef>
              <a:spcAft>
                <a:spcPts val="0"/>
              </a:spcAft>
              <a:buClr>
                <a:schemeClr val="lt2"/>
              </a:buClr>
              <a:buSzPts val="900"/>
              <a:buFont typeface="Montserrat"/>
              <a:buChar char="■"/>
              <a:defRPr/>
            </a:lvl9pPr>
          </a:lstStyle>
          <a:p/>
        </p:txBody>
      </p:sp>
      <p:sp>
        <p:nvSpPr>
          <p:cNvPr id="118" name="Google Shape;118;p12"/>
          <p:cNvSpPr txBox="1"/>
          <p:nvPr>
            <p:ph idx="3" type="body"/>
          </p:nvPr>
        </p:nvSpPr>
        <p:spPr>
          <a:xfrm>
            <a:off x="3370950" y="4243800"/>
            <a:ext cx="2402100" cy="457200"/>
          </a:xfrm>
          <a:prstGeom prst="rect">
            <a:avLst/>
          </a:prstGeom>
        </p:spPr>
        <p:txBody>
          <a:bodyPr anchorCtr="0" anchor="b" bIns="0" lIns="0" spcFirstLastPara="1" rIns="0" wrap="square" tIns="0">
            <a:noAutofit/>
          </a:bodyPr>
          <a:lstStyle>
            <a:lvl1pPr indent="-285750" lvl="0" marL="457200">
              <a:lnSpc>
                <a:spcPct val="115000"/>
              </a:lnSpc>
              <a:spcBef>
                <a:spcPts val="0"/>
              </a:spcBef>
              <a:spcAft>
                <a:spcPts val="0"/>
              </a:spcAft>
              <a:buClr>
                <a:schemeClr val="lt2"/>
              </a:buClr>
              <a:buSzPts val="900"/>
              <a:buFont typeface="Montserrat"/>
              <a:buChar char="●"/>
              <a:defRPr/>
            </a:lvl1pPr>
            <a:lvl2pPr indent="-285750" lvl="1" marL="914400">
              <a:lnSpc>
                <a:spcPct val="115000"/>
              </a:lnSpc>
              <a:spcBef>
                <a:spcPts val="0"/>
              </a:spcBef>
              <a:spcAft>
                <a:spcPts val="0"/>
              </a:spcAft>
              <a:buClr>
                <a:schemeClr val="lt2"/>
              </a:buClr>
              <a:buSzPts val="900"/>
              <a:buFont typeface="Montserrat"/>
              <a:buChar char="○"/>
              <a:defRPr/>
            </a:lvl2pPr>
            <a:lvl3pPr indent="-285750" lvl="2" marL="1371600">
              <a:lnSpc>
                <a:spcPct val="115000"/>
              </a:lnSpc>
              <a:spcBef>
                <a:spcPts val="0"/>
              </a:spcBef>
              <a:spcAft>
                <a:spcPts val="0"/>
              </a:spcAft>
              <a:buClr>
                <a:schemeClr val="lt2"/>
              </a:buClr>
              <a:buSzPts val="900"/>
              <a:buFont typeface="Montserrat"/>
              <a:buChar char="■"/>
              <a:defRPr/>
            </a:lvl3pPr>
            <a:lvl4pPr indent="-285750" lvl="3" marL="1828800">
              <a:lnSpc>
                <a:spcPct val="115000"/>
              </a:lnSpc>
              <a:spcBef>
                <a:spcPts val="0"/>
              </a:spcBef>
              <a:spcAft>
                <a:spcPts val="0"/>
              </a:spcAft>
              <a:buClr>
                <a:schemeClr val="lt2"/>
              </a:buClr>
              <a:buSzPts val="900"/>
              <a:buFont typeface="Montserrat"/>
              <a:buChar char="●"/>
              <a:defRPr/>
            </a:lvl4pPr>
            <a:lvl5pPr indent="-285750" lvl="4" marL="2286000">
              <a:lnSpc>
                <a:spcPct val="115000"/>
              </a:lnSpc>
              <a:spcBef>
                <a:spcPts val="0"/>
              </a:spcBef>
              <a:spcAft>
                <a:spcPts val="0"/>
              </a:spcAft>
              <a:buClr>
                <a:schemeClr val="lt2"/>
              </a:buClr>
              <a:buSzPts val="900"/>
              <a:buFont typeface="Montserrat"/>
              <a:buChar char="○"/>
              <a:defRPr/>
            </a:lvl5pPr>
            <a:lvl6pPr indent="-285750" lvl="5" marL="2743200">
              <a:lnSpc>
                <a:spcPct val="115000"/>
              </a:lnSpc>
              <a:spcBef>
                <a:spcPts val="0"/>
              </a:spcBef>
              <a:spcAft>
                <a:spcPts val="0"/>
              </a:spcAft>
              <a:buClr>
                <a:schemeClr val="lt2"/>
              </a:buClr>
              <a:buSzPts val="900"/>
              <a:buFont typeface="Montserrat"/>
              <a:buChar char="■"/>
              <a:defRPr/>
            </a:lvl6pPr>
            <a:lvl7pPr indent="-285750" lvl="6" marL="3200400">
              <a:lnSpc>
                <a:spcPct val="115000"/>
              </a:lnSpc>
              <a:spcBef>
                <a:spcPts val="0"/>
              </a:spcBef>
              <a:spcAft>
                <a:spcPts val="0"/>
              </a:spcAft>
              <a:buClr>
                <a:schemeClr val="lt2"/>
              </a:buClr>
              <a:buSzPts val="900"/>
              <a:buFont typeface="Montserrat"/>
              <a:buChar char="●"/>
              <a:defRPr/>
            </a:lvl7pPr>
            <a:lvl8pPr indent="-285750" lvl="7" marL="3657600">
              <a:lnSpc>
                <a:spcPct val="115000"/>
              </a:lnSpc>
              <a:spcBef>
                <a:spcPts val="0"/>
              </a:spcBef>
              <a:spcAft>
                <a:spcPts val="0"/>
              </a:spcAft>
              <a:buClr>
                <a:schemeClr val="lt2"/>
              </a:buClr>
              <a:buSzPts val="900"/>
              <a:buFont typeface="Montserrat"/>
              <a:buChar char="○"/>
              <a:defRPr/>
            </a:lvl8pPr>
            <a:lvl9pPr indent="-285750" lvl="8" marL="4114800">
              <a:lnSpc>
                <a:spcPct val="115000"/>
              </a:lnSpc>
              <a:spcBef>
                <a:spcPts val="0"/>
              </a:spcBef>
              <a:spcAft>
                <a:spcPts val="0"/>
              </a:spcAft>
              <a:buClr>
                <a:schemeClr val="lt2"/>
              </a:buClr>
              <a:buSzPts val="900"/>
              <a:buFont typeface="Montserrat"/>
              <a:buChar char="■"/>
              <a:defRPr/>
            </a:lvl9pPr>
          </a:lstStyle>
          <a:p/>
        </p:txBody>
      </p:sp>
      <p:sp>
        <p:nvSpPr>
          <p:cNvPr id="119" name="Google Shape;119;p12"/>
          <p:cNvSpPr txBox="1"/>
          <p:nvPr>
            <p:ph idx="4" type="body"/>
          </p:nvPr>
        </p:nvSpPr>
        <p:spPr>
          <a:xfrm>
            <a:off x="6297725" y="4243800"/>
            <a:ext cx="2402100" cy="457200"/>
          </a:xfrm>
          <a:prstGeom prst="rect">
            <a:avLst/>
          </a:prstGeom>
        </p:spPr>
        <p:txBody>
          <a:bodyPr anchorCtr="0" anchor="b" bIns="0" lIns="0" spcFirstLastPara="1" rIns="0" wrap="square" tIns="0">
            <a:noAutofit/>
          </a:bodyPr>
          <a:lstStyle>
            <a:lvl1pPr indent="-285750" lvl="0" marL="457200">
              <a:lnSpc>
                <a:spcPct val="115000"/>
              </a:lnSpc>
              <a:spcBef>
                <a:spcPts val="0"/>
              </a:spcBef>
              <a:spcAft>
                <a:spcPts val="0"/>
              </a:spcAft>
              <a:buClr>
                <a:schemeClr val="lt2"/>
              </a:buClr>
              <a:buSzPts val="900"/>
              <a:buFont typeface="Montserrat"/>
              <a:buChar char="●"/>
              <a:defRPr/>
            </a:lvl1pPr>
            <a:lvl2pPr indent="-285750" lvl="1" marL="914400">
              <a:lnSpc>
                <a:spcPct val="115000"/>
              </a:lnSpc>
              <a:spcBef>
                <a:spcPts val="0"/>
              </a:spcBef>
              <a:spcAft>
                <a:spcPts val="0"/>
              </a:spcAft>
              <a:buClr>
                <a:schemeClr val="lt2"/>
              </a:buClr>
              <a:buSzPts val="900"/>
              <a:buFont typeface="Montserrat"/>
              <a:buChar char="○"/>
              <a:defRPr/>
            </a:lvl2pPr>
            <a:lvl3pPr indent="-285750" lvl="2" marL="1371600">
              <a:lnSpc>
                <a:spcPct val="115000"/>
              </a:lnSpc>
              <a:spcBef>
                <a:spcPts val="0"/>
              </a:spcBef>
              <a:spcAft>
                <a:spcPts val="0"/>
              </a:spcAft>
              <a:buClr>
                <a:schemeClr val="lt2"/>
              </a:buClr>
              <a:buSzPts val="900"/>
              <a:buFont typeface="Montserrat"/>
              <a:buChar char="■"/>
              <a:defRPr/>
            </a:lvl3pPr>
            <a:lvl4pPr indent="-285750" lvl="3" marL="1828800">
              <a:lnSpc>
                <a:spcPct val="115000"/>
              </a:lnSpc>
              <a:spcBef>
                <a:spcPts val="0"/>
              </a:spcBef>
              <a:spcAft>
                <a:spcPts val="0"/>
              </a:spcAft>
              <a:buClr>
                <a:schemeClr val="lt2"/>
              </a:buClr>
              <a:buSzPts val="900"/>
              <a:buFont typeface="Montserrat"/>
              <a:buChar char="●"/>
              <a:defRPr/>
            </a:lvl4pPr>
            <a:lvl5pPr indent="-285750" lvl="4" marL="2286000">
              <a:lnSpc>
                <a:spcPct val="115000"/>
              </a:lnSpc>
              <a:spcBef>
                <a:spcPts val="0"/>
              </a:spcBef>
              <a:spcAft>
                <a:spcPts val="0"/>
              </a:spcAft>
              <a:buClr>
                <a:schemeClr val="lt2"/>
              </a:buClr>
              <a:buSzPts val="900"/>
              <a:buFont typeface="Montserrat"/>
              <a:buChar char="○"/>
              <a:defRPr/>
            </a:lvl5pPr>
            <a:lvl6pPr indent="-285750" lvl="5" marL="2743200">
              <a:lnSpc>
                <a:spcPct val="115000"/>
              </a:lnSpc>
              <a:spcBef>
                <a:spcPts val="0"/>
              </a:spcBef>
              <a:spcAft>
                <a:spcPts val="0"/>
              </a:spcAft>
              <a:buClr>
                <a:schemeClr val="lt2"/>
              </a:buClr>
              <a:buSzPts val="900"/>
              <a:buFont typeface="Montserrat"/>
              <a:buChar char="■"/>
              <a:defRPr/>
            </a:lvl6pPr>
            <a:lvl7pPr indent="-285750" lvl="6" marL="3200400">
              <a:lnSpc>
                <a:spcPct val="115000"/>
              </a:lnSpc>
              <a:spcBef>
                <a:spcPts val="0"/>
              </a:spcBef>
              <a:spcAft>
                <a:spcPts val="0"/>
              </a:spcAft>
              <a:buClr>
                <a:schemeClr val="lt2"/>
              </a:buClr>
              <a:buSzPts val="900"/>
              <a:buFont typeface="Montserrat"/>
              <a:buChar char="●"/>
              <a:defRPr/>
            </a:lvl7pPr>
            <a:lvl8pPr indent="-285750" lvl="7" marL="3657600">
              <a:lnSpc>
                <a:spcPct val="115000"/>
              </a:lnSpc>
              <a:spcBef>
                <a:spcPts val="0"/>
              </a:spcBef>
              <a:spcAft>
                <a:spcPts val="0"/>
              </a:spcAft>
              <a:buClr>
                <a:schemeClr val="lt2"/>
              </a:buClr>
              <a:buSzPts val="900"/>
              <a:buFont typeface="Montserrat"/>
              <a:buChar char="○"/>
              <a:defRPr/>
            </a:lvl8pPr>
            <a:lvl9pPr indent="-285750" lvl="8" marL="4114800">
              <a:lnSpc>
                <a:spcPct val="115000"/>
              </a:lnSpc>
              <a:spcBef>
                <a:spcPts val="0"/>
              </a:spcBef>
              <a:spcAft>
                <a:spcPts val="0"/>
              </a:spcAft>
              <a:buClr>
                <a:schemeClr val="lt2"/>
              </a:buClr>
              <a:buSzPts val="900"/>
              <a:buFont typeface="Montserrat"/>
              <a:buChar char="■"/>
              <a:defRPr/>
            </a:lvl9pPr>
          </a:lstStyle>
          <a:p/>
        </p:txBody>
      </p:sp>
      <p:sp>
        <p:nvSpPr>
          <p:cNvPr id="120" name="Google Shape;120;p12"/>
          <p:cNvSpPr txBox="1"/>
          <p:nvPr>
            <p:ph idx="5" type="title"/>
          </p:nvPr>
        </p:nvSpPr>
        <p:spPr>
          <a:xfrm>
            <a:off x="444125" y="3094675"/>
            <a:ext cx="2402100" cy="369300"/>
          </a:xfrm>
          <a:prstGeom prst="rect">
            <a:avLst/>
          </a:prstGeom>
        </p:spPr>
        <p:txBody>
          <a:bodyPr anchorCtr="0" anchor="t" bIns="0" lIns="0" spcFirstLastPara="1" rIns="0" wrap="square" tIns="0">
            <a:spAutoFit/>
          </a:bodyPr>
          <a:lstStyle>
            <a:lvl1pPr lvl="0">
              <a:spcBef>
                <a:spcPts val="0"/>
              </a:spcBef>
              <a:spcAft>
                <a:spcPts val="0"/>
              </a:spcAft>
              <a:buNone/>
              <a:defRPr sz="2400"/>
            </a:lvl1pPr>
            <a:lvl2pPr lvl="1">
              <a:lnSpc>
                <a:spcPct val="115000"/>
              </a:lnSpc>
              <a:spcBef>
                <a:spcPts val="0"/>
              </a:spcBef>
              <a:spcAft>
                <a:spcPts val="0"/>
              </a:spcAft>
              <a:buNone/>
              <a:defRPr sz="3000"/>
            </a:lvl2pPr>
            <a:lvl3pPr lvl="2">
              <a:lnSpc>
                <a:spcPct val="115000"/>
              </a:lnSpc>
              <a:spcBef>
                <a:spcPts val="0"/>
              </a:spcBef>
              <a:spcAft>
                <a:spcPts val="0"/>
              </a:spcAft>
              <a:buNone/>
              <a:defRPr sz="3000"/>
            </a:lvl3pPr>
            <a:lvl4pPr lvl="3">
              <a:lnSpc>
                <a:spcPct val="115000"/>
              </a:lnSpc>
              <a:spcBef>
                <a:spcPts val="0"/>
              </a:spcBef>
              <a:spcAft>
                <a:spcPts val="0"/>
              </a:spcAft>
              <a:buNone/>
              <a:defRPr sz="3000"/>
            </a:lvl4pPr>
            <a:lvl5pPr lvl="4">
              <a:lnSpc>
                <a:spcPct val="115000"/>
              </a:lnSpc>
              <a:spcBef>
                <a:spcPts val="0"/>
              </a:spcBef>
              <a:spcAft>
                <a:spcPts val="0"/>
              </a:spcAft>
              <a:buNone/>
              <a:defRPr sz="3000"/>
            </a:lvl5pPr>
            <a:lvl6pPr lvl="5">
              <a:lnSpc>
                <a:spcPct val="115000"/>
              </a:lnSpc>
              <a:spcBef>
                <a:spcPts val="0"/>
              </a:spcBef>
              <a:spcAft>
                <a:spcPts val="0"/>
              </a:spcAft>
              <a:buNone/>
              <a:defRPr sz="3000"/>
            </a:lvl6pPr>
            <a:lvl7pPr lvl="6">
              <a:lnSpc>
                <a:spcPct val="115000"/>
              </a:lnSpc>
              <a:spcBef>
                <a:spcPts val="0"/>
              </a:spcBef>
              <a:spcAft>
                <a:spcPts val="0"/>
              </a:spcAft>
              <a:buNone/>
              <a:defRPr sz="3000"/>
            </a:lvl7pPr>
            <a:lvl8pPr lvl="7">
              <a:lnSpc>
                <a:spcPct val="115000"/>
              </a:lnSpc>
              <a:spcBef>
                <a:spcPts val="0"/>
              </a:spcBef>
              <a:spcAft>
                <a:spcPts val="0"/>
              </a:spcAft>
              <a:buNone/>
              <a:defRPr sz="3000"/>
            </a:lvl8pPr>
            <a:lvl9pPr lvl="8">
              <a:lnSpc>
                <a:spcPct val="115000"/>
              </a:lnSpc>
              <a:spcBef>
                <a:spcPts val="0"/>
              </a:spcBef>
              <a:spcAft>
                <a:spcPts val="0"/>
              </a:spcAft>
              <a:buNone/>
              <a:defRPr sz="3000"/>
            </a:lvl9pPr>
          </a:lstStyle>
          <a:p/>
        </p:txBody>
      </p:sp>
      <p:sp>
        <p:nvSpPr>
          <p:cNvPr id="121" name="Google Shape;121;p12"/>
          <p:cNvSpPr txBox="1"/>
          <p:nvPr>
            <p:ph idx="6" type="title"/>
          </p:nvPr>
        </p:nvSpPr>
        <p:spPr>
          <a:xfrm>
            <a:off x="3370950" y="3094675"/>
            <a:ext cx="2402100" cy="369300"/>
          </a:xfrm>
          <a:prstGeom prst="rect">
            <a:avLst/>
          </a:prstGeom>
        </p:spPr>
        <p:txBody>
          <a:bodyPr anchorCtr="0" anchor="t" bIns="0" lIns="0" spcFirstLastPara="1" rIns="0" wrap="square" tIns="0">
            <a:spAutoFit/>
          </a:bodyPr>
          <a:lstStyle>
            <a:lvl1pPr lvl="0">
              <a:spcBef>
                <a:spcPts val="0"/>
              </a:spcBef>
              <a:spcAft>
                <a:spcPts val="0"/>
              </a:spcAft>
              <a:buNone/>
              <a:defRPr sz="2400"/>
            </a:lvl1pPr>
            <a:lvl2pPr lvl="1">
              <a:lnSpc>
                <a:spcPct val="115000"/>
              </a:lnSpc>
              <a:spcBef>
                <a:spcPts val="0"/>
              </a:spcBef>
              <a:spcAft>
                <a:spcPts val="0"/>
              </a:spcAft>
              <a:buNone/>
              <a:defRPr sz="3000"/>
            </a:lvl2pPr>
            <a:lvl3pPr lvl="2">
              <a:lnSpc>
                <a:spcPct val="115000"/>
              </a:lnSpc>
              <a:spcBef>
                <a:spcPts val="0"/>
              </a:spcBef>
              <a:spcAft>
                <a:spcPts val="0"/>
              </a:spcAft>
              <a:buNone/>
              <a:defRPr sz="3000"/>
            </a:lvl3pPr>
            <a:lvl4pPr lvl="3">
              <a:lnSpc>
                <a:spcPct val="115000"/>
              </a:lnSpc>
              <a:spcBef>
                <a:spcPts val="0"/>
              </a:spcBef>
              <a:spcAft>
                <a:spcPts val="0"/>
              </a:spcAft>
              <a:buNone/>
              <a:defRPr sz="3000"/>
            </a:lvl4pPr>
            <a:lvl5pPr lvl="4">
              <a:lnSpc>
                <a:spcPct val="115000"/>
              </a:lnSpc>
              <a:spcBef>
                <a:spcPts val="0"/>
              </a:spcBef>
              <a:spcAft>
                <a:spcPts val="0"/>
              </a:spcAft>
              <a:buNone/>
              <a:defRPr sz="3000"/>
            </a:lvl5pPr>
            <a:lvl6pPr lvl="5">
              <a:lnSpc>
                <a:spcPct val="115000"/>
              </a:lnSpc>
              <a:spcBef>
                <a:spcPts val="0"/>
              </a:spcBef>
              <a:spcAft>
                <a:spcPts val="0"/>
              </a:spcAft>
              <a:buNone/>
              <a:defRPr sz="3000"/>
            </a:lvl6pPr>
            <a:lvl7pPr lvl="6">
              <a:lnSpc>
                <a:spcPct val="115000"/>
              </a:lnSpc>
              <a:spcBef>
                <a:spcPts val="0"/>
              </a:spcBef>
              <a:spcAft>
                <a:spcPts val="0"/>
              </a:spcAft>
              <a:buNone/>
              <a:defRPr sz="3000"/>
            </a:lvl7pPr>
            <a:lvl8pPr lvl="7">
              <a:lnSpc>
                <a:spcPct val="115000"/>
              </a:lnSpc>
              <a:spcBef>
                <a:spcPts val="0"/>
              </a:spcBef>
              <a:spcAft>
                <a:spcPts val="0"/>
              </a:spcAft>
              <a:buNone/>
              <a:defRPr sz="3000"/>
            </a:lvl8pPr>
            <a:lvl9pPr lvl="8">
              <a:lnSpc>
                <a:spcPct val="115000"/>
              </a:lnSpc>
              <a:spcBef>
                <a:spcPts val="0"/>
              </a:spcBef>
              <a:spcAft>
                <a:spcPts val="0"/>
              </a:spcAft>
              <a:buNone/>
              <a:defRPr sz="3000"/>
            </a:lvl9pPr>
          </a:lstStyle>
          <a:p/>
        </p:txBody>
      </p:sp>
      <p:sp>
        <p:nvSpPr>
          <p:cNvPr id="122" name="Google Shape;122;p12"/>
          <p:cNvSpPr txBox="1"/>
          <p:nvPr>
            <p:ph idx="7" type="title"/>
          </p:nvPr>
        </p:nvSpPr>
        <p:spPr>
          <a:xfrm>
            <a:off x="6297775" y="3094675"/>
            <a:ext cx="2402100" cy="369300"/>
          </a:xfrm>
          <a:prstGeom prst="rect">
            <a:avLst/>
          </a:prstGeom>
        </p:spPr>
        <p:txBody>
          <a:bodyPr anchorCtr="0" anchor="t" bIns="0" lIns="0" spcFirstLastPara="1" rIns="0" wrap="square" tIns="0">
            <a:spAutoFit/>
          </a:bodyPr>
          <a:lstStyle>
            <a:lvl1pPr lvl="0">
              <a:spcBef>
                <a:spcPts val="0"/>
              </a:spcBef>
              <a:spcAft>
                <a:spcPts val="0"/>
              </a:spcAft>
              <a:buNone/>
              <a:defRPr sz="2400"/>
            </a:lvl1pPr>
            <a:lvl2pPr lvl="1">
              <a:lnSpc>
                <a:spcPct val="115000"/>
              </a:lnSpc>
              <a:spcBef>
                <a:spcPts val="0"/>
              </a:spcBef>
              <a:spcAft>
                <a:spcPts val="0"/>
              </a:spcAft>
              <a:buNone/>
              <a:defRPr sz="3000"/>
            </a:lvl2pPr>
            <a:lvl3pPr lvl="2">
              <a:lnSpc>
                <a:spcPct val="115000"/>
              </a:lnSpc>
              <a:spcBef>
                <a:spcPts val="0"/>
              </a:spcBef>
              <a:spcAft>
                <a:spcPts val="0"/>
              </a:spcAft>
              <a:buNone/>
              <a:defRPr sz="3000"/>
            </a:lvl3pPr>
            <a:lvl4pPr lvl="3">
              <a:lnSpc>
                <a:spcPct val="115000"/>
              </a:lnSpc>
              <a:spcBef>
                <a:spcPts val="0"/>
              </a:spcBef>
              <a:spcAft>
                <a:spcPts val="0"/>
              </a:spcAft>
              <a:buNone/>
              <a:defRPr sz="3000"/>
            </a:lvl4pPr>
            <a:lvl5pPr lvl="4">
              <a:lnSpc>
                <a:spcPct val="115000"/>
              </a:lnSpc>
              <a:spcBef>
                <a:spcPts val="0"/>
              </a:spcBef>
              <a:spcAft>
                <a:spcPts val="0"/>
              </a:spcAft>
              <a:buNone/>
              <a:defRPr sz="3000"/>
            </a:lvl5pPr>
            <a:lvl6pPr lvl="5">
              <a:lnSpc>
                <a:spcPct val="115000"/>
              </a:lnSpc>
              <a:spcBef>
                <a:spcPts val="0"/>
              </a:spcBef>
              <a:spcAft>
                <a:spcPts val="0"/>
              </a:spcAft>
              <a:buNone/>
              <a:defRPr sz="3000"/>
            </a:lvl6pPr>
            <a:lvl7pPr lvl="6">
              <a:lnSpc>
                <a:spcPct val="115000"/>
              </a:lnSpc>
              <a:spcBef>
                <a:spcPts val="0"/>
              </a:spcBef>
              <a:spcAft>
                <a:spcPts val="0"/>
              </a:spcAft>
              <a:buNone/>
              <a:defRPr sz="3000"/>
            </a:lvl7pPr>
            <a:lvl8pPr lvl="7">
              <a:lnSpc>
                <a:spcPct val="115000"/>
              </a:lnSpc>
              <a:spcBef>
                <a:spcPts val="0"/>
              </a:spcBef>
              <a:spcAft>
                <a:spcPts val="0"/>
              </a:spcAft>
              <a:buNone/>
              <a:defRPr sz="3000"/>
            </a:lvl8pPr>
            <a:lvl9pPr lvl="8">
              <a:lnSpc>
                <a:spcPct val="115000"/>
              </a:lnSpc>
              <a:spcBef>
                <a:spcPts val="0"/>
              </a:spcBef>
              <a:spcAft>
                <a:spcPts val="0"/>
              </a:spcAft>
              <a:buNone/>
              <a:defRPr sz="3000"/>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section 6">
  <p:cSld name="BLANK_1_1_1_1_1_1_1_1_1_1_1_2_1_2_2">
    <p:spTree>
      <p:nvGrpSpPr>
        <p:cNvPr id="123" name="Shape 123"/>
        <p:cNvGrpSpPr/>
        <p:nvPr/>
      </p:nvGrpSpPr>
      <p:grpSpPr>
        <a:xfrm>
          <a:off x="0" y="0"/>
          <a:ext cx="0" cy="0"/>
          <a:chOff x="0" y="0"/>
          <a:chExt cx="0" cy="0"/>
        </a:xfrm>
      </p:grpSpPr>
      <p:sp>
        <p:nvSpPr>
          <p:cNvPr id="124" name="Google Shape;124;p13"/>
          <p:cNvSpPr txBox="1"/>
          <p:nvPr>
            <p:ph type="title"/>
          </p:nvPr>
        </p:nvSpPr>
        <p:spPr>
          <a:xfrm>
            <a:off x="256025" y="213150"/>
            <a:ext cx="5750100" cy="511800"/>
          </a:xfrm>
          <a:prstGeom prst="rect">
            <a:avLst/>
          </a:prstGeom>
        </p:spPr>
        <p:txBody>
          <a:bodyPr anchorCtr="0" anchor="t" bIns="0" lIns="0" spcFirstLastPara="1" rIns="0" wrap="square" tIns="0">
            <a:spAutoFit/>
          </a:bodyPr>
          <a:lstStyle>
            <a:lvl1pPr lvl="0">
              <a:lnSpc>
                <a:spcPct val="90000"/>
              </a:lnSpc>
              <a:spcBef>
                <a:spcPts val="0"/>
              </a:spcBef>
              <a:spcAft>
                <a:spcPts val="0"/>
              </a:spcAft>
              <a:buNone/>
              <a:defRPr sz="3000"/>
            </a:lvl1pPr>
            <a:lvl2pPr lvl="1">
              <a:lnSpc>
                <a:spcPct val="115000"/>
              </a:lnSpc>
              <a:spcBef>
                <a:spcPts val="0"/>
              </a:spcBef>
              <a:spcAft>
                <a:spcPts val="0"/>
              </a:spcAft>
              <a:buNone/>
              <a:defRPr sz="3000"/>
            </a:lvl2pPr>
            <a:lvl3pPr lvl="2">
              <a:lnSpc>
                <a:spcPct val="115000"/>
              </a:lnSpc>
              <a:spcBef>
                <a:spcPts val="0"/>
              </a:spcBef>
              <a:spcAft>
                <a:spcPts val="0"/>
              </a:spcAft>
              <a:buNone/>
              <a:defRPr sz="3000"/>
            </a:lvl3pPr>
            <a:lvl4pPr lvl="3">
              <a:lnSpc>
                <a:spcPct val="115000"/>
              </a:lnSpc>
              <a:spcBef>
                <a:spcPts val="0"/>
              </a:spcBef>
              <a:spcAft>
                <a:spcPts val="0"/>
              </a:spcAft>
              <a:buNone/>
              <a:defRPr sz="3000"/>
            </a:lvl4pPr>
            <a:lvl5pPr lvl="4">
              <a:lnSpc>
                <a:spcPct val="115000"/>
              </a:lnSpc>
              <a:spcBef>
                <a:spcPts val="0"/>
              </a:spcBef>
              <a:spcAft>
                <a:spcPts val="0"/>
              </a:spcAft>
              <a:buNone/>
              <a:defRPr sz="3000"/>
            </a:lvl5pPr>
            <a:lvl6pPr lvl="5">
              <a:lnSpc>
                <a:spcPct val="115000"/>
              </a:lnSpc>
              <a:spcBef>
                <a:spcPts val="0"/>
              </a:spcBef>
              <a:spcAft>
                <a:spcPts val="0"/>
              </a:spcAft>
              <a:buNone/>
              <a:defRPr sz="3000"/>
            </a:lvl6pPr>
            <a:lvl7pPr lvl="6">
              <a:lnSpc>
                <a:spcPct val="115000"/>
              </a:lnSpc>
              <a:spcBef>
                <a:spcPts val="0"/>
              </a:spcBef>
              <a:spcAft>
                <a:spcPts val="0"/>
              </a:spcAft>
              <a:buNone/>
              <a:defRPr sz="3000"/>
            </a:lvl7pPr>
            <a:lvl8pPr lvl="7">
              <a:lnSpc>
                <a:spcPct val="115000"/>
              </a:lnSpc>
              <a:spcBef>
                <a:spcPts val="0"/>
              </a:spcBef>
              <a:spcAft>
                <a:spcPts val="0"/>
              </a:spcAft>
              <a:buNone/>
              <a:defRPr sz="3000"/>
            </a:lvl8pPr>
            <a:lvl9pPr lvl="8">
              <a:lnSpc>
                <a:spcPct val="115000"/>
              </a:lnSpc>
              <a:spcBef>
                <a:spcPts val="0"/>
              </a:spcBef>
              <a:spcAft>
                <a:spcPts val="0"/>
              </a:spcAft>
              <a:buNone/>
              <a:defRPr sz="3000"/>
            </a:lvl9pPr>
          </a:lstStyle>
          <a:p/>
        </p:txBody>
      </p:sp>
      <p:sp>
        <p:nvSpPr>
          <p:cNvPr id="125" name="Google Shape;125;p13"/>
          <p:cNvSpPr txBox="1"/>
          <p:nvPr>
            <p:ph idx="1" type="body"/>
          </p:nvPr>
        </p:nvSpPr>
        <p:spPr>
          <a:xfrm>
            <a:off x="255975" y="1547275"/>
            <a:ext cx="3639600" cy="618300"/>
          </a:xfrm>
          <a:prstGeom prst="rect">
            <a:avLst/>
          </a:prstGeom>
        </p:spPr>
        <p:txBody>
          <a:bodyPr anchorCtr="0" anchor="t" bIns="0" lIns="0" spcFirstLastPara="1" rIns="0" wrap="square" tIns="0">
            <a:spAutoFit/>
          </a:bodyPr>
          <a:lstStyle>
            <a:lvl1pPr indent="-285750" lvl="0" marL="457200">
              <a:spcBef>
                <a:spcPts val="0"/>
              </a:spcBef>
              <a:spcAft>
                <a:spcPts val="0"/>
              </a:spcAft>
              <a:buClr>
                <a:schemeClr val="lt2"/>
              </a:buClr>
              <a:buSzPts val="900"/>
              <a:buFont typeface="Montserrat"/>
              <a:buChar char="●"/>
              <a:defRPr/>
            </a:lvl1pPr>
            <a:lvl2pPr indent="-285750" lvl="1" marL="914400">
              <a:spcBef>
                <a:spcPts val="0"/>
              </a:spcBef>
              <a:spcAft>
                <a:spcPts val="0"/>
              </a:spcAft>
              <a:buClr>
                <a:schemeClr val="lt2"/>
              </a:buClr>
              <a:buSzPts val="900"/>
              <a:buFont typeface="Montserrat"/>
              <a:buChar char="○"/>
              <a:defRPr/>
            </a:lvl2pPr>
            <a:lvl3pPr indent="-285750" lvl="2" marL="1371600">
              <a:spcBef>
                <a:spcPts val="0"/>
              </a:spcBef>
              <a:spcAft>
                <a:spcPts val="0"/>
              </a:spcAft>
              <a:buClr>
                <a:schemeClr val="lt2"/>
              </a:buClr>
              <a:buSzPts val="900"/>
              <a:buFont typeface="Montserrat"/>
              <a:buChar char="■"/>
              <a:defRPr/>
            </a:lvl3pPr>
            <a:lvl4pPr indent="-285750" lvl="3" marL="1828800">
              <a:spcBef>
                <a:spcPts val="0"/>
              </a:spcBef>
              <a:spcAft>
                <a:spcPts val="0"/>
              </a:spcAft>
              <a:buClr>
                <a:schemeClr val="lt2"/>
              </a:buClr>
              <a:buSzPts val="900"/>
              <a:buFont typeface="Montserrat"/>
              <a:buChar char="●"/>
              <a:defRPr/>
            </a:lvl4pPr>
            <a:lvl5pPr indent="-285750" lvl="4" marL="2286000">
              <a:spcBef>
                <a:spcPts val="0"/>
              </a:spcBef>
              <a:spcAft>
                <a:spcPts val="0"/>
              </a:spcAft>
              <a:buClr>
                <a:schemeClr val="lt2"/>
              </a:buClr>
              <a:buSzPts val="900"/>
              <a:buFont typeface="Montserrat"/>
              <a:buChar char="○"/>
              <a:defRPr/>
            </a:lvl5pPr>
            <a:lvl6pPr indent="-285750" lvl="5" marL="2743200">
              <a:spcBef>
                <a:spcPts val="0"/>
              </a:spcBef>
              <a:spcAft>
                <a:spcPts val="0"/>
              </a:spcAft>
              <a:buClr>
                <a:schemeClr val="lt2"/>
              </a:buClr>
              <a:buSzPts val="900"/>
              <a:buFont typeface="Montserrat"/>
              <a:buChar char="■"/>
              <a:defRPr/>
            </a:lvl6pPr>
            <a:lvl7pPr indent="-285750" lvl="6" marL="3200400">
              <a:spcBef>
                <a:spcPts val="0"/>
              </a:spcBef>
              <a:spcAft>
                <a:spcPts val="0"/>
              </a:spcAft>
              <a:buClr>
                <a:schemeClr val="lt2"/>
              </a:buClr>
              <a:buSzPts val="900"/>
              <a:buFont typeface="Montserrat"/>
              <a:buChar char="●"/>
              <a:defRPr/>
            </a:lvl7pPr>
            <a:lvl8pPr indent="-285750" lvl="7" marL="3657600">
              <a:spcBef>
                <a:spcPts val="0"/>
              </a:spcBef>
              <a:spcAft>
                <a:spcPts val="0"/>
              </a:spcAft>
              <a:buClr>
                <a:schemeClr val="lt2"/>
              </a:buClr>
              <a:buSzPts val="900"/>
              <a:buFont typeface="Montserrat"/>
              <a:buChar char="○"/>
              <a:defRPr/>
            </a:lvl8pPr>
            <a:lvl9pPr indent="-285750" lvl="8" marL="4114800">
              <a:spcBef>
                <a:spcPts val="0"/>
              </a:spcBef>
              <a:spcAft>
                <a:spcPts val="0"/>
              </a:spcAft>
              <a:buClr>
                <a:schemeClr val="lt2"/>
              </a:buClr>
              <a:buSzPts val="900"/>
              <a:buFont typeface="Montserrat"/>
              <a:buChar char="■"/>
              <a:defRPr/>
            </a:lvl9pPr>
          </a:lstStyle>
          <a:p/>
        </p:txBody>
      </p:sp>
      <p:sp>
        <p:nvSpPr>
          <p:cNvPr id="126" name="Google Shape;126;p13"/>
          <p:cNvSpPr txBox="1"/>
          <p:nvPr>
            <p:ph idx="2" type="subTitle"/>
          </p:nvPr>
        </p:nvSpPr>
        <p:spPr>
          <a:xfrm>
            <a:off x="7657750" y="256025"/>
            <a:ext cx="1230300" cy="2757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800"/>
              <a:buFont typeface="Montserrat"/>
              <a:buNone/>
              <a:defRPr>
                <a:solidFill>
                  <a:schemeClr val="dk1"/>
                </a:solidFill>
              </a:defRPr>
            </a:lvl1pPr>
            <a:lvl2pPr lvl="1">
              <a:spcBef>
                <a:spcPts val="0"/>
              </a:spcBef>
              <a:spcAft>
                <a:spcPts val="0"/>
              </a:spcAft>
              <a:buClr>
                <a:schemeClr val="dk1"/>
              </a:buClr>
              <a:buSzPts val="800"/>
              <a:buFont typeface="Montserrat"/>
              <a:buNone/>
              <a:defRPr>
                <a:solidFill>
                  <a:schemeClr val="dk1"/>
                </a:solidFill>
              </a:defRPr>
            </a:lvl2pPr>
            <a:lvl3pPr lvl="2">
              <a:spcBef>
                <a:spcPts val="0"/>
              </a:spcBef>
              <a:spcAft>
                <a:spcPts val="0"/>
              </a:spcAft>
              <a:buClr>
                <a:schemeClr val="dk1"/>
              </a:buClr>
              <a:buSzPts val="800"/>
              <a:buFont typeface="Montserrat"/>
              <a:buNone/>
              <a:defRPr>
                <a:solidFill>
                  <a:schemeClr val="dk1"/>
                </a:solidFill>
              </a:defRPr>
            </a:lvl3pPr>
            <a:lvl4pPr lvl="3">
              <a:spcBef>
                <a:spcPts val="0"/>
              </a:spcBef>
              <a:spcAft>
                <a:spcPts val="0"/>
              </a:spcAft>
              <a:buClr>
                <a:schemeClr val="dk1"/>
              </a:buClr>
              <a:buSzPts val="800"/>
              <a:buFont typeface="Montserrat"/>
              <a:buNone/>
              <a:defRPr>
                <a:solidFill>
                  <a:schemeClr val="dk1"/>
                </a:solidFill>
              </a:defRPr>
            </a:lvl4pPr>
            <a:lvl5pPr lvl="4">
              <a:spcBef>
                <a:spcPts val="0"/>
              </a:spcBef>
              <a:spcAft>
                <a:spcPts val="0"/>
              </a:spcAft>
              <a:buClr>
                <a:schemeClr val="dk1"/>
              </a:buClr>
              <a:buSzPts val="800"/>
              <a:buFont typeface="Montserrat"/>
              <a:buNone/>
              <a:defRPr>
                <a:solidFill>
                  <a:schemeClr val="dk1"/>
                </a:solidFill>
              </a:defRPr>
            </a:lvl5pPr>
            <a:lvl6pPr lvl="5">
              <a:spcBef>
                <a:spcPts val="0"/>
              </a:spcBef>
              <a:spcAft>
                <a:spcPts val="0"/>
              </a:spcAft>
              <a:buClr>
                <a:schemeClr val="dk1"/>
              </a:buClr>
              <a:buSzPts val="800"/>
              <a:buFont typeface="Montserrat"/>
              <a:buNone/>
              <a:defRPr>
                <a:solidFill>
                  <a:schemeClr val="dk1"/>
                </a:solidFill>
              </a:defRPr>
            </a:lvl6pPr>
            <a:lvl7pPr lvl="6">
              <a:spcBef>
                <a:spcPts val="0"/>
              </a:spcBef>
              <a:spcAft>
                <a:spcPts val="0"/>
              </a:spcAft>
              <a:buClr>
                <a:schemeClr val="dk1"/>
              </a:buClr>
              <a:buSzPts val="800"/>
              <a:buFont typeface="Montserrat"/>
              <a:buNone/>
              <a:defRPr>
                <a:solidFill>
                  <a:schemeClr val="dk1"/>
                </a:solidFill>
              </a:defRPr>
            </a:lvl7pPr>
            <a:lvl8pPr lvl="7">
              <a:spcBef>
                <a:spcPts val="0"/>
              </a:spcBef>
              <a:spcAft>
                <a:spcPts val="0"/>
              </a:spcAft>
              <a:buClr>
                <a:schemeClr val="dk1"/>
              </a:buClr>
              <a:buSzPts val="800"/>
              <a:buFont typeface="Montserrat"/>
              <a:buNone/>
              <a:defRPr>
                <a:solidFill>
                  <a:schemeClr val="dk1"/>
                </a:solidFill>
              </a:defRPr>
            </a:lvl8pPr>
            <a:lvl9pPr lvl="8">
              <a:spcBef>
                <a:spcPts val="0"/>
              </a:spcBef>
              <a:spcAft>
                <a:spcPts val="0"/>
              </a:spcAft>
              <a:buClr>
                <a:schemeClr val="dk1"/>
              </a:buClr>
              <a:buSzPts val="800"/>
              <a:buFont typeface="Montserrat"/>
              <a:buNone/>
              <a:defRPr>
                <a:solidFill>
                  <a:schemeClr val="dk1"/>
                </a:solidFill>
              </a:defRPr>
            </a:lvl9pPr>
          </a:lstStyle>
          <a:p/>
        </p:txBody>
      </p:sp>
      <p:sp>
        <p:nvSpPr>
          <p:cNvPr id="127" name="Google Shape;127;p13"/>
          <p:cNvSpPr txBox="1"/>
          <p:nvPr>
            <p:ph idx="3" type="title"/>
          </p:nvPr>
        </p:nvSpPr>
        <p:spPr>
          <a:xfrm>
            <a:off x="3622350" y="3410283"/>
            <a:ext cx="1899300" cy="714900"/>
          </a:xfrm>
          <a:prstGeom prst="rect">
            <a:avLst/>
          </a:prstGeom>
        </p:spPr>
        <p:txBody>
          <a:bodyPr anchorCtr="0" anchor="t" bIns="0" lIns="0" spcFirstLastPara="1" rIns="0" wrap="square" tIns="0">
            <a:spAutoFit/>
          </a:bodyPr>
          <a:lstStyle>
            <a:lvl1pPr lvl="0" algn="ctr">
              <a:spcBef>
                <a:spcPts val="0"/>
              </a:spcBef>
              <a:spcAft>
                <a:spcPts val="0"/>
              </a:spcAft>
              <a:buNone/>
              <a:defRPr sz="5600">
                <a:solidFill>
                  <a:schemeClr val="lt2"/>
                </a:solidFill>
              </a:defRPr>
            </a:lvl1pPr>
            <a:lvl2pPr lvl="1">
              <a:spcBef>
                <a:spcPts val="0"/>
              </a:spcBef>
              <a:spcAft>
                <a:spcPts val="0"/>
              </a:spcAft>
              <a:buNone/>
              <a:defRPr sz="5600"/>
            </a:lvl2pPr>
            <a:lvl3pPr lvl="2">
              <a:spcBef>
                <a:spcPts val="0"/>
              </a:spcBef>
              <a:spcAft>
                <a:spcPts val="0"/>
              </a:spcAft>
              <a:buNone/>
              <a:defRPr sz="5600"/>
            </a:lvl3pPr>
            <a:lvl4pPr lvl="3">
              <a:spcBef>
                <a:spcPts val="0"/>
              </a:spcBef>
              <a:spcAft>
                <a:spcPts val="0"/>
              </a:spcAft>
              <a:buNone/>
              <a:defRPr sz="5600"/>
            </a:lvl4pPr>
            <a:lvl5pPr lvl="4">
              <a:spcBef>
                <a:spcPts val="0"/>
              </a:spcBef>
              <a:spcAft>
                <a:spcPts val="0"/>
              </a:spcAft>
              <a:buNone/>
              <a:defRPr sz="5600"/>
            </a:lvl5pPr>
            <a:lvl6pPr lvl="5">
              <a:spcBef>
                <a:spcPts val="0"/>
              </a:spcBef>
              <a:spcAft>
                <a:spcPts val="0"/>
              </a:spcAft>
              <a:buNone/>
              <a:defRPr sz="5600"/>
            </a:lvl6pPr>
            <a:lvl7pPr lvl="6">
              <a:spcBef>
                <a:spcPts val="0"/>
              </a:spcBef>
              <a:spcAft>
                <a:spcPts val="0"/>
              </a:spcAft>
              <a:buNone/>
              <a:defRPr sz="5600"/>
            </a:lvl7pPr>
            <a:lvl8pPr lvl="7">
              <a:spcBef>
                <a:spcPts val="0"/>
              </a:spcBef>
              <a:spcAft>
                <a:spcPts val="0"/>
              </a:spcAft>
              <a:buNone/>
              <a:defRPr sz="5600"/>
            </a:lvl8pPr>
            <a:lvl9pPr lvl="8">
              <a:spcBef>
                <a:spcPts val="0"/>
              </a:spcBef>
              <a:spcAft>
                <a:spcPts val="0"/>
              </a:spcAft>
              <a:buNone/>
              <a:defRPr sz="5600"/>
            </a:lvl9pPr>
          </a:lstStyle>
          <a:p/>
        </p:txBody>
      </p:sp>
      <p:sp>
        <p:nvSpPr>
          <p:cNvPr id="128" name="Google Shape;128;p13"/>
          <p:cNvSpPr txBox="1"/>
          <p:nvPr>
            <p:ph idx="4" type="subTitle"/>
          </p:nvPr>
        </p:nvSpPr>
        <p:spPr>
          <a:xfrm>
            <a:off x="3729900" y="4217102"/>
            <a:ext cx="1684200" cy="275700"/>
          </a:xfrm>
          <a:prstGeom prst="rect">
            <a:avLst/>
          </a:prstGeom>
        </p:spPr>
        <p:txBody>
          <a:bodyPr anchorCtr="0" anchor="t" bIns="0" lIns="0" spcFirstLastPara="1" rIns="0" wrap="square" tIns="0">
            <a:noAutofit/>
          </a:bodyPr>
          <a:lstStyle>
            <a:lvl1pPr lvl="0" algn="ctr">
              <a:spcBef>
                <a:spcPts val="0"/>
              </a:spcBef>
              <a:spcAft>
                <a:spcPts val="0"/>
              </a:spcAft>
              <a:buNone/>
              <a:defRPr sz="1800"/>
            </a:lvl1pPr>
            <a:lvl2pPr lvl="1">
              <a:spcBef>
                <a:spcPts val="0"/>
              </a:spcBef>
              <a:spcAft>
                <a:spcPts val="0"/>
              </a:spcAft>
              <a:buClr>
                <a:schemeClr val="dk1"/>
              </a:buClr>
              <a:buSzPts val="800"/>
              <a:buFont typeface="Montserrat"/>
              <a:buNone/>
              <a:defRPr>
                <a:solidFill>
                  <a:schemeClr val="dk1"/>
                </a:solidFill>
              </a:defRPr>
            </a:lvl2pPr>
            <a:lvl3pPr lvl="2">
              <a:spcBef>
                <a:spcPts val="0"/>
              </a:spcBef>
              <a:spcAft>
                <a:spcPts val="0"/>
              </a:spcAft>
              <a:buClr>
                <a:schemeClr val="dk1"/>
              </a:buClr>
              <a:buSzPts val="800"/>
              <a:buFont typeface="Montserrat"/>
              <a:buNone/>
              <a:defRPr>
                <a:solidFill>
                  <a:schemeClr val="dk1"/>
                </a:solidFill>
              </a:defRPr>
            </a:lvl3pPr>
            <a:lvl4pPr lvl="3">
              <a:spcBef>
                <a:spcPts val="0"/>
              </a:spcBef>
              <a:spcAft>
                <a:spcPts val="0"/>
              </a:spcAft>
              <a:buClr>
                <a:schemeClr val="dk1"/>
              </a:buClr>
              <a:buSzPts val="800"/>
              <a:buFont typeface="Montserrat"/>
              <a:buNone/>
              <a:defRPr>
                <a:solidFill>
                  <a:schemeClr val="dk1"/>
                </a:solidFill>
              </a:defRPr>
            </a:lvl4pPr>
            <a:lvl5pPr lvl="4">
              <a:spcBef>
                <a:spcPts val="0"/>
              </a:spcBef>
              <a:spcAft>
                <a:spcPts val="0"/>
              </a:spcAft>
              <a:buClr>
                <a:schemeClr val="dk1"/>
              </a:buClr>
              <a:buSzPts val="800"/>
              <a:buFont typeface="Montserrat"/>
              <a:buNone/>
              <a:defRPr>
                <a:solidFill>
                  <a:schemeClr val="dk1"/>
                </a:solidFill>
              </a:defRPr>
            </a:lvl5pPr>
            <a:lvl6pPr lvl="5">
              <a:spcBef>
                <a:spcPts val="0"/>
              </a:spcBef>
              <a:spcAft>
                <a:spcPts val="0"/>
              </a:spcAft>
              <a:buClr>
                <a:schemeClr val="dk1"/>
              </a:buClr>
              <a:buSzPts val="800"/>
              <a:buFont typeface="Montserrat"/>
              <a:buNone/>
              <a:defRPr>
                <a:solidFill>
                  <a:schemeClr val="dk1"/>
                </a:solidFill>
              </a:defRPr>
            </a:lvl6pPr>
            <a:lvl7pPr lvl="6">
              <a:spcBef>
                <a:spcPts val="0"/>
              </a:spcBef>
              <a:spcAft>
                <a:spcPts val="0"/>
              </a:spcAft>
              <a:buClr>
                <a:schemeClr val="dk1"/>
              </a:buClr>
              <a:buSzPts val="800"/>
              <a:buFont typeface="Montserrat"/>
              <a:buNone/>
              <a:defRPr>
                <a:solidFill>
                  <a:schemeClr val="dk1"/>
                </a:solidFill>
              </a:defRPr>
            </a:lvl7pPr>
            <a:lvl8pPr lvl="7">
              <a:spcBef>
                <a:spcPts val="0"/>
              </a:spcBef>
              <a:spcAft>
                <a:spcPts val="0"/>
              </a:spcAft>
              <a:buClr>
                <a:schemeClr val="dk1"/>
              </a:buClr>
              <a:buSzPts val="800"/>
              <a:buFont typeface="Montserrat"/>
              <a:buNone/>
              <a:defRPr>
                <a:solidFill>
                  <a:schemeClr val="dk1"/>
                </a:solidFill>
              </a:defRPr>
            </a:lvl8pPr>
            <a:lvl9pPr lvl="8">
              <a:spcBef>
                <a:spcPts val="0"/>
              </a:spcBef>
              <a:spcAft>
                <a:spcPts val="0"/>
              </a:spcAft>
              <a:buClr>
                <a:schemeClr val="dk1"/>
              </a:buClr>
              <a:buSzPts val="800"/>
              <a:buFont typeface="Montserrat"/>
              <a:buNone/>
              <a:defRPr>
                <a:solidFill>
                  <a:schemeClr val="dk1"/>
                </a:solidFill>
              </a:defRPr>
            </a:lvl9pPr>
          </a:lstStyle>
          <a:p/>
        </p:txBody>
      </p:sp>
      <p:sp>
        <p:nvSpPr>
          <p:cNvPr id="129" name="Google Shape;129;p13"/>
          <p:cNvSpPr txBox="1"/>
          <p:nvPr>
            <p:ph idx="5" type="title"/>
          </p:nvPr>
        </p:nvSpPr>
        <p:spPr>
          <a:xfrm>
            <a:off x="574363" y="3410283"/>
            <a:ext cx="1899300" cy="714900"/>
          </a:xfrm>
          <a:prstGeom prst="rect">
            <a:avLst/>
          </a:prstGeom>
        </p:spPr>
        <p:txBody>
          <a:bodyPr anchorCtr="0" anchor="t" bIns="0" lIns="0" spcFirstLastPara="1" rIns="0" wrap="square" tIns="0">
            <a:spAutoFit/>
          </a:bodyPr>
          <a:lstStyle>
            <a:lvl1pPr lvl="0" algn="ctr">
              <a:spcBef>
                <a:spcPts val="0"/>
              </a:spcBef>
              <a:spcAft>
                <a:spcPts val="0"/>
              </a:spcAft>
              <a:buNone/>
              <a:defRPr sz="5600">
                <a:solidFill>
                  <a:schemeClr val="lt2"/>
                </a:solidFill>
              </a:defRPr>
            </a:lvl1pPr>
            <a:lvl2pPr lvl="1">
              <a:spcBef>
                <a:spcPts val="0"/>
              </a:spcBef>
              <a:spcAft>
                <a:spcPts val="0"/>
              </a:spcAft>
              <a:buNone/>
              <a:defRPr sz="5600"/>
            </a:lvl2pPr>
            <a:lvl3pPr lvl="2">
              <a:spcBef>
                <a:spcPts val="0"/>
              </a:spcBef>
              <a:spcAft>
                <a:spcPts val="0"/>
              </a:spcAft>
              <a:buNone/>
              <a:defRPr sz="5600"/>
            </a:lvl3pPr>
            <a:lvl4pPr lvl="3">
              <a:spcBef>
                <a:spcPts val="0"/>
              </a:spcBef>
              <a:spcAft>
                <a:spcPts val="0"/>
              </a:spcAft>
              <a:buNone/>
              <a:defRPr sz="5600"/>
            </a:lvl4pPr>
            <a:lvl5pPr lvl="4">
              <a:spcBef>
                <a:spcPts val="0"/>
              </a:spcBef>
              <a:spcAft>
                <a:spcPts val="0"/>
              </a:spcAft>
              <a:buNone/>
              <a:defRPr sz="5600"/>
            </a:lvl5pPr>
            <a:lvl6pPr lvl="5">
              <a:spcBef>
                <a:spcPts val="0"/>
              </a:spcBef>
              <a:spcAft>
                <a:spcPts val="0"/>
              </a:spcAft>
              <a:buNone/>
              <a:defRPr sz="5600"/>
            </a:lvl6pPr>
            <a:lvl7pPr lvl="6">
              <a:spcBef>
                <a:spcPts val="0"/>
              </a:spcBef>
              <a:spcAft>
                <a:spcPts val="0"/>
              </a:spcAft>
              <a:buNone/>
              <a:defRPr sz="5600"/>
            </a:lvl7pPr>
            <a:lvl8pPr lvl="7">
              <a:spcBef>
                <a:spcPts val="0"/>
              </a:spcBef>
              <a:spcAft>
                <a:spcPts val="0"/>
              </a:spcAft>
              <a:buNone/>
              <a:defRPr sz="5600"/>
            </a:lvl8pPr>
            <a:lvl9pPr lvl="8">
              <a:spcBef>
                <a:spcPts val="0"/>
              </a:spcBef>
              <a:spcAft>
                <a:spcPts val="0"/>
              </a:spcAft>
              <a:buNone/>
              <a:defRPr sz="5600"/>
            </a:lvl9pPr>
          </a:lstStyle>
          <a:p/>
        </p:txBody>
      </p:sp>
      <p:sp>
        <p:nvSpPr>
          <p:cNvPr id="130" name="Google Shape;130;p13"/>
          <p:cNvSpPr txBox="1"/>
          <p:nvPr>
            <p:ph idx="6" type="subTitle"/>
          </p:nvPr>
        </p:nvSpPr>
        <p:spPr>
          <a:xfrm>
            <a:off x="681913" y="4217102"/>
            <a:ext cx="1684200" cy="275700"/>
          </a:xfrm>
          <a:prstGeom prst="rect">
            <a:avLst/>
          </a:prstGeom>
        </p:spPr>
        <p:txBody>
          <a:bodyPr anchorCtr="0" anchor="t" bIns="0" lIns="0" spcFirstLastPara="1" rIns="0" wrap="square" tIns="0">
            <a:noAutofit/>
          </a:bodyPr>
          <a:lstStyle>
            <a:lvl1pPr lvl="0" algn="ctr">
              <a:spcBef>
                <a:spcPts val="0"/>
              </a:spcBef>
              <a:spcAft>
                <a:spcPts val="0"/>
              </a:spcAft>
              <a:buNone/>
              <a:defRPr sz="1800"/>
            </a:lvl1pPr>
            <a:lvl2pPr lvl="1">
              <a:spcBef>
                <a:spcPts val="0"/>
              </a:spcBef>
              <a:spcAft>
                <a:spcPts val="0"/>
              </a:spcAft>
              <a:buClr>
                <a:schemeClr val="dk1"/>
              </a:buClr>
              <a:buSzPts val="800"/>
              <a:buFont typeface="Montserrat"/>
              <a:buNone/>
              <a:defRPr>
                <a:solidFill>
                  <a:schemeClr val="dk1"/>
                </a:solidFill>
              </a:defRPr>
            </a:lvl2pPr>
            <a:lvl3pPr lvl="2">
              <a:spcBef>
                <a:spcPts val="0"/>
              </a:spcBef>
              <a:spcAft>
                <a:spcPts val="0"/>
              </a:spcAft>
              <a:buClr>
                <a:schemeClr val="dk1"/>
              </a:buClr>
              <a:buSzPts val="800"/>
              <a:buFont typeface="Montserrat"/>
              <a:buNone/>
              <a:defRPr>
                <a:solidFill>
                  <a:schemeClr val="dk1"/>
                </a:solidFill>
              </a:defRPr>
            </a:lvl3pPr>
            <a:lvl4pPr lvl="3">
              <a:spcBef>
                <a:spcPts val="0"/>
              </a:spcBef>
              <a:spcAft>
                <a:spcPts val="0"/>
              </a:spcAft>
              <a:buClr>
                <a:schemeClr val="dk1"/>
              </a:buClr>
              <a:buSzPts val="800"/>
              <a:buFont typeface="Montserrat"/>
              <a:buNone/>
              <a:defRPr>
                <a:solidFill>
                  <a:schemeClr val="dk1"/>
                </a:solidFill>
              </a:defRPr>
            </a:lvl4pPr>
            <a:lvl5pPr lvl="4">
              <a:spcBef>
                <a:spcPts val="0"/>
              </a:spcBef>
              <a:spcAft>
                <a:spcPts val="0"/>
              </a:spcAft>
              <a:buClr>
                <a:schemeClr val="dk1"/>
              </a:buClr>
              <a:buSzPts val="800"/>
              <a:buFont typeface="Montserrat"/>
              <a:buNone/>
              <a:defRPr>
                <a:solidFill>
                  <a:schemeClr val="dk1"/>
                </a:solidFill>
              </a:defRPr>
            </a:lvl5pPr>
            <a:lvl6pPr lvl="5">
              <a:spcBef>
                <a:spcPts val="0"/>
              </a:spcBef>
              <a:spcAft>
                <a:spcPts val="0"/>
              </a:spcAft>
              <a:buClr>
                <a:schemeClr val="dk1"/>
              </a:buClr>
              <a:buSzPts val="800"/>
              <a:buFont typeface="Montserrat"/>
              <a:buNone/>
              <a:defRPr>
                <a:solidFill>
                  <a:schemeClr val="dk1"/>
                </a:solidFill>
              </a:defRPr>
            </a:lvl6pPr>
            <a:lvl7pPr lvl="6">
              <a:spcBef>
                <a:spcPts val="0"/>
              </a:spcBef>
              <a:spcAft>
                <a:spcPts val="0"/>
              </a:spcAft>
              <a:buClr>
                <a:schemeClr val="dk1"/>
              </a:buClr>
              <a:buSzPts val="800"/>
              <a:buFont typeface="Montserrat"/>
              <a:buNone/>
              <a:defRPr>
                <a:solidFill>
                  <a:schemeClr val="dk1"/>
                </a:solidFill>
              </a:defRPr>
            </a:lvl7pPr>
            <a:lvl8pPr lvl="7">
              <a:spcBef>
                <a:spcPts val="0"/>
              </a:spcBef>
              <a:spcAft>
                <a:spcPts val="0"/>
              </a:spcAft>
              <a:buClr>
                <a:schemeClr val="dk1"/>
              </a:buClr>
              <a:buSzPts val="800"/>
              <a:buFont typeface="Montserrat"/>
              <a:buNone/>
              <a:defRPr>
                <a:solidFill>
                  <a:schemeClr val="dk1"/>
                </a:solidFill>
              </a:defRPr>
            </a:lvl8pPr>
            <a:lvl9pPr lvl="8">
              <a:spcBef>
                <a:spcPts val="0"/>
              </a:spcBef>
              <a:spcAft>
                <a:spcPts val="0"/>
              </a:spcAft>
              <a:buClr>
                <a:schemeClr val="dk1"/>
              </a:buClr>
              <a:buSzPts val="800"/>
              <a:buFont typeface="Montserrat"/>
              <a:buNone/>
              <a:defRPr>
                <a:solidFill>
                  <a:schemeClr val="dk1"/>
                </a:solidFill>
              </a:defRPr>
            </a:lvl9pPr>
          </a:lstStyle>
          <a:p/>
        </p:txBody>
      </p:sp>
      <p:sp>
        <p:nvSpPr>
          <p:cNvPr id="131" name="Google Shape;131;p13"/>
          <p:cNvSpPr txBox="1"/>
          <p:nvPr>
            <p:ph idx="7" type="title"/>
          </p:nvPr>
        </p:nvSpPr>
        <p:spPr>
          <a:xfrm>
            <a:off x="6670325" y="3410283"/>
            <a:ext cx="1899300" cy="714900"/>
          </a:xfrm>
          <a:prstGeom prst="rect">
            <a:avLst/>
          </a:prstGeom>
        </p:spPr>
        <p:txBody>
          <a:bodyPr anchorCtr="0" anchor="t" bIns="0" lIns="0" spcFirstLastPara="1" rIns="0" wrap="square" tIns="0">
            <a:spAutoFit/>
          </a:bodyPr>
          <a:lstStyle>
            <a:lvl1pPr lvl="0" algn="ctr">
              <a:spcBef>
                <a:spcPts val="0"/>
              </a:spcBef>
              <a:spcAft>
                <a:spcPts val="0"/>
              </a:spcAft>
              <a:buNone/>
              <a:defRPr sz="5600">
                <a:solidFill>
                  <a:schemeClr val="lt2"/>
                </a:solidFill>
              </a:defRPr>
            </a:lvl1pPr>
            <a:lvl2pPr lvl="1">
              <a:spcBef>
                <a:spcPts val="0"/>
              </a:spcBef>
              <a:spcAft>
                <a:spcPts val="0"/>
              </a:spcAft>
              <a:buNone/>
              <a:defRPr sz="5600"/>
            </a:lvl2pPr>
            <a:lvl3pPr lvl="2">
              <a:spcBef>
                <a:spcPts val="0"/>
              </a:spcBef>
              <a:spcAft>
                <a:spcPts val="0"/>
              </a:spcAft>
              <a:buNone/>
              <a:defRPr sz="5600"/>
            </a:lvl3pPr>
            <a:lvl4pPr lvl="3">
              <a:spcBef>
                <a:spcPts val="0"/>
              </a:spcBef>
              <a:spcAft>
                <a:spcPts val="0"/>
              </a:spcAft>
              <a:buNone/>
              <a:defRPr sz="5600"/>
            </a:lvl4pPr>
            <a:lvl5pPr lvl="4">
              <a:spcBef>
                <a:spcPts val="0"/>
              </a:spcBef>
              <a:spcAft>
                <a:spcPts val="0"/>
              </a:spcAft>
              <a:buNone/>
              <a:defRPr sz="5600"/>
            </a:lvl5pPr>
            <a:lvl6pPr lvl="5">
              <a:spcBef>
                <a:spcPts val="0"/>
              </a:spcBef>
              <a:spcAft>
                <a:spcPts val="0"/>
              </a:spcAft>
              <a:buNone/>
              <a:defRPr sz="5600"/>
            </a:lvl6pPr>
            <a:lvl7pPr lvl="6">
              <a:spcBef>
                <a:spcPts val="0"/>
              </a:spcBef>
              <a:spcAft>
                <a:spcPts val="0"/>
              </a:spcAft>
              <a:buNone/>
              <a:defRPr sz="5600"/>
            </a:lvl7pPr>
            <a:lvl8pPr lvl="7">
              <a:spcBef>
                <a:spcPts val="0"/>
              </a:spcBef>
              <a:spcAft>
                <a:spcPts val="0"/>
              </a:spcAft>
              <a:buNone/>
              <a:defRPr sz="5600"/>
            </a:lvl8pPr>
            <a:lvl9pPr lvl="8">
              <a:spcBef>
                <a:spcPts val="0"/>
              </a:spcBef>
              <a:spcAft>
                <a:spcPts val="0"/>
              </a:spcAft>
              <a:buNone/>
              <a:defRPr sz="5600"/>
            </a:lvl9pPr>
          </a:lstStyle>
          <a:p/>
        </p:txBody>
      </p:sp>
      <p:sp>
        <p:nvSpPr>
          <p:cNvPr id="132" name="Google Shape;132;p13"/>
          <p:cNvSpPr txBox="1"/>
          <p:nvPr>
            <p:ph idx="8" type="subTitle"/>
          </p:nvPr>
        </p:nvSpPr>
        <p:spPr>
          <a:xfrm>
            <a:off x="6777875" y="4217102"/>
            <a:ext cx="1684200" cy="275700"/>
          </a:xfrm>
          <a:prstGeom prst="rect">
            <a:avLst/>
          </a:prstGeom>
        </p:spPr>
        <p:txBody>
          <a:bodyPr anchorCtr="0" anchor="t" bIns="0" lIns="0" spcFirstLastPara="1" rIns="0" wrap="square" tIns="0">
            <a:noAutofit/>
          </a:bodyPr>
          <a:lstStyle>
            <a:lvl1pPr lvl="0" algn="ctr">
              <a:spcBef>
                <a:spcPts val="0"/>
              </a:spcBef>
              <a:spcAft>
                <a:spcPts val="0"/>
              </a:spcAft>
              <a:buNone/>
              <a:defRPr sz="1800"/>
            </a:lvl1pPr>
            <a:lvl2pPr lvl="1">
              <a:spcBef>
                <a:spcPts val="0"/>
              </a:spcBef>
              <a:spcAft>
                <a:spcPts val="0"/>
              </a:spcAft>
              <a:buClr>
                <a:schemeClr val="dk1"/>
              </a:buClr>
              <a:buSzPts val="800"/>
              <a:buFont typeface="Montserrat"/>
              <a:buNone/>
              <a:defRPr>
                <a:solidFill>
                  <a:schemeClr val="dk1"/>
                </a:solidFill>
              </a:defRPr>
            </a:lvl2pPr>
            <a:lvl3pPr lvl="2">
              <a:spcBef>
                <a:spcPts val="0"/>
              </a:spcBef>
              <a:spcAft>
                <a:spcPts val="0"/>
              </a:spcAft>
              <a:buClr>
                <a:schemeClr val="dk1"/>
              </a:buClr>
              <a:buSzPts val="800"/>
              <a:buFont typeface="Montserrat"/>
              <a:buNone/>
              <a:defRPr>
                <a:solidFill>
                  <a:schemeClr val="dk1"/>
                </a:solidFill>
              </a:defRPr>
            </a:lvl3pPr>
            <a:lvl4pPr lvl="3">
              <a:spcBef>
                <a:spcPts val="0"/>
              </a:spcBef>
              <a:spcAft>
                <a:spcPts val="0"/>
              </a:spcAft>
              <a:buClr>
                <a:schemeClr val="dk1"/>
              </a:buClr>
              <a:buSzPts val="800"/>
              <a:buFont typeface="Montserrat"/>
              <a:buNone/>
              <a:defRPr>
                <a:solidFill>
                  <a:schemeClr val="dk1"/>
                </a:solidFill>
              </a:defRPr>
            </a:lvl4pPr>
            <a:lvl5pPr lvl="4">
              <a:spcBef>
                <a:spcPts val="0"/>
              </a:spcBef>
              <a:spcAft>
                <a:spcPts val="0"/>
              </a:spcAft>
              <a:buClr>
                <a:schemeClr val="dk1"/>
              </a:buClr>
              <a:buSzPts val="800"/>
              <a:buFont typeface="Montserrat"/>
              <a:buNone/>
              <a:defRPr>
                <a:solidFill>
                  <a:schemeClr val="dk1"/>
                </a:solidFill>
              </a:defRPr>
            </a:lvl5pPr>
            <a:lvl6pPr lvl="5">
              <a:spcBef>
                <a:spcPts val="0"/>
              </a:spcBef>
              <a:spcAft>
                <a:spcPts val="0"/>
              </a:spcAft>
              <a:buClr>
                <a:schemeClr val="dk1"/>
              </a:buClr>
              <a:buSzPts val="800"/>
              <a:buFont typeface="Montserrat"/>
              <a:buNone/>
              <a:defRPr>
                <a:solidFill>
                  <a:schemeClr val="dk1"/>
                </a:solidFill>
              </a:defRPr>
            </a:lvl6pPr>
            <a:lvl7pPr lvl="6">
              <a:spcBef>
                <a:spcPts val="0"/>
              </a:spcBef>
              <a:spcAft>
                <a:spcPts val="0"/>
              </a:spcAft>
              <a:buClr>
                <a:schemeClr val="dk1"/>
              </a:buClr>
              <a:buSzPts val="800"/>
              <a:buFont typeface="Montserrat"/>
              <a:buNone/>
              <a:defRPr>
                <a:solidFill>
                  <a:schemeClr val="dk1"/>
                </a:solidFill>
              </a:defRPr>
            </a:lvl7pPr>
            <a:lvl8pPr lvl="7">
              <a:spcBef>
                <a:spcPts val="0"/>
              </a:spcBef>
              <a:spcAft>
                <a:spcPts val="0"/>
              </a:spcAft>
              <a:buClr>
                <a:schemeClr val="dk1"/>
              </a:buClr>
              <a:buSzPts val="800"/>
              <a:buFont typeface="Montserrat"/>
              <a:buNone/>
              <a:defRPr>
                <a:solidFill>
                  <a:schemeClr val="dk1"/>
                </a:solidFill>
              </a:defRPr>
            </a:lvl8pPr>
            <a:lvl9pPr lvl="8">
              <a:spcBef>
                <a:spcPts val="0"/>
              </a:spcBef>
              <a:spcAft>
                <a:spcPts val="0"/>
              </a:spcAft>
              <a:buClr>
                <a:schemeClr val="dk1"/>
              </a:buClr>
              <a:buSzPts val="800"/>
              <a:buFont typeface="Montserrat"/>
              <a:buNone/>
              <a:defRPr>
                <a:solidFill>
                  <a:schemeClr val="dk1"/>
                </a:solidFill>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section 7">
  <p:cSld name="BLANK_1_1_1_1_1_1_1_1_1_1_1_2_1_2_2_1">
    <p:bg>
      <p:bgPr>
        <a:solidFill>
          <a:schemeClr val="dk2"/>
        </a:solidFill>
      </p:bgPr>
    </p:bg>
    <p:spTree>
      <p:nvGrpSpPr>
        <p:cNvPr id="133" name="Shape 133"/>
        <p:cNvGrpSpPr/>
        <p:nvPr/>
      </p:nvGrpSpPr>
      <p:grpSpPr>
        <a:xfrm>
          <a:off x="0" y="0"/>
          <a:ext cx="0" cy="0"/>
          <a:chOff x="0" y="0"/>
          <a:chExt cx="0" cy="0"/>
        </a:xfrm>
      </p:grpSpPr>
      <p:sp>
        <p:nvSpPr>
          <p:cNvPr id="134" name="Google Shape;134;p14"/>
          <p:cNvSpPr/>
          <p:nvPr/>
        </p:nvSpPr>
        <p:spPr>
          <a:xfrm>
            <a:off x="0" y="1218975"/>
            <a:ext cx="9144000" cy="39246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2"/>
              </a:solidFill>
              <a:latin typeface="Montserrat"/>
              <a:ea typeface="Montserrat"/>
              <a:cs typeface="Montserrat"/>
              <a:sym typeface="Montserrat"/>
            </a:endParaRPr>
          </a:p>
        </p:txBody>
      </p:sp>
      <p:sp>
        <p:nvSpPr>
          <p:cNvPr id="135" name="Google Shape;135;p14"/>
          <p:cNvSpPr txBox="1"/>
          <p:nvPr>
            <p:ph type="title"/>
          </p:nvPr>
        </p:nvSpPr>
        <p:spPr>
          <a:xfrm>
            <a:off x="256025" y="213150"/>
            <a:ext cx="5750100" cy="511800"/>
          </a:xfrm>
          <a:prstGeom prst="rect">
            <a:avLst/>
          </a:prstGeom>
        </p:spPr>
        <p:txBody>
          <a:bodyPr anchorCtr="0" anchor="t" bIns="0" lIns="0" spcFirstLastPara="1" rIns="0" wrap="square" tIns="0">
            <a:spAutoFit/>
          </a:bodyPr>
          <a:lstStyle>
            <a:lvl1pPr lvl="0">
              <a:lnSpc>
                <a:spcPct val="90000"/>
              </a:lnSpc>
              <a:spcBef>
                <a:spcPts val="0"/>
              </a:spcBef>
              <a:spcAft>
                <a:spcPts val="0"/>
              </a:spcAft>
              <a:buNone/>
              <a:defRPr sz="3000"/>
            </a:lvl1pPr>
            <a:lvl2pPr lvl="1">
              <a:lnSpc>
                <a:spcPct val="115000"/>
              </a:lnSpc>
              <a:spcBef>
                <a:spcPts val="0"/>
              </a:spcBef>
              <a:spcAft>
                <a:spcPts val="0"/>
              </a:spcAft>
              <a:buNone/>
              <a:defRPr sz="3000"/>
            </a:lvl2pPr>
            <a:lvl3pPr lvl="2">
              <a:lnSpc>
                <a:spcPct val="115000"/>
              </a:lnSpc>
              <a:spcBef>
                <a:spcPts val="0"/>
              </a:spcBef>
              <a:spcAft>
                <a:spcPts val="0"/>
              </a:spcAft>
              <a:buNone/>
              <a:defRPr sz="3000"/>
            </a:lvl3pPr>
            <a:lvl4pPr lvl="3">
              <a:lnSpc>
                <a:spcPct val="115000"/>
              </a:lnSpc>
              <a:spcBef>
                <a:spcPts val="0"/>
              </a:spcBef>
              <a:spcAft>
                <a:spcPts val="0"/>
              </a:spcAft>
              <a:buNone/>
              <a:defRPr sz="3000"/>
            </a:lvl4pPr>
            <a:lvl5pPr lvl="4">
              <a:lnSpc>
                <a:spcPct val="115000"/>
              </a:lnSpc>
              <a:spcBef>
                <a:spcPts val="0"/>
              </a:spcBef>
              <a:spcAft>
                <a:spcPts val="0"/>
              </a:spcAft>
              <a:buNone/>
              <a:defRPr sz="3000"/>
            </a:lvl5pPr>
            <a:lvl6pPr lvl="5">
              <a:lnSpc>
                <a:spcPct val="115000"/>
              </a:lnSpc>
              <a:spcBef>
                <a:spcPts val="0"/>
              </a:spcBef>
              <a:spcAft>
                <a:spcPts val="0"/>
              </a:spcAft>
              <a:buNone/>
              <a:defRPr sz="3000"/>
            </a:lvl6pPr>
            <a:lvl7pPr lvl="6">
              <a:lnSpc>
                <a:spcPct val="115000"/>
              </a:lnSpc>
              <a:spcBef>
                <a:spcPts val="0"/>
              </a:spcBef>
              <a:spcAft>
                <a:spcPts val="0"/>
              </a:spcAft>
              <a:buNone/>
              <a:defRPr sz="3000"/>
            </a:lvl7pPr>
            <a:lvl8pPr lvl="7">
              <a:lnSpc>
                <a:spcPct val="115000"/>
              </a:lnSpc>
              <a:spcBef>
                <a:spcPts val="0"/>
              </a:spcBef>
              <a:spcAft>
                <a:spcPts val="0"/>
              </a:spcAft>
              <a:buNone/>
              <a:defRPr sz="3000"/>
            </a:lvl8pPr>
            <a:lvl9pPr lvl="8">
              <a:lnSpc>
                <a:spcPct val="115000"/>
              </a:lnSpc>
              <a:spcBef>
                <a:spcPts val="0"/>
              </a:spcBef>
              <a:spcAft>
                <a:spcPts val="0"/>
              </a:spcAft>
              <a:buNone/>
              <a:defRPr sz="3000"/>
            </a:lvl9pPr>
          </a:lstStyle>
          <a:p/>
        </p:txBody>
      </p:sp>
      <p:sp>
        <p:nvSpPr>
          <p:cNvPr id="136" name="Google Shape;136;p14"/>
          <p:cNvSpPr txBox="1"/>
          <p:nvPr>
            <p:ph idx="1" type="body"/>
          </p:nvPr>
        </p:nvSpPr>
        <p:spPr>
          <a:xfrm>
            <a:off x="255975" y="1547275"/>
            <a:ext cx="3639600" cy="618300"/>
          </a:xfrm>
          <a:prstGeom prst="rect">
            <a:avLst/>
          </a:prstGeom>
        </p:spPr>
        <p:txBody>
          <a:bodyPr anchorCtr="0" anchor="t" bIns="0" lIns="0" spcFirstLastPara="1" rIns="0" wrap="square" tIns="0">
            <a:spAutoFit/>
          </a:bodyPr>
          <a:lstStyle>
            <a:lvl1pPr indent="-285750" lvl="0" marL="457200">
              <a:spcBef>
                <a:spcPts val="0"/>
              </a:spcBef>
              <a:spcAft>
                <a:spcPts val="0"/>
              </a:spcAft>
              <a:buClr>
                <a:schemeClr val="lt2"/>
              </a:buClr>
              <a:buSzPts val="900"/>
              <a:buFont typeface="Montserrat"/>
              <a:buChar char="●"/>
              <a:defRPr/>
            </a:lvl1pPr>
            <a:lvl2pPr indent="-285750" lvl="1" marL="914400">
              <a:spcBef>
                <a:spcPts val="0"/>
              </a:spcBef>
              <a:spcAft>
                <a:spcPts val="0"/>
              </a:spcAft>
              <a:buClr>
                <a:schemeClr val="lt2"/>
              </a:buClr>
              <a:buSzPts val="900"/>
              <a:buFont typeface="Montserrat"/>
              <a:buChar char="○"/>
              <a:defRPr/>
            </a:lvl2pPr>
            <a:lvl3pPr indent="-285750" lvl="2" marL="1371600">
              <a:spcBef>
                <a:spcPts val="0"/>
              </a:spcBef>
              <a:spcAft>
                <a:spcPts val="0"/>
              </a:spcAft>
              <a:buClr>
                <a:schemeClr val="lt2"/>
              </a:buClr>
              <a:buSzPts val="900"/>
              <a:buFont typeface="Montserrat"/>
              <a:buChar char="■"/>
              <a:defRPr/>
            </a:lvl3pPr>
            <a:lvl4pPr indent="-285750" lvl="3" marL="1828800">
              <a:spcBef>
                <a:spcPts val="0"/>
              </a:spcBef>
              <a:spcAft>
                <a:spcPts val="0"/>
              </a:spcAft>
              <a:buClr>
                <a:schemeClr val="lt2"/>
              </a:buClr>
              <a:buSzPts val="900"/>
              <a:buFont typeface="Montserrat"/>
              <a:buChar char="●"/>
              <a:defRPr/>
            </a:lvl4pPr>
            <a:lvl5pPr indent="-285750" lvl="4" marL="2286000">
              <a:spcBef>
                <a:spcPts val="0"/>
              </a:spcBef>
              <a:spcAft>
                <a:spcPts val="0"/>
              </a:spcAft>
              <a:buClr>
                <a:schemeClr val="lt2"/>
              </a:buClr>
              <a:buSzPts val="900"/>
              <a:buFont typeface="Montserrat"/>
              <a:buChar char="○"/>
              <a:defRPr/>
            </a:lvl5pPr>
            <a:lvl6pPr indent="-285750" lvl="5" marL="2743200">
              <a:spcBef>
                <a:spcPts val="0"/>
              </a:spcBef>
              <a:spcAft>
                <a:spcPts val="0"/>
              </a:spcAft>
              <a:buClr>
                <a:schemeClr val="lt2"/>
              </a:buClr>
              <a:buSzPts val="900"/>
              <a:buFont typeface="Montserrat"/>
              <a:buChar char="■"/>
              <a:defRPr/>
            </a:lvl6pPr>
            <a:lvl7pPr indent="-285750" lvl="6" marL="3200400">
              <a:spcBef>
                <a:spcPts val="0"/>
              </a:spcBef>
              <a:spcAft>
                <a:spcPts val="0"/>
              </a:spcAft>
              <a:buClr>
                <a:schemeClr val="lt2"/>
              </a:buClr>
              <a:buSzPts val="900"/>
              <a:buFont typeface="Montserrat"/>
              <a:buChar char="●"/>
              <a:defRPr/>
            </a:lvl7pPr>
            <a:lvl8pPr indent="-285750" lvl="7" marL="3657600">
              <a:spcBef>
                <a:spcPts val="0"/>
              </a:spcBef>
              <a:spcAft>
                <a:spcPts val="0"/>
              </a:spcAft>
              <a:buClr>
                <a:schemeClr val="lt2"/>
              </a:buClr>
              <a:buSzPts val="900"/>
              <a:buFont typeface="Montserrat"/>
              <a:buChar char="○"/>
              <a:defRPr/>
            </a:lvl8pPr>
            <a:lvl9pPr indent="-285750" lvl="8" marL="4114800">
              <a:spcBef>
                <a:spcPts val="0"/>
              </a:spcBef>
              <a:spcAft>
                <a:spcPts val="0"/>
              </a:spcAft>
              <a:buClr>
                <a:schemeClr val="lt2"/>
              </a:buClr>
              <a:buSzPts val="900"/>
              <a:buFont typeface="Montserrat"/>
              <a:buChar char="■"/>
              <a:defRPr/>
            </a:lvl9pPr>
          </a:lstStyle>
          <a:p/>
        </p:txBody>
      </p:sp>
      <p:sp>
        <p:nvSpPr>
          <p:cNvPr id="137" name="Google Shape;137;p14"/>
          <p:cNvSpPr/>
          <p:nvPr/>
        </p:nvSpPr>
        <p:spPr>
          <a:xfrm flipH="1">
            <a:off x="7595967" y="280050"/>
            <a:ext cx="658800" cy="658800"/>
          </a:xfrm>
          <a:prstGeom prst="ellipse">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2"/>
              </a:solidFill>
              <a:latin typeface="Montserrat"/>
              <a:ea typeface="Montserrat"/>
              <a:cs typeface="Montserrat"/>
              <a:sym typeface="Montserrat"/>
            </a:endParaRPr>
          </a:p>
        </p:txBody>
      </p:sp>
      <p:sp>
        <p:nvSpPr>
          <p:cNvPr id="138" name="Google Shape;138;p14"/>
          <p:cNvSpPr/>
          <p:nvPr/>
        </p:nvSpPr>
        <p:spPr>
          <a:xfrm flipH="1">
            <a:off x="7759616" y="443699"/>
            <a:ext cx="331500" cy="331500"/>
          </a:xfrm>
          <a:prstGeom prst="ellipse">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2"/>
              </a:solidFill>
              <a:latin typeface="Montserrat"/>
              <a:ea typeface="Montserrat"/>
              <a:cs typeface="Montserrat"/>
              <a:sym typeface="Montserrat"/>
            </a:endParaRPr>
          </a:p>
        </p:txBody>
      </p:sp>
      <p:sp>
        <p:nvSpPr>
          <p:cNvPr id="139" name="Google Shape;139;p14"/>
          <p:cNvSpPr/>
          <p:nvPr/>
        </p:nvSpPr>
        <p:spPr>
          <a:xfrm flipH="1">
            <a:off x="7925104" y="4"/>
            <a:ext cx="1218900" cy="1218900"/>
          </a:xfrm>
          <a:prstGeom prst="ellipse">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2"/>
              </a:solidFill>
              <a:latin typeface="Montserrat"/>
              <a:ea typeface="Montserrat"/>
              <a:cs typeface="Montserrat"/>
              <a:sym typeface="Montserrat"/>
            </a:endParaRPr>
          </a:p>
        </p:txBody>
      </p:sp>
      <p:sp>
        <p:nvSpPr>
          <p:cNvPr id="140" name="Google Shape;140;p14"/>
          <p:cNvSpPr/>
          <p:nvPr/>
        </p:nvSpPr>
        <p:spPr>
          <a:xfrm flipH="1">
            <a:off x="7878268" y="562339"/>
            <a:ext cx="94200" cy="94200"/>
          </a:xfrm>
          <a:prstGeom prst="ellipse">
            <a:avLst/>
          </a:pr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2"/>
              </a:solidFill>
              <a:latin typeface="Montserrat"/>
              <a:ea typeface="Montserrat"/>
              <a:cs typeface="Montserrat"/>
              <a:sym typeface="Montserrat"/>
            </a:endParaRPr>
          </a:p>
        </p:txBody>
      </p:sp>
      <p:sp>
        <p:nvSpPr>
          <p:cNvPr id="141" name="Google Shape;141;p14"/>
          <p:cNvSpPr txBox="1"/>
          <p:nvPr>
            <p:ph idx="2" type="title"/>
          </p:nvPr>
        </p:nvSpPr>
        <p:spPr>
          <a:xfrm>
            <a:off x="3622350" y="3410283"/>
            <a:ext cx="1899300" cy="714900"/>
          </a:xfrm>
          <a:prstGeom prst="rect">
            <a:avLst/>
          </a:prstGeom>
        </p:spPr>
        <p:txBody>
          <a:bodyPr anchorCtr="0" anchor="t" bIns="0" lIns="0" spcFirstLastPara="1" rIns="0" wrap="square" tIns="0">
            <a:spAutoFit/>
          </a:bodyPr>
          <a:lstStyle>
            <a:lvl1pPr lvl="0" algn="ctr">
              <a:spcBef>
                <a:spcPts val="0"/>
              </a:spcBef>
              <a:spcAft>
                <a:spcPts val="0"/>
              </a:spcAft>
              <a:buNone/>
              <a:defRPr sz="5600">
                <a:solidFill>
                  <a:schemeClr val="lt2"/>
                </a:solidFill>
              </a:defRPr>
            </a:lvl1pPr>
            <a:lvl2pPr lvl="1">
              <a:spcBef>
                <a:spcPts val="0"/>
              </a:spcBef>
              <a:spcAft>
                <a:spcPts val="0"/>
              </a:spcAft>
              <a:buNone/>
              <a:defRPr sz="5600"/>
            </a:lvl2pPr>
            <a:lvl3pPr lvl="2">
              <a:spcBef>
                <a:spcPts val="0"/>
              </a:spcBef>
              <a:spcAft>
                <a:spcPts val="0"/>
              </a:spcAft>
              <a:buNone/>
              <a:defRPr sz="5600"/>
            </a:lvl3pPr>
            <a:lvl4pPr lvl="3">
              <a:spcBef>
                <a:spcPts val="0"/>
              </a:spcBef>
              <a:spcAft>
                <a:spcPts val="0"/>
              </a:spcAft>
              <a:buNone/>
              <a:defRPr sz="5600"/>
            </a:lvl4pPr>
            <a:lvl5pPr lvl="4">
              <a:spcBef>
                <a:spcPts val="0"/>
              </a:spcBef>
              <a:spcAft>
                <a:spcPts val="0"/>
              </a:spcAft>
              <a:buNone/>
              <a:defRPr sz="5600"/>
            </a:lvl5pPr>
            <a:lvl6pPr lvl="5">
              <a:spcBef>
                <a:spcPts val="0"/>
              </a:spcBef>
              <a:spcAft>
                <a:spcPts val="0"/>
              </a:spcAft>
              <a:buNone/>
              <a:defRPr sz="5600"/>
            </a:lvl6pPr>
            <a:lvl7pPr lvl="6">
              <a:spcBef>
                <a:spcPts val="0"/>
              </a:spcBef>
              <a:spcAft>
                <a:spcPts val="0"/>
              </a:spcAft>
              <a:buNone/>
              <a:defRPr sz="5600"/>
            </a:lvl7pPr>
            <a:lvl8pPr lvl="7">
              <a:spcBef>
                <a:spcPts val="0"/>
              </a:spcBef>
              <a:spcAft>
                <a:spcPts val="0"/>
              </a:spcAft>
              <a:buNone/>
              <a:defRPr sz="5600"/>
            </a:lvl8pPr>
            <a:lvl9pPr lvl="8">
              <a:spcBef>
                <a:spcPts val="0"/>
              </a:spcBef>
              <a:spcAft>
                <a:spcPts val="0"/>
              </a:spcAft>
              <a:buNone/>
              <a:defRPr sz="5600"/>
            </a:lvl9pPr>
          </a:lstStyle>
          <a:p/>
        </p:txBody>
      </p:sp>
      <p:sp>
        <p:nvSpPr>
          <p:cNvPr id="142" name="Google Shape;142;p14"/>
          <p:cNvSpPr txBox="1"/>
          <p:nvPr>
            <p:ph idx="3" type="subTitle"/>
          </p:nvPr>
        </p:nvSpPr>
        <p:spPr>
          <a:xfrm>
            <a:off x="3729900" y="4217102"/>
            <a:ext cx="1684200" cy="275700"/>
          </a:xfrm>
          <a:prstGeom prst="rect">
            <a:avLst/>
          </a:prstGeom>
        </p:spPr>
        <p:txBody>
          <a:bodyPr anchorCtr="0" anchor="t" bIns="0" lIns="0" spcFirstLastPara="1" rIns="0" wrap="square" tIns="0">
            <a:noAutofit/>
          </a:bodyPr>
          <a:lstStyle>
            <a:lvl1pPr lvl="0" algn="ctr">
              <a:spcBef>
                <a:spcPts val="0"/>
              </a:spcBef>
              <a:spcAft>
                <a:spcPts val="0"/>
              </a:spcAft>
              <a:buNone/>
              <a:defRPr sz="1800"/>
            </a:lvl1pPr>
            <a:lvl2pPr lvl="1">
              <a:spcBef>
                <a:spcPts val="0"/>
              </a:spcBef>
              <a:spcAft>
                <a:spcPts val="0"/>
              </a:spcAft>
              <a:buClr>
                <a:schemeClr val="dk1"/>
              </a:buClr>
              <a:buSzPts val="800"/>
              <a:buFont typeface="Montserrat"/>
              <a:buNone/>
              <a:defRPr>
                <a:solidFill>
                  <a:schemeClr val="dk1"/>
                </a:solidFill>
              </a:defRPr>
            </a:lvl2pPr>
            <a:lvl3pPr lvl="2">
              <a:spcBef>
                <a:spcPts val="0"/>
              </a:spcBef>
              <a:spcAft>
                <a:spcPts val="0"/>
              </a:spcAft>
              <a:buClr>
                <a:schemeClr val="dk1"/>
              </a:buClr>
              <a:buSzPts val="800"/>
              <a:buFont typeface="Montserrat"/>
              <a:buNone/>
              <a:defRPr>
                <a:solidFill>
                  <a:schemeClr val="dk1"/>
                </a:solidFill>
              </a:defRPr>
            </a:lvl3pPr>
            <a:lvl4pPr lvl="3">
              <a:spcBef>
                <a:spcPts val="0"/>
              </a:spcBef>
              <a:spcAft>
                <a:spcPts val="0"/>
              </a:spcAft>
              <a:buClr>
                <a:schemeClr val="dk1"/>
              </a:buClr>
              <a:buSzPts val="800"/>
              <a:buFont typeface="Montserrat"/>
              <a:buNone/>
              <a:defRPr>
                <a:solidFill>
                  <a:schemeClr val="dk1"/>
                </a:solidFill>
              </a:defRPr>
            </a:lvl4pPr>
            <a:lvl5pPr lvl="4">
              <a:spcBef>
                <a:spcPts val="0"/>
              </a:spcBef>
              <a:spcAft>
                <a:spcPts val="0"/>
              </a:spcAft>
              <a:buClr>
                <a:schemeClr val="dk1"/>
              </a:buClr>
              <a:buSzPts val="800"/>
              <a:buFont typeface="Montserrat"/>
              <a:buNone/>
              <a:defRPr>
                <a:solidFill>
                  <a:schemeClr val="dk1"/>
                </a:solidFill>
              </a:defRPr>
            </a:lvl5pPr>
            <a:lvl6pPr lvl="5">
              <a:spcBef>
                <a:spcPts val="0"/>
              </a:spcBef>
              <a:spcAft>
                <a:spcPts val="0"/>
              </a:spcAft>
              <a:buClr>
                <a:schemeClr val="dk1"/>
              </a:buClr>
              <a:buSzPts val="800"/>
              <a:buFont typeface="Montserrat"/>
              <a:buNone/>
              <a:defRPr>
                <a:solidFill>
                  <a:schemeClr val="dk1"/>
                </a:solidFill>
              </a:defRPr>
            </a:lvl6pPr>
            <a:lvl7pPr lvl="6">
              <a:spcBef>
                <a:spcPts val="0"/>
              </a:spcBef>
              <a:spcAft>
                <a:spcPts val="0"/>
              </a:spcAft>
              <a:buClr>
                <a:schemeClr val="dk1"/>
              </a:buClr>
              <a:buSzPts val="800"/>
              <a:buFont typeface="Montserrat"/>
              <a:buNone/>
              <a:defRPr>
                <a:solidFill>
                  <a:schemeClr val="dk1"/>
                </a:solidFill>
              </a:defRPr>
            </a:lvl7pPr>
            <a:lvl8pPr lvl="7">
              <a:spcBef>
                <a:spcPts val="0"/>
              </a:spcBef>
              <a:spcAft>
                <a:spcPts val="0"/>
              </a:spcAft>
              <a:buClr>
                <a:schemeClr val="dk1"/>
              </a:buClr>
              <a:buSzPts val="800"/>
              <a:buFont typeface="Montserrat"/>
              <a:buNone/>
              <a:defRPr>
                <a:solidFill>
                  <a:schemeClr val="dk1"/>
                </a:solidFill>
              </a:defRPr>
            </a:lvl8pPr>
            <a:lvl9pPr lvl="8">
              <a:spcBef>
                <a:spcPts val="0"/>
              </a:spcBef>
              <a:spcAft>
                <a:spcPts val="0"/>
              </a:spcAft>
              <a:buClr>
                <a:schemeClr val="dk1"/>
              </a:buClr>
              <a:buSzPts val="800"/>
              <a:buFont typeface="Montserrat"/>
              <a:buNone/>
              <a:defRPr>
                <a:solidFill>
                  <a:schemeClr val="dk1"/>
                </a:solidFill>
              </a:defRPr>
            </a:lvl9pPr>
          </a:lstStyle>
          <a:p/>
        </p:txBody>
      </p:sp>
      <p:sp>
        <p:nvSpPr>
          <p:cNvPr id="143" name="Google Shape;143;p14"/>
          <p:cNvSpPr txBox="1"/>
          <p:nvPr>
            <p:ph idx="4" type="title"/>
          </p:nvPr>
        </p:nvSpPr>
        <p:spPr>
          <a:xfrm>
            <a:off x="574363" y="3410283"/>
            <a:ext cx="1899300" cy="714900"/>
          </a:xfrm>
          <a:prstGeom prst="rect">
            <a:avLst/>
          </a:prstGeom>
        </p:spPr>
        <p:txBody>
          <a:bodyPr anchorCtr="0" anchor="t" bIns="0" lIns="0" spcFirstLastPara="1" rIns="0" wrap="square" tIns="0">
            <a:spAutoFit/>
          </a:bodyPr>
          <a:lstStyle>
            <a:lvl1pPr lvl="0" algn="ctr">
              <a:spcBef>
                <a:spcPts val="0"/>
              </a:spcBef>
              <a:spcAft>
                <a:spcPts val="0"/>
              </a:spcAft>
              <a:buNone/>
              <a:defRPr sz="5600">
                <a:solidFill>
                  <a:schemeClr val="lt2"/>
                </a:solidFill>
              </a:defRPr>
            </a:lvl1pPr>
            <a:lvl2pPr lvl="1">
              <a:spcBef>
                <a:spcPts val="0"/>
              </a:spcBef>
              <a:spcAft>
                <a:spcPts val="0"/>
              </a:spcAft>
              <a:buNone/>
              <a:defRPr sz="5600"/>
            </a:lvl2pPr>
            <a:lvl3pPr lvl="2">
              <a:spcBef>
                <a:spcPts val="0"/>
              </a:spcBef>
              <a:spcAft>
                <a:spcPts val="0"/>
              </a:spcAft>
              <a:buNone/>
              <a:defRPr sz="5600"/>
            </a:lvl3pPr>
            <a:lvl4pPr lvl="3">
              <a:spcBef>
                <a:spcPts val="0"/>
              </a:spcBef>
              <a:spcAft>
                <a:spcPts val="0"/>
              </a:spcAft>
              <a:buNone/>
              <a:defRPr sz="5600"/>
            </a:lvl4pPr>
            <a:lvl5pPr lvl="4">
              <a:spcBef>
                <a:spcPts val="0"/>
              </a:spcBef>
              <a:spcAft>
                <a:spcPts val="0"/>
              </a:spcAft>
              <a:buNone/>
              <a:defRPr sz="5600"/>
            </a:lvl5pPr>
            <a:lvl6pPr lvl="5">
              <a:spcBef>
                <a:spcPts val="0"/>
              </a:spcBef>
              <a:spcAft>
                <a:spcPts val="0"/>
              </a:spcAft>
              <a:buNone/>
              <a:defRPr sz="5600"/>
            </a:lvl6pPr>
            <a:lvl7pPr lvl="6">
              <a:spcBef>
                <a:spcPts val="0"/>
              </a:spcBef>
              <a:spcAft>
                <a:spcPts val="0"/>
              </a:spcAft>
              <a:buNone/>
              <a:defRPr sz="5600"/>
            </a:lvl7pPr>
            <a:lvl8pPr lvl="7">
              <a:spcBef>
                <a:spcPts val="0"/>
              </a:spcBef>
              <a:spcAft>
                <a:spcPts val="0"/>
              </a:spcAft>
              <a:buNone/>
              <a:defRPr sz="5600"/>
            </a:lvl8pPr>
            <a:lvl9pPr lvl="8">
              <a:spcBef>
                <a:spcPts val="0"/>
              </a:spcBef>
              <a:spcAft>
                <a:spcPts val="0"/>
              </a:spcAft>
              <a:buNone/>
              <a:defRPr sz="5600"/>
            </a:lvl9pPr>
          </a:lstStyle>
          <a:p/>
        </p:txBody>
      </p:sp>
      <p:sp>
        <p:nvSpPr>
          <p:cNvPr id="144" name="Google Shape;144;p14"/>
          <p:cNvSpPr txBox="1"/>
          <p:nvPr>
            <p:ph idx="5" type="subTitle"/>
          </p:nvPr>
        </p:nvSpPr>
        <p:spPr>
          <a:xfrm>
            <a:off x="681913" y="4217102"/>
            <a:ext cx="1684200" cy="275700"/>
          </a:xfrm>
          <a:prstGeom prst="rect">
            <a:avLst/>
          </a:prstGeom>
        </p:spPr>
        <p:txBody>
          <a:bodyPr anchorCtr="0" anchor="t" bIns="0" lIns="0" spcFirstLastPara="1" rIns="0" wrap="square" tIns="0">
            <a:noAutofit/>
          </a:bodyPr>
          <a:lstStyle>
            <a:lvl1pPr lvl="0" algn="ctr">
              <a:spcBef>
                <a:spcPts val="0"/>
              </a:spcBef>
              <a:spcAft>
                <a:spcPts val="0"/>
              </a:spcAft>
              <a:buNone/>
              <a:defRPr sz="1800"/>
            </a:lvl1pPr>
            <a:lvl2pPr lvl="1">
              <a:spcBef>
                <a:spcPts val="0"/>
              </a:spcBef>
              <a:spcAft>
                <a:spcPts val="0"/>
              </a:spcAft>
              <a:buClr>
                <a:schemeClr val="dk1"/>
              </a:buClr>
              <a:buSzPts val="800"/>
              <a:buFont typeface="Montserrat"/>
              <a:buNone/>
              <a:defRPr>
                <a:solidFill>
                  <a:schemeClr val="dk1"/>
                </a:solidFill>
              </a:defRPr>
            </a:lvl2pPr>
            <a:lvl3pPr lvl="2">
              <a:spcBef>
                <a:spcPts val="0"/>
              </a:spcBef>
              <a:spcAft>
                <a:spcPts val="0"/>
              </a:spcAft>
              <a:buClr>
                <a:schemeClr val="dk1"/>
              </a:buClr>
              <a:buSzPts val="800"/>
              <a:buFont typeface="Montserrat"/>
              <a:buNone/>
              <a:defRPr>
                <a:solidFill>
                  <a:schemeClr val="dk1"/>
                </a:solidFill>
              </a:defRPr>
            </a:lvl3pPr>
            <a:lvl4pPr lvl="3">
              <a:spcBef>
                <a:spcPts val="0"/>
              </a:spcBef>
              <a:spcAft>
                <a:spcPts val="0"/>
              </a:spcAft>
              <a:buClr>
                <a:schemeClr val="dk1"/>
              </a:buClr>
              <a:buSzPts val="800"/>
              <a:buFont typeface="Montserrat"/>
              <a:buNone/>
              <a:defRPr>
                <a:solidFill>
                  <a:schemeClr val="dk1"/>
                </a:solidFill>
              </a:defRPr>
            </a:lvl4pPr>
            <a:lvl5pPr lvl="4">
              <a:spcBef>
                <a:spcPts val="0"/>
              </a:spcBef>
              <a:spcAft>
                <a:spcPts val="0"/>
              </a:spcAft>
              <a:buClr>
                <a:schemeClr val="dk1"/>
              </a:buClr>
              <a:buSzPts val="800"/>
              <a:buFont typeface="Montserrat"/>
              <a:buNone/>
              <a:defRPr>
                <a:solidFill>
                  <a:schemeClr val="dk1"/>
                </a:solidFill>
              </a:defRPr>
            </a:lvl5pPr>
            <a:lvl6pPr lvl="5">
              <a:spcBef>
                <a:spcPts val="0"/>
              </a:spcBef>
              <a:spcAft>
                <a:spcPts val="0"/>
              </a:spcAft>
              <a:buClr>
                <a:schemeClr val="dk1"/>
              </a:buClr>
              <a:buSzPts val="800"/>
              <a:buFont typeface="Montserrat"/>
              <a:buNone/>
              <a:defRPr>
                <a:solidFill>
                  <a:schemeClr val="dk1"/>
                </a:solidFill>
              </a:defRPr>
            </a:lvl6pPr>
            <a:lvl7pPr lvl="6">
              <a:spcBef>
                <a:spcPts val="0"/>
              </a:spcBef>
              <a:spcAft>
                <a:spcPts val="0"/>
              </a:spcAft>
              <a:buClr>
                <a:schemeClr val="dk1"/>
              </a:buClr>
              <a:buSzPts val="800"/>
              <a:buFont typeface="Montserrat"/>
              <a:buNone/>
              <a:defRPr>
                <a:solidFill>
                  <a:schemeClr val="dk1"/>
                </a:solidFill>
              </a:defRPr>
            </a:lvl7pPr>
            <a:lvl8pPr lvl="7">
              <a:spcBef>
                <a:spcPts val="0"/>
              </a:spcBef>
              <a:spcAft>
                <a:spcPts val="0"/>
              </a:spcAft>
              <a:buClr>
                <a:schemeClr val="dk1"/>
              </a:buClr>
              <a:buSzPts val="800"/>
              <a:buFont typeface="Montserrat"/>
              <a:buNone/>
              <a:defRPr>
                <a:solidFill>
                  <a:schemeClr val="dk1"/>
                </a:solidFill>
              </a:defRPr>
            </a:lvl8pPr>
            <a:lvl9pPr lvl="8">
              <a:spcBef>
                <a:spcPts val="0"/>
              </a:spcBef>
              <a:spcAft>
                <a:spcPts val="0"/>
              </a:spcAft>
              <a:buClr>
                <a:schemeClr val="dk1"/>
              </a:buClr>
              <a:buSzPts val="800"/>
              <a:buFont typeface="Montserrat"/>
              <a:buNone/>
              <a:defRPr>
                <a:solidFill>
                  <a:schemeClr val="dk1"/>
                </a:solidFill>
              </a:defRPr>
            </a:lvl9pPr>
          </a:lstStyle>
          <a:p/>
        </p:txBody>
      </p:sp>
      <p:sp>
        <p:nvSpPr>
          <p:cNvPr id="145" name="Google Shape;145;p14"/>
          <p:cNvSpPr txBox="1"/>
          <p:nvPr>
            <p:ph idx="6" type="title"/>
          </p:nvPr>
        </p:nvSpPr>
        <p:spPr>
          <a:xfrm>
            <a:off x="6670325" y="3410283"/>
            <a:ext cx="1899300" cy="714900"/>
          </a:xfrm>
          <a:prstGeom prst="rect">
            <a:avLst/>
          </a:prstGeom>
        </p:spPr>
        <p:txBody>
          <a:bodyPr anchorCtr="0" anchor="t" bIns="91425" lIns="91425" spcFirstLastPara="1" rIns="91425" wrap="square" tIns="91425">
            <a:spAutoFit/>
          </a:bodyPr>
          <a:lstStyle>
            <a:lvl1pPr lvl="0" algn="ctr">
              <a:spcBef>
                <a:spcPts val="0"/>
              </a:spcBef>
              <a:spcAft>
                <a:spcPts val="0"/>
              </a:spcAft>
              <a:buNone/>
              <a:defRPr sz="5600">
                <a:solidFill>
                  <a:schemeClr val="lt2"/>
                </a:solidFill>
              </a:defRPr>
            </a:lvl1pPr>
            <a:lvl2pPr lvl="1">
              <a:spcBef>
                <a:spcPts val="0"/>
              </a:spcBef>
              <a:spcAft>
                <a:spcPts val="0"/>
              </a:spcAft>
              <a:buNone/>
              <a:defRPr sz="5600"/>
            </a:lvl2pPr>
            <a:lvl3pPr lvl="2">
              <a:spcBef>
                <a:spcPts val="0"/>
              </a:spcBef>
              <a:spcAft>
                <a:spcPts val="0"/>
              </a:spcAft>
              <a:buNone/>
              <a:defRPr sz="5600"/>
            </a:lvl3pPr>
            <a:lvl4pPr lvl="3">
              <a:spcBef>
                <a:spcPts val="0"/>
              </a:spcBef>
              <a:spcAft>
                <a:spcPts val="0"/>
              </a:spcAft>
              <a:buNone/>
              <a:defRPr sz="5600"/>
            </a:lvl4pPr>
            <a:lvl5pPr lvl="4">
              <a:spcBef>
                <a:spcPts val="0"/>
              </a:spcBef>
              <a:spcAft>
                <a:spcPts val="0"/>
              </a:spcAft>
              <a:buNone/>
              <a:defRPr sz="5600"/>
            </a:lvl5pPr>
            <a:lvl6pPr lvl="5">
              <a:spcBef>
                <a:spcPts val="0"/>
              </a:spcBef>
              <a:spcAft>
                <a:spcPts val="0"/>
              </a:spcAft>
              <a:buNone/>
              <a:defRPr sz="5600"/>
            </a:lvl6pPr>
            <a:lvl7pPr lvl="6">
              <a:spcBef>
                <a:spcPts val="0"/>
              </a:spcBef>
              <a:spcAft>
                <a:spcPts val="0"/>
              </a:spcAft>
              <a:buNone/>
              <a:defRPr sz="5600"/>
            </a:lvl7pPr>
            <a:lvl8pPr lvl="7">
              <a:spcBef>
                <a:spcPts val="0"/>
              </a:spcBef>
              <a:spcAft>
                <a:spcPts val="0"/>
              </a:spcAft>
              <a:buNone/>
              <a:defRPr sz="5600"/>
            </a:lvl8pPr>
            <a:lvl9pPr lvl="8">
              <a:spcBef>
                <a:spcPts val="0"/>
              </a:spcBef>
              <a:spcAft>
                <a:spcPts val="0"/>
              </a:spcAft>
              <a:buNone/>
              <a:defRPr sz="5600"/>
            </a:lvl9pPr>
          </a:lstStyle>
          <a:p/>
        </p:txBody>
      </p:sp>
      <p:sp>
        <p:nvSpPr>
          <p:cNvPr id="146" name="Google Shape;146;p14"/>
          <p:cNvSpPr txBox="1"/>
          <p:nvPr>
            <p:ph idx="7" type="subTitle"/>
          </p:nvPr>
        </p:nvSpPr>
        <p:spPr>
          <a:xfrm>
            <a:off x="6777875" y="4217102"/>
            <a:ext cx="1684200" cy="275700"/>
          </a:xfrm>
          <a:prstGeom prst="rect">
            <a:avLst/>
          </a:prstGeom>
        </p:spPr>
        <p:txBody>
          <a:bodyPr anchorCtr="0" anchor="t" bIns="0" lIns="0" spcFirstLastPara="1" rIns="0" wrap="square" tIns="0">
            <a:noAutofit/>
          </a:bodyPr>
          <a:lstStyle>
            <a:lvl1pPr lvl="0" algn="ctr">
              <a:spcBef>
                <a:spcPts val="0"/>
              </a:spcBef>
              <a:spcAft>
                <a:spcPts val="0"/>
              </a:spcAft>
              <a:buNone/>
              <a:defRPr sz="1800"/>
            </a:lvl1pPr>
            <a:lvl2pPr lvl="1">
              <a:spcBef>
                <a:spcPts val="0"/>
              </a:spcBef>
              <a:spcAft>
                <a:spcPts val="0"/>
              </a:spcAft>
              <a:buClr>
                <a:schemeClr val="dk1"/>
              </a:buClr>
              <a:buSzPts val="800"/>
              <a:buFont typeface="Montserrat"/>
              <a:buNone/>
              <a:defRPr>
                <a:solidFill>
                  <a:schemeClr val="dk1"/>
                </a:solidFill>
              </a:defRPr>
            </a:lvl2pPr>
            <a:lvl3pPr lvl="2">
              <a:spcBef>
                <a:spcPts val="0"/>
              </a:spcBef>
              <a:spcAft>
                <a:spcPts val="0"/>
              </a:spcAft>
              <a:buClr>
                <a:schemeClr val="dk1"/>
              </a:buClr>
              <a:buSzPts val="800"/>
              <a:buFont typeface="Montserrat"/>
              <a:buNone/>
              <a:defRPr>
                <a:solidFill>
                  <a:schemeClr val="dk1"/>
                </a:solidFill>
              </a:defRPr>
            </a:lvl3pPr>
            <a:lvl4pPr lvl="3">
              <a:spcBef>
                <a:spcPts val="0"/>
              </a:spcBef>
              <a:spcAft>
                <a:spcPts val="0"/>
              </a:spcAft>
              <a:buClr>
                <a:schemeClr val="dk1"/>
              </a:buClr>
              <a:buSzPts val="800"/>
              <a:buFont typeface="Montserrat"/>
              <a:buNone/>
              <a:defRPr>
                <a:solidFill>
                  <a:schemeClr val="dk1"/>
                </a:solidFill>
              </a:defRPr>
            </a:lvl4pPr>
            <a:lvl5pPr lvl="4">
              <a:spcBef>
                <a:spcPts val="0"/>
              </a:spcBef>
              <a:spcAft>
                <a:spcPts val="0"/>
              </a:spcAft>
              <a:buClr>
                <a:schemeClr val="dk1"/>
              </a:buClr>
              <a:buSzPts val="800"/>
              <a:buFont typeface="Montserrat"/>
              <a:buNone/>
              <a:defRPr>
                <a:solidFill>
                  <a:schemeClr val="dk1"/>
                </a:solidFill>
              </a:defRPr>
            </a:lvl5pPr>
            <a:lvl6pPr lvl="5">
              <a:spcBef>
                <a:spcPts val="0"/>
              </a:spcBef>
              <a:spcAft>
                <a:spcPts val="0"/>
              </a:spcAft>
              <a:buClr>
                <a:schemeClr val="dk1"/>
              </a:buClr>
              <a:buSzPts val="800"/>
              <a:buFont typeface="Montserrat"/>
              <a:buNone/>
              <a:defRPr>
                <a:solidFill>
                  <a:schemeClr val="dk1"/>
                </a:solidFill>
              </a:defRPr>
            </a:lvl6pPr>
            <a:lvl7pPr lvl="6">
              <a:spcBef>
                <a:spcPts val="0"/>
              </a:spcBef>
              <a:spcAft>
                <a:spcPts val="0"/>
              </a:spcAft>
              <a:buClr>
                <a:schemeClr val="dk1"/>
              </a:buClr>
              <a:buSzPts val="800"/>
              <a:buFont typeface="Montserrat"/>
              <a:buNone/>
              <a:defRPr>
                <a:solidFill>
                  <a:schemeClr val="dk1"/>
                </a:solidFill>
              </a:defRPr>
            </a:lvl7pPr>
            <a:lvl8pPr lvl="7">
              <a:spcBef>
                <a:spcPts val="0"/>
              </a:spcBef>
              <a:spcAft>
                <a:spcPts val="0"/>
              </a:spcAft>
              <a:buClr>
                <a:schemeClr val="dk1"/>
              </a:buClr>
              <a:buSzPts val="800"/>
              <a:buFont typeface="Montserrat"/>
              <a:buNone/>
              <a:defRPr>
                <a:solidFill>
                  <a:schemeClr val="dk1"/>
                </a:solidFill>
              </a:defRPr>
            </a:lvl8pPr>
            <a:lvl9pPr lvl="8">
              <a:spcBef>
                <a:spcPts val="0"/>
              </a:spcBef>
              <a:spcAft>
                <a:spcPts val="0"/>
              </a:spcAft>
              <a:buClr>
                <a:schemeClr val="dk1"/>
              </a:buClr>
              <a:buSzPts val="800"/>
              <a:buFont typeface="Montserrat"/>
              <a:buNone/>
              <a:defRPr>
                <a:solidFill>
                  <a:schemeClr val="dk1"/>
                </a:solidFill>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section 8">
  <p:cSld name="BLANK_1_1_1_1_1_1_1_1_1_1_1_2_1_5">
    <p:bg>
      <p:bgPr>
        <a:solidFill>
          <a:schemeClr val="lt1"/>
        </a:solidFill>
      </p:bgPr>
    </p:bg>
    <p:spTree>
      <p:nvGrpSpPr>
        <p:cNvPr id="147" name="Shape 147"/>
        <p:cNvGrpSpPr/>
        <p:nvPr/>
      </p:nvGrpSpPr>
      <p:grpSpPr>
        <a:xfrm>
          <a:off x="0" y="0"/>
          <a:ext cx="0" cy="0"/>
          <a:chOff x="0" y="0"/>
          <a:chExt cx="0" cy="0"/>
        </a:xfrm>
      </p:grpSpPr>
      <p:sp>
        <p:nvSpPr>
          <p:cNvPr id="148" name="Google Shape;148;p15"/>
          <p:cNvSpPr/>
          <p:nvPr/>
        </p:nvSpPr>
        <p:spPr>
          <a:xfrm>
            <a:off x="8141300" y="200278"/>
            <a:ext cx="823800" cy="1989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49" name="Google Shape;149;p15"/>
          <p:cNvSpPr/>
          <p:nvPr/>
        </p:nvSpPr>
        <p:spPr>
          <a:xfrm>
            <a:off x="0" y="1218975"/>
            <a:ext cx="9144000" cy="39246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sp>
        <p:nvSpPr>
          <p:cNvPr id="150" name="Google Shape;150;p15"/>
          <p:cNvSpPr txBox="1"/>
          <p:nvPr>
            <p:ph type="title"/>
          </p:nvPr>
        </p:nvSpPr>
        <p:spPr>
          <a:xfrm>
            <a:off x="256025" y="213150"/>
            <a:ext cx="5750100" cy="511800"/>
          </a:xfrm>
          <a:prstGeom prst="rect">
            <a:avLst/>
          </a:prstGeom>
        </p:spPr>
        <p:txBody>
          <a:bodyPr anchorCtr="0" anchor="t" bIns="0" lIns="0" spcFirstLastPara="1" rIns="0" wrap="square" tIns="0">
            <a:spAutoFit/>
          </a:bodyPr>
          <a:lstStyle>
            <a:lvl1pPr lvl="0">
              <a:lnSpc>
                <a:spcPct val="90000"/>
              </a:lnSpc>
              <a:spcBef>
                <a:spcPts val="0"/>
              </a:spcBef>
              <a:spcAft>
                <a:spcPts val="0"/>
              </a:spcAft>
              <a:buNone/>
              <a:defRPr sz="3000"/>
            </a:lvl1pPr>
            <a:lvl2pPr lvl="1">
              <a:lnSpc>
                <a:spcPct val="115000"/>
              </a:lnSpc>
              <a:spcBef>
                <a:spcPts val="0"/>
              </a:spcBef>
              <a:spcAft>
                <a:spcPts val="0"/>
              </a:spcAft>
              <a:buNone/>
              <a:defRPr sz="3000"/>
            </a:lvl2pPr>
            <a:lvl3pPr lvl="2">
              <a:lnSpc>
                <a:spcPct val="115000"/>
              </a:lnSpc>
              <a:spcBef>
                <a:spcPts val="0"/>
              </a:spcBef>
              <a:spcAft>
                <a:spcPts val="0"/>
              </a:spcAft>
              <a:buNone/>
              <a:defRPr sz="3000"/>
            </a:lvl3pPr>
            <a:lvl4pPr lvl="3">
              <a:lnSpc>
                <a:spcPct val="115000"/>
              </a:lnSpc>
              <a:spcBef>
                <a:spcPts val="0"/>
              </a:spcBef>
              <a:spcAft>
                <a:spcPts val="0"/>
              </a:spcAft>
              <a:buNone/>
              <a:defRPr sz="3000"/>
            </a:lvl4pPr>
            <a:lvl5pPr lvl="4">
              <a:lnSpc>
                <a:spcPct val="115000"/>
              </a:lnSpc>
              <a:spcBef>
                <a:spcPts val="0"/>
              </a:spcBef>
              <a:spcAft>
                <a:spcPts val="0"/>
              </a:spcAft>
              <a:buNone/>
              <a:defRPr sz="3000"/>
            </a:lvl5pPr>
            <a:lvl6pPr lvl="5">
              <a:lnSpc>
                <a:spcPct val="115000"/>
              </a:lnSpc>
              <a:spcBef>
                <a:spcPts val="0"/>
              </a:spcBef>
              <a:spcAft>
                <a:spcPts val="0"/>
              </a:spcAft>
              <a:buNone/>
              <a:defRPr sz="3000"/>
            </a:lvl6pPr>
            <a:lvl7pPr lvl="6">
              <a:lnSpc>
                <a:spcPct val="115000"/>
              </a:lnSpc>
              <a:spcBef>
                <a:spcPts val="0"/>
              </a:spcBef>
              <a:spcAft>
                <a:spcPts val="0"/>
              </a:spcAft>
              <a:buNone/>
              <a:defRPr sz="3000"/>
            </a:lvl7pPr>
            <a:lvl8pPr lvl="7">
              <a:lnSpc>
                <a:spcPct val="115000"/>
              </a:lnSpc>
              <a:spcBef>
                <a:spcPts val="0"/>
              </a:spcBef>
              <a:spcAft>
                <a:spcPts val="0"/>
              </a:spcAft>
              <a:buNone/>
              <a:defRPr sz="3000"/>
            </a:lvl8pPr>
            <a:lvl9pPr lvl="8">
              <a:lnSpc>
                <a:spcPct val="115000"/>
              </a:lnSpc>
              <a:spcBef>
                <a:spcPts val="0"/>
              </a:spcBef>
              <a:spcAft>
                <a:spcPts val="0"/>
              </a:spcAft>
              <a:buNone/>
              <a:defRPr sz="3000"/>
            </a:lvl9pPr>
          </a:lstStyle>
          <a:p/>
        </p:txBody>
      </p:sp>
      <p:sp>
        <p:nvSpPr>
          <p:cNvPr id="151" name="Google Shape;151;p15"/>
          <p:cNvSpPr/>
          <p:nvPr/>
        </p:nvSpPr>
        <p:spPr>
          <a:xfrm>
            <a:off x="7643840" y="0"/>
            <a:ext cx="658800" cy="658800"/>
          </a:xfrm>
          <a:prstGeom prst="ellipse">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sp>
        <p:nvSpPr>
          <p:cNvPr id="152" name="Google Shape;152;p15"/>
          <p:cNvSpPr/>
          <p:nvPr/>
        </p:nvSpPr>
        <p:spPr>
          <a:xfrm>
            <a:off x="7312266" y="887434"/>
            <a:ext cx="331500" cy="331500"/>
          </a:xfrm>
          <a:prstGeom prst="ellipse">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sp>
        <p:nvSpPr>
          <p:cNvPr id="153" name="Google Shape;153;p15"/>
          <p:cNvSpPr/>
          <p:nvPr/>
        </p:nvSpPr>
        <p:spPr>
          <a:xfrm>
            <a:off x="8302516" y="377490"/>
            <a:ext cx="841500" cy="841500"/>
          </a:xfrm>
          <a:prstGeom prst="ellipse">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sp>
        <p:nvSpPr>
          <p:cNvPr id="154" name="Google Shape;154;p15"/>
          <p:cNvSpPr/>
          <p:nvPr/>
        </p:nvSpPr>
        <p:spPr>
          <a:xfrm>
            <a:off x="8676264" y="751239"/>
            <a:ext cx="94200" cy="94200"/>
          </a:xfrm>
          <a:prstGeom prst="ellipse">
            <a:avLst/>
          </a:pr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cxnSp>
        <p:nvCxnSpPr>
          <p:cNvPr id="155" name="Google Shape;155;p15"/>
          <p:cNvCxnSpPr>
            <a:stCxn id="154" idx="7"/>
            <a:endCxn id="151" idx="7"/>
          </p:cNvCxnSpPr>
          <p:nvPr/>
        </p:nvCxnSpPr>
        <p:spPr>
          <a:xfrm rot="10800000">
            <a:off x="8206169" y="96334"/>
            <a:ext cx="550500" cy="668700"/>
          </a:xfrm>
          <a:prstGeom prst="straightConnector1">
            <a:avLst/>
          </a:prstGeom>
          <a:noFill/>
          <a:ln cap="flat" cmpd="sng" w="9525">
            <a:solidFill>
              <a:schemeClr val="dk1"/>
            </a:solidFill>
            <a:prstDash val="solid"/>
            <a:round/>
            <a:headEnd len="med" w="med" type="none"/>
            <a:tailEnd len="med" w="med" type="none"/>
          </a:ln>
        </p:spPr>
      </p:cxnSp>
      <p:cxnSp>
        <p:nvCxnSpPr>
          <p:cNvPr id="156" name="Google Shape;156;p15"/>
          <p:cNvCxnSpPr>
            <a:stCxn id="154" idx="4"/>
          </p:cNvCxnSpPr>
          <p:nvPr/>
        </p:nvCxnSpPr>
        <p:spPr>
          <a:xfrm flipH="1">
            <a:off x="7517364" y="845439"/>
            <a:ext cx="1206000" cy="369600"/>
          </a:xfrm>
          <a:prstGeom prst="straightConnector1">
            <a:avLst/>
          </a:prstGeom>
          <a:noFill/>
          <a:ln cap="flat" cmpd="sng" w="9525">
            <a:solidFill>
              <a:schemeClr val="dk1"/>
            </a:solidFill>
            <a:prstDash val="solid"/>
            <a:round/>
            <a:headEnd len="med" w="med" type="none"/>
            <a:tailEnd len="med" w="med" type="none"/>
          </a:ln>
        </p:spPr>
      </p:cxnSp>
      <p:cxnSp>
        <p:nvCxnSpPr>
          <p:cNvPr id="157" name="Google Shape;157;p15"/>
          <p:cNvCxnSpPr/>
          <p:nvPr/>
        </p:nvCxnSpPr>
        <p:spPr>
          <a:xfrm flipH="1" rot="10800000">
            <a:off x="7323426" y="233734"/>
            <a:ext cx="335400" cy="759900"/>
          </a:xfrm>
          <a:prstGeom prst="straightConnector1">
            <a:avLst/>
          </a:prstGeom>
          <a:noFill/>
          <a:ln cap="flat" cmpd="sng" w="9525">
            <a:solidFill>
              <a:schemeClr val="dk1"/>
            </a:solidFill>
            <a:prstDash val="solid"/>
            <a:round/>
            <a:headEnd len="med" w="med" type="none"/>
            <a:tailEnd len="med" w="med" type="none"/>
          </a:ln>
        </p:spPr>
      </p:cxnSp>
      <p:sp>
        <p:nvSpPr>
          <p:cNvPr id="158" name="Google Shape;158;p15"/>
          <p:cNvSpPr txBox="1"/>
          <p:nvPr>
            <p:ph idx="1" type="body"/>
          </p:nvPr>
        </p:nvSpPr>
        <p:spPr>
          <a:xfrm>
            <a:off x="255975" y="1547275"/>
            <a:ext cx="3639600" cy="618300"/>
          </a:xfrm>
          <a:prstGeom prst="rect">
            <a:avLst/>
          </a:prstGeom>
        </p:spPr>
        <p:txBody>
          <a:bodyPr anchorCtr="0" anchor="t" bIns="0" lIns="0" spcFirstLastPara="1" rIns="0" wrap="square" tIns="0">
            <a:spAutoFit/>
          </a:bodyPr>
          <a:lstStyle>
            <a:lvl1pPr indent="-285750" lvl="0" marL="457200">
              <a:spcBef>
                <a:spcPts val="0"/>
              </a:spcBef>
              <a:spcAft>
                <a:spcPts val="0"/>
              </a:spcAft>
              <a:buClr>
                <a:schemeClr val="lt2"/>
              </a:buClr>
              <a:buSzPts val="900"/>
              <a:buFont typeface="Montserrat"/>
              <a:buChar char="●"/>
              <a:defRPr/>
            </a:lvl1pPr>
            <a:lvl2pPr indent="-285750" lvl="1" marL="914400">
              <a:spcBef>
                <a:spcPts val="0"/>
              </a:spcBef>
              <a:spcAft>
                <a:spcPts val="0"/>
              </a:spcAft>
              <a:buClr>
                <a:schemeClr val="lt2"/>
              </a:buClr>
              <a:buSzPts val="900"/>
              <a:buFont typeface="Montserrat"/>
              <a:buChar char="○"/>
              <a:defRPr/>
            </a:lvl2pPr>
            <a:lvl3pPr indent="-285750" lvl="2" marL="1371600">
              <a:spcBef>
                <a:spcPts val="0"/>
              </a:spcBef>
              <a:spcAft>
                <a:spcPts val="0"/>
              </a:spcAft>
              <a:buClr>
                <a:schemeClr val="lt2"/>
              </a:buClr>
              <a:buSzPts val="900"/>
              <a:buFont typeface="Montserrat"/>
              <a:buChar char="■"/>
              <a:defRPr/>
            </a:lvl3pPr>
            <a:lvl4pPr indent="-285750" lvl="3" marL="1828800">
              <a:spcBef>
                <a:spcPts val="0"/>
              </a:spcBef>
              <a:spcAft>
                <a:spcPts val="0"/>
              </a:spcAft>
              <a:buClr>
                <a:schemeClr val="lt2"/>
              </a:buClr>
              <a:buSzPts val="900"/>
              <a:buFont typeface="Montserrat"/>
              <a:buChar char="●"/>
              <a:defRPr/>
            </a:lvl4pPr>
            <a:lvl5pPr indent="-285750" lvl="4" marL="2286000">
              <a:spcBef>
                <a:spcPts val="0"/>
              </a:spcBef>
              <a:spcAft>
                <a:spcPts val="0"/>
              </a:spcAft>
              <a:buClr>
                <a:schemeClr val="lt2"/>
              </a:buClr>
              <a:buSzPts val="900"/>
              <a:buFont typeface="Montserrat"/>
              <a:buChar char="○"/>
              <a:defRPr/>
            </a:lvl5pPr>
            <a:lvl6pPr indent="-285750" lvl="5" marL="2743200">
              <a:spcBef>
                <a:spcPts val="0"/>
              </a:spcBef>
              <a:spcAft>
                <a:spcPts val="0"/>
              </a:spcAft>
              <a:buClr>
                <a:schemeClr val="lt2"/>
              </a:buClr>
              <a:buSzPts val="900"/>
              <a:buFont typeface="Montserrat"/>
              <a:buChar char="■"/>
              <a:defRPr/>
            </a:lvl6pPr>
            <a:lvl7pPr indent="-285750" lvl="6" marL="3200400">
              <a:spcBef>
                <a:spcPts val="0"/>
              </a:spcBef>
              <a:spcAft>
                <a:spcPts val="0"/>
              </a:spcAft>
              <a:buClr>
                <a:schemeClr val="lt2"/>
              </a:buClr>
              <a:buSzPts val="900"/>
              <a:buFont typeface="Montserrat"/>
              <a:buChar char="●"/>
              <a:defRPr/>
            </a:lvl7pPr>
            <a:lvl8pPr indent="-285750" lvl="7" marL="3657600">
              <a:spcBef>
                <a:spcPts val="0"/>
              </a:spcBef>
              <a:spcAft>
                <a:spcPts val="0"/>
              </a:spcAft>
              <a:buClr>
                <a:schemeClr val="lt2"/>
              </a:buClr>
              <a:buSzPts val="900"/>
              <a:buFont typeface="Montserrat"/>
              <a:buChar char="○"/>
              <a:defRPr/>
            </a:lvl8pPr>
            <a:lvl9pPr indent="-285750" lvl="8" marL="4114800">
              <a:spcBef>
                <a:spcPts val="0"/>
              </a:spcBef>
              <a:spcAft>
                <a:spcPts val="0"/>
              </a:spcAft>
              <a:buClr>
                <a:schemeClr val="lt2"/>
              </a:buClr>
              <a:buSzPts val="900"/>
              <a:buFont typeface="Montserrat"/>
              <a:buChar char="■"/>
              <a:defRPr/>
            </a:lvl9pPr>
          </a:lstStyle>
          <a:p/>
        </p:txBody>
      </p:sp>
      <p:sp>
        <p:nvSpPr>
          <p:cNvPr id="159" name="Google Shape;159;p15"/>
          <p:cNvSpPr txBox="1"/>
          <p:nvPr>
            <p:ph idx="2" type="title"/>
          </p:nvPr>
        </p:nvSpPr>
        <p:spPr>
          <a:xfrm>
            <a:off x="112425" y="3522983"/>
            <a:ext cx="1899300" cy="714900"/>
          </a:xfrm>
          <a:prstGeom prst="rect">
            <a:avLst/>
          </a:prstGeom>
        </p:spPr>
        <p:txBody>
          <a:bodyPr anchorCtr="0" anchor="t" bIns="0" lIns="0" spcFirstLastPara="1" rIns="0" wrap="square" tIns="0">
            <a:spAutoFit/>
          </a:bodyPr>
          <a:lstStyle>
            <a:lvl1pPr lvl="0" algn="ctr">
              <a:spcBef>
                <a:spcPts val="0"/>
              </a:spcBef>
              <a:spcAft>
                <a:spcPts val="0"/>
              </a:spcAft>
              <a:buNone/>
              <a:defRPr>
                <a:solidFill>
                  <a:schemeClr val="lt2"/>
                </a:solidFill>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
        <p:nvSpPr>
          <p:cNvPr id="160" name="Google Shape;160;p15"/>
          <p:cNvSpPr txBox="1"/>
          <p:nvPr>
            <p:ph idx="3" type="subTitle"/>
          </p:nvPr>
        </p:nvSpPr>
        <p:spPr>
          <a:xfrm>
            <a:off x="459075" y="4178725"/>
            <a:ext cx="1206000" cy="275700"/>
          </a:xfrm>
          <a:prstGeom prst="rect">
            <a:avLst/>
          </a:prstGeom>
        </p:spPr>
        <p:txBody>
          <a:bodyPr anchorCtr="0" anchor="t" bIns="0" lIns="0" spcFirstLastPara="1" rIns="0" wrap="square" tIns="0">
            <a:noAutofit/>
          </a:bodyPr>
          <a:lstStyle>
            <a:lvl1pPr lvl="0" algn="ctr">
              <a:spcBef>
                <a:spcPts val="0"/>
              </a:spcBef>
              <a:spcAft>
                <a:spcPts val="0"/>
              </a:spcAft>
              <a:buNone/>
              <a:defRPr sz="900"/>
            </a:lvl1pPr>
            <a:lvl2pPr lvl="1">
              <a:spcBef>
                <a:spcPts val="0"/>
              </a:spcBef>
              <a:spcAft>
                <a:spcPts val="0"/>
              </a:spcAft>
              <a:buClr>
                <a:schemeClr val="dk1"/>
              </a:buClr>
              <a:buSzPts val="900"/>
              <a:buFont typeface="Montserrat"/>
              <a:buNone/>
              <a:defRPr sz="900">
                <a:solidFill>
                  <a:schemeClr val="dk1"/>
                </a:solidFill>
              </a:defRPr>
            </a:lvl2pPr>
            <a:lvl3pPr lvl="2">
              <a:spcBef>
                <a:spcPts val="0"/>
              </a:spcBef>
              <a:spcAft>
                <a:spcPts val="0"/>
              </a:spcAft>
              <a:buClr>
                <a:schemeClr val="dk1"/>
              </a:buClr>
              <a:buSzPts val="900"/>
              <a:buFont typeface="Montserrat"/>
              <a:buNone/>
              <a:defRPr sz="900">
                <a:solidFill>
                  <a:schemeClr val="dk1"/>
                </a:solidFill>
              </a:defRPr>
            </a:lvl3pPr>
            <a:lvl4pPr lvl="3">
              <a:spcBef>
                <a:spcPts val="0"/>
              </a:spcBef>
              <a:spcAft>
                <a:spcPts val="0"/>
              </a:spcAft>
              <a:buClr>
                <a:schemeClr val="dk1"/>
              </a:buClr>
              <a:buSzPts val="900"/>
              <a:buFont typeface="Montserrat"/>
              <a:buNone/>
              <a:defRPr sz="900">
                <a:solidFill>
                  <a:schemeClr val="dk1"/>
                </a:solidFill>
              </a:defRPr>
            </a:lvl4pPr>
            <a:lvl5pPr lvl="4">
              <a:spcBef>
                <a:spcPts val="0"/>
              </a:spcBef>
              <a:spcAft>
                <a:spcPts val="0"/>
              </a:spcAft>
              <a:buClr>
                <a:schemeClr val="dk1"/>
              </a:buClr>
              <a:buSzPts val="900"/>
              <a:buFont typeface="Montserrat"/>
              <a:buNone/>
              <a:defRPr sz="900">
                <a:solidFill>
                  <a:schemeClr val="dk1"/>
                </a:solidFill>
              </a:defRPr>
            </a:lvl5pPr>
            <a:lvl6pPr lvl="5">
              <a:spcBef>
                <a:spcPts val="0"/>
              </a:spcBef>
              <a:spcAft>
                <a:spcPts val="0"/>
              </a:spcAft>
              <a:buClr>
                <a:schemeClr val="dk1"/>
              </a:buClr>
              <a:buSzPts val="900"/>
              <a:buFont typeface="Montserrat"/>
              <a:buNone/>
              <a:defRPr sz="900">
                <a:solidFill>
                  <a:schemeClr val="dk1"/>
                </a:solidFill>
              </a:defRPr>
            </a:lvl6pPr>
            <a:lvl7pPr lvl="6">
              <a:spcBef>
                <a:spcPts val="0"/>
              </a:spcBef>
              <a:spcAft>
                <a:spcPts val="0"/>
              </a:spcAft>
              <a:buClr>
                <a:schemeClr val="dk1"/>
              </a:buClr>
              <a:buSzPts val="900"/>
              <a:buFont typeface="Montserrat"/>
              <a:buNone/>
              <a:defRPr sz="900">
                <a:solidFill>
                  <a:schemeClr val="dk1"/>
                </a:solidFill>
              </a:defRPr>
            </a:lvl7pPr>
            <a:lvl8pPr lvl="7">
              <a:spcBef>
                <a:spcPts val="0"/>
              </a:spcBef>
              <a:spcAft>
                <a:spcPts val="0"/>
              </a:spcAft>
              <a:buClr>
                <a:schemeClr val="dk1"/>
              </a:buClr>
              <a:buSzPts val="900"/>
              <a:buFont typeface="Montserrat"/>
              <a:buNone/>
              <a:defRPr sz="900">
                <a:solidFill>
                  <a:schemeClr val="dk1"/>
                </a:solidFill>
              </a:defRPr>
            </a:lvl8pPr>
            <a:lvl9pPr lvl="8">
              <a:spcBef>
                <a:spcPts val="0"/>
              </a:spcBef>
              <a:spcAft>
                <a:spcPts val="0"/>
              </a:spcAft>
              <a:buClr>
                <a:schemeClr val="dk1"/>
              </a:buClr>
              <a:buSzPts val="900"/>
              <a:buFont typeface="Montserrat"/>
              <a:buNone/>
              <a:defRPr sz="900">
                <a:solidFill>
                  <a:schemeClr val="dk1"/>
                </a:solidFill>
              </a:defRPr>
            </a:lvl9pPr>
          </a:lstStyle>
          <a:p/>
        </p:txBody>
      </p:sp>
      <p:sp>
        <p:nvSpPr>
          <p:cNvPr id="161" name="Google Shape;161;p15"/>
          <p:cNvSpPr txBox="1"/>
          <p:nvPr>
            <p:ph idx="4" type="title"/>
          </p:nvPr>
        </p:nvSpPr>
        <p:spPr>
          <a:xfrm>
            <a:off x="4718600" y="3522983"/>
            <a:ext cx="1899300" cy="714900"/>
          </a:xfrm>
          <a:prstGeom prst="rect">
            <a:avLst/>
          </a:prstGeom>
        </p:spPr>
        <p:txBody>
          <a:bodyPr anchorCtr="0" anchor="t" bIns="0" lIns="0" spcFirstLastPara="1" rIns="0" wrap="square" tIns="0">
            <a:spAutoFit/>
          </a:bodyPr>
          <a:lstStyle>
            <a:lvl1pPr lvl="0" algn="ctr">
              <a:spcBef>
                <a:spcPts val="0"/>
              </a:spcBef>
              <a:spcAft>
                <a:spcPts val="0"/>
              </a:spcAft>
              <a:buNone/>
              <a:defRPr>
                <a:solidFill>
                  <a:schemeClr val="lt2"/>
                </a:solidFill>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
        <p:nvSpPr>
          <p:cNvPr id="162" name="Google Shape;162;p15"/>
          <p:cNvSpPr txBox="1"/>
          <p:nvPr>
            <p:ph idx="5" type="subTitle"/>
          </p:nvPr>
        </p:nvSpPr>
        <p:spPr>
          <a:xfrm>
            <a:off x="5065250" y="4178725"/>
            <a:ext cx="1206000" cy="275700"/>
          </a:xfrm>
          <a:prstGeom prst="rect">
            <a:avLst/>
          </a:prstGeom>
        </p:spPr>
        <p:txBody>
          <a:bodyPr anchorCtr="0" anchor="t" bIns="0" lIns="0" spcFirstLastPara="1" rIns="0" wrap="square" tIns="0">
            <a:noAutofit/>
          </a:bodyPr>
          <a:lstStyle>
            <a:lvl1pPr lvl="0" algn="ctr">
              <a:spcBef>
                <a:spcPts val="0"/>
              </a:spcBef>
              <a:spcAft>
                <a:spcPts val="0"/>
              </a:spcAft>
              <a:buNone/>
              <a:defRPr sz="900"/>
            </a:lvl1pPr>
            <a:lvl2pPr lvl="1">
              <a:spcBef>
                <a:spcPts val="0"/>
              </a:spcBef>
              <a:spcAft>
                <a:spcPts val="0"/>
              </a:spcAft>
              <a:buClr>
                <a:schemeClr val="dk1"/>
              </a:buClr>
              <a:buSzPts val="900"/>
              <a:buFont typeface="Montserrat"/>
              <a:buNone/>
              <a:defRPr sz="900">
                <a:solidFill>
                  <a:schemeClr val="dk1"/>
                </a:solidFill>
              </a:defRPr>
            </a:lvl2pPr>
            <a:lvl3pPr lvl="2">
              <a:spcBef>
                <a:spcPts val="0"/>
              </a:spcBef>
              <a:spcAft>
                <a:spcPts val="0"/>
              </a:spcAft>
              <a:buClr>
                <a:schemeClr val="dk1"/>
              </a:buClr>
              <a:buSzPts val="900"/>
              <a:buFont typeface="Montserrat"/>
              <a:buNone/>
              <a:defRPr sz="900">
                <a:solidFill>
                  <a:schemeClr val="dk1"/>
                </a:solidFill>
              </a:defRPr>
            </a:lvl3pPr>
            <a:lvl4pPr lvl="3">
              <a:spcBef>
                <a:spcPts val="0"/>
              </a:spcBef>
              <a:spcAft>
                <a:spcPts val="0"/>
              </a:spcAft>
              <a:buClr>
                <a:schemeClr val="dk1"/>
              </a:buClr>
              <a:buSzPts val="900"/>
              <a:buFont typeface="Montserrat"/>
              <a:buNone/>
              <a:defRPr sz="900">
                <a:solidFill>
                  <a:schemeClr val="dk1"/>
                </a:solidFill>
              </a:defRPr>
            </a:lvl4pPr>
            <a:lvl5pPr lvl="4">
              <a:spcBef>
                <a:spcPts val="0"/>
              </a:spcBef>
              <a:spcAft>
                <a:spcPts val="0"/>
              </a:spcAft>
              <a:buClr>
                <a:schemeClr val="dk1"/>
              </a:buClr>
              <a:buSzPts val="900"/>
              <a:buFont typeface="Montserrat"/>
              <a:buNone/>
              <a:defRPr sz="900">
                <a:solidFill>
                  <a:schemeClr val="dk1"/>
                </a:solidFill>
              </a:defRPr>
            </a:lvl5pPr>
            <a:lvl6pPr lvl="5">
              <a:spcBef>
                <a:spcPts val="0"/>
              </a:spcBef>
              <a:spcAft>
                <a:spcPts val="0"/>
              </a:spcAft>
              <a:buClr>
                <a:schemeClr val="dk1"/>
              </a:buClr>
              <a:buSzPts val="900"/>
              <a:buFont typeface="Montserrat"/>
              <a:buNone/>
              <a:defRPr sz="900">
                <a:solidFill>
                  <a:schemeClr val="dk1"/>
                </a:solidFill>
              </a:defRPr>
            </a:lvl6pPr>
            <a:lvl7pPr lvl="6">
              <a:spcBef>
                <a:spcPts val="0"/>
              </a:spcBef>
              <a:spcAft>
                <a:spcPts val="0"/>
              </a:spcAft>
              <a:buClr>
                <a:schemeClr val="dk1"/>
              </a:buClr>
              <a:buSzPts val="900"/>
              <a:buFont typeface="Montserrat"/>
              <a:buNone/>
              <a:defRPr sz="900">
                <a:solidFill>
                  <a:schemeClr val="dk1"/>
                </a:solidFill>
              </a:defRPr>
            </a:lvl7pPr>
            <a:lvl8pPr lvl="7">
              <a:spcBef>
                <a:spcPts val="0"/>
              </a:spcBef>
              <a:spcAft>
                <a:spcPts val="0"/>
              </a:spcAft>
              <a:buClr>
                <a:schemeClr val="dk1"/>
              </a:buClr>
              <a:buSzPts val="900"/>
              <a:buFont typeface="Montserrat"/>
              <a:buNone/>
              <a:defRPr sz="900">
                <a:solidFill>
                  <a:schemeClr val="dk1"/>
                </a:solidFill>
              </a:defRPr>
            </a:lvl8pPr>
            <a:lvl9pPr lvl="8">
              <a:spcBef>
                <a:spcPts val="0"/>
              </a:spcBef>
              <a:spcAft>
                <a:spcPts val="0"/>
              </a:spcAft>
              <a:buClr>
                <a:schemeClr val="dk1"/>
              </a:buClr>
              <a:buSzPts val="900"/>
              <a:buFont typeface="Montserrat"/>
              <a:buNone/>
              <a:defRPr sz="900">
                <a:solidFill>
                  <a:schemeClr val="dk1"/>
                </a:solidFill>
              </a:defRPr>
            </a:lvl9pPr>
          </a:lstStyle>
          <a:p/>
        </p:txBody>
      </p:sp>
      <p:sp>
        <p:nvSpPr>
          <p:cNvPr id="163" name="Google Shape;163;p15"/>
          <p:cNvSpPr txBox="1"/>
          <p:nvPr>
            <p:ph idx="6" type="body"/>
          </p:nvPr>
        </p:nvSpPr>
        <p:spPr>
          <a:xfrm>
            <a:off x="6880375" y="3231050"/>
            <a:ext cx="2030700" cy="618300"/>
          </a:xfrm>
          <a:prstGeom prst="rect">
            <a:avLst/>
          </a:prstGeom>
        </p:spPr>
        <p:txBody>
          <a:bodyPr anchorCtr="0" anchor="t" bIns="0" lIns="0" spcFirstLastPara="1" rIns="0" wrap="square" tIns="0">
            <a:spAutoFit/>
          </a:bodyPr>
          <a:lstStyle>
            <a:lvl1pPr indent="-285750" lvl="0" marL="457200">
              <a:lnSpc>
                <a:spcPct val="115000"/>
              </a:lnSpc>
              <a:spcBef>
                <a:spcPts val="0"/>
              </a:spcBef>
              <a:spcAft>
                <a:spcPts val="0"/>
              </a:spcAft>
              <a:buClr>
                <a:schemeClr val="lt2"/>
              </a:buClr>
              <a:buSzPts val="900"/>
              <a:buFont typeface="Montserrat"/>
              <a:buChar char="●"/>
              <a:defRPr/>
            </a:lvl1pPr>
            <a:lvl2pPr indent="-285750" lvl="1" marL="914400">
              <a:lnSpc>
                <a:spcPct val="115000"/>
              </a:lnSpc>
              <a:spcBef>
                <a:spcPts val="0"/>
              </a:spcBef>
              <a:spcAft>
                <a:spcPts val="0"/>
              </a:spcAft>
              <a:buClr>
                <a:schemeClr val="lt2"/>
              </a:buClr>
              <a:buSzPts val="900"/>
              <a:buFont typeface="Montserrat"/>
              <a:buChar char="○"/>
              <a:defRPr/>
            </a:lvl2pPr>
            <a:lvl3pPr indent="-285750" lvl="2" marL="1371600">
              <a:lnSpc>
                <a:spcPct val="115000"/>
              </a:lnSpc>
              <a:spcBef>
                <a:spcPts val="0"/>
              </a:spcBef>
              <a:spcAft>
                <a:spcPts val="0"/>
              </a:spcAft>
              <a:buClr>
                <a:schemeClr val="lt2"/>
              </a:buClr>
              <a:buSzPts val="900"/>
              <a:buFont typeface="Montserrat"/>
              <a:buChar char="■"/>
              <a:defRPr/>
            </a:lvl3pPr>
            <a:lvl4pPr indent="-285750" lvl="3" marL="1828800">
              <a:lnSpc>
                <a:spcPct val="115000"/>
              </a:lnSpc>
              <a:spcBef>
                <a:spcPts val="0"/>
              </a:spcBef>
              <a:spcAft>
                <a:spcPts val="0"/>
              </a:spcAft>
              <a:buClr>
                <a:schemeClr val="lt2"/>
              </a:buClr>
              <a:buSzPts val="900"/>
              <a:buFont typeface="Montserrat"/>
              <a:buChar char="●"/>
              <a:defRPr/>
            </a:lvl4pPr>
            <a:lvl5pPr indent="-285750" lvl="4" marL="2286000">
              <a:lnSpc>
                <a:spcPct val="115000"/>
              </a:lnSpc>
              <a:spcBef>
                <a:spcPts val="0"/>
              </a:spcBef>
              <a:spcAft>
                <a:spcPts val="0"/>
              </a:spcAft>
              <a:buClr>
                <a:schemeClr val="lt2"/>
              </a:buClr>
              <a:buSzPts val="900"/>
              <a:buFont typeface="Montserrat"/>
              <a:buChar char="○"/>
              <a:defRPr/>
            </a:lvl5pPr>
            <a:lvl6pPr indent="-285750" lvl="5" marL="2743200">
              <a:lnSpc>
                <a:spcPct val="115000"/>
              </a:lnSpc>
              <a:spcBef>
                <a:spcPts val="0"/>
              </a:spcBef>
              <a:spcAft>
                <a:spcPts val="0"/>
              </a:spcAft>
              <a:buClr>
                <a:schemeClr val="lt2"/>
              </a:buClr>
              <a:buSzPts val="900"/>
              <a:buFont typeface="Montserrat"/>
              <a:buChar char="■"/>
              <a:defRPr/>
            </a:lvl6pPr>
            <a:lvl7pPr indent="-285750" lvl="6" marL="3200400">
              <a:lnSpc>
                <a:spcPct val="115000"/>
              </a:lnSpc>
              <a:spcBef>
                <a:spcPts val="0"/>
              </a:spcBef>
              <a:spcAft>
                <a:spcPts val="0"/>
              </a:spcAft>
              <a:buClr>
                <a:schemeClr val="lt2"/>
              </a:buClr>
              <a:buSzPts val="900"/>
              <a:buFont typeface="Montserrat"/>
              <a:buChar char="●"/>
              <a:defRPr/>
            </a:lvl7pPr>
            <a:lvl8pPr indent="-285750" lvl="7" marL="3657600">
              <a:lnSpc>
                <a:spcPct val="115000"/>
              </a:lnSpc>
              <a:spcBef>
                <a:spcPts val="0"/>
              </a:spcBef>
              <a:spcAft>
                <a:spcPts val="0"/>
              </a:spcAft>
              <a:buClr>
                <a:schemeClr val="lt2"/>
              </a:buClr>
              <a:buSzPts val="900"/>
              <a:buFont typeface="Montserrat"/>
              <a:buChar char="○"/>
              <a:defRPr/>
            </a:lvl8pPr>
            <a:lvl9pPr indent="-285750" lvl="8" marL="4114800">
              <a:lnSpc>
                <a:spcPct val="115000"/>
              </a:lnSpc>
              <a:spcBef>
                <a:spcPts val="0"/>
              </a:spcBef>
              <a:spcAft>
                <a:spcPts val="0"/>
              </a:spcAft>
              <a:buClr>
                <a:schemeClr val="lt2"/>
              </a:buClr>
              <a:buSzPts val="900"/>
              <a:buFont typeface="Montserrat"/>
              <a:buChar char="■"/>
              <a:defRPr/>
            </a:lvl9pPr>
          </a:lstStyle>
          <a:p/>
        </p:txBody>
      </p:sp>
      <p:sp>
        <p:nvSpPr>
          <p:cNvPr id="164" name="Google Shape;164;p15"/>
          <p:cNvSpPr txBox="1"/>
          <p:nvPr>
            <p:ph idx="7" type="subTitle"/>
          </p:nvPr>
        </p:nvSpPr>
        <p:spPr>
          <a:xfrm>
            <a:off x="6880375" y="2984750"/>
            <a:ext cx="2030700" cy="246300"/>
          </a:xfrm>
          <a:prstGeom prst="rect">
            <a:avLst/>
          </a:prstGeom>
        </p:spPr>
        <p:txBody>
          <a:bodyPr anchorCtr="0" anchor="t" bIns="0" lIns="0" spcFirstLastPara="1" rIns="0" wrap="square" tIns="0">
            <a:noAutofit/>
          </a:bodyPr>
          <a:lstStyle>
            <a:lvl1pPr lvl="0" algn="l">
              <a:spcBef>
                <a:spcPts val="0"/>
              </a:spcBef>
              <a:spcAft>
                <a:spcPts val="0"/>
              </a:spcAft>
              <a:buNone/>
              <a:defRPr sz="1200">
                <a:latin typeface="Montserrat Medium"/>
                <a:ea typeface="Montserrat Medium"/>
                <a:cs typeface="Montserrat Medium"/>
                <a:sym typeface="Montserrat Medium"/>
              </a:defRPr>
            </a:lvl1pPr>
            <a:lvl2pPr lvl="1">
              <a:spcBef>
                <a:spcPts val="0"/>
              </a:spcBef>
              <a:spcAft>
                <a:spcPts val="0"/>
              </a:spcAft>
              <a:buClr>
                <a:schemeClr val="dk1"/>
              </a:buClr>
              <a:buSzPts val="900"/>
              <a:buFont typeface="Montserrat"/>
              <a:buNone/>
              <a:defRPr sz="900">
                <a:solidFill>
                  <a:schemeClr val="dk1"/>
                </a:solidFill>
              </a:defRPr>
            </a:lvl2pPr>
            <a:lvl3pPr lvl="2">
              <a:spcBef>
                <a:spcPts val="0"/>
              </a:spcBef>
              <a:spcAft>
                <a:spcPts val="0"/>
              </a:spcAft>
              <a:buClr>
                <a:schemeClr val="dk1"/>
              </a:buClr>
              <a:buSzPts val="900"/>
              <a:buFont typeface="Montserrat"/>
              <a:buNone/>
              <a:defRPr sz="900">
                <a:solidFill>
                  <a:schemeClr val="dk1"/>
                </a:solidFill>
              </a:defRPr>
            </a:lvl3pPr>
            <a:lvl4pPr lvl="3">
              <a:spcBef>
                <a:spcPts val="0"/>
              </a:spcBef>
              <a:spcAft>
                <a:spcPts val="0"/>
              </a:spcAft>
              <a:buClr>
                <a:schemeClr val="dk1"/>
              </a:buClr>
              <a:buSzPts val="900"/>
              <a:buFont typeface="Montserrat"/>
              <a:buNone/>
              <a:defRPr sz="900">
                <a:solidFill>
                  <a:schemeClr val="dk1"/>
                </a:solidFill>
              </a:defRPr>
            </a:lvl4pPr>
            <a:lvl5pPr lvl="4">
              <a:spcBef>
                <a:spcPts val="0"/>
              </a:spcBef>
              <a:spcAft>
                <a:spcPts val="0"/>
              </a:spcAft>
              <a:buClr>
                <a:schemeClr val="dk1"/>
              </a:buClr>
              <a:buSzPts val="900"/>
              <a:buFont typeface="Montserrat"/>
              <a:buNone/>
              <a:defRPr sz="900">
                <a:solidFill>
                  <a:schemeClr val="dk1"/>
                </a:solidFill>
              </a:defRPr>
            </a:lvl5pPr>
            <a:lvl6pPr lvl="5">
              <a:spcBef>
                <a:spcPts val="0"/>
              </a:spcBef>
              <a:spcAft>
                <a:spcPts val="0"/>
              </a:spcAft>
              <a:buClr>
                <a:schemeClr val="dk1"/>
              </a:buClr>
              <a:buSzPts val="900"/>
              <a:buFont typeface="Montserrat"/>
              <a:buNone/>
              <a:defRPr sz="900">
                <a:solidFill>
                  <a:schemeClr val="dk1"/>
                </a:solidFill>
              </a:defRPr>
            </a:lvl6pPr>
            <a:lvl7pPr lvl="6">
              <a:spcBef>
                <a:spcPts val="0"/>
              </a:spcBef>
              <a:spcAft>
                <a:spcPts val="0"/>
              </a:spcAft>
              <a:buClr>
                <a:schemeClr val="dk1"/>
              </a:buClr>
              <a:buSzPts val="900"/>
              <a:buFont typeface="Montserrat"/>
              <a:buNone/>
              <a:defRPr sz="900">
                <a:solidFill>
                  <a:schemeClr val="dk1"/>
                </a:solidFill>
              </a:defRPr>
            </a:lvl7pPr>
            <a:lvl8pPr lvl="7">
              <a:spcBef>
                <a:spcPts val="0"/>
              </a:spcBef>
              <a:spcAft>
                <a:spcPts val="0"/>
              </a:spcAft>
              <a:buClr>
                <a:schemeClr val="dk1"/>
              </a:buClr>
              <a:buSzPts val="900"/>
              <a:buFont typeface="Montserrat"/>
              <a:buNone/>
              <a:defRPr sz="900">
                <a:solidFill>
                  <a:schemeClr val="dk1"/>
                </a:solidFill>
              </a:defRPr>
            </a:lvl8pPr>
            <a:lvl9pPr lvl="8">
              <a:spcBef>
                <a:spcPts val="0"/>
              </a:spcBef>
              <a:spcAft>
                <a:spcPts val="0"/>
              </a:spcAft>
              <a:buClr>
                <a:schemeClr val="dk1"/>
              </a:buClr>
              <a:buSzPts val="900"/>
              <a:buFont typeface="Montserrat"/>
              <a:buNone/>
              <a:defRPr sz="900">
                <a:solidFill>
                  <a:schemeClr val="dk1"/>
                </a:solidFill>
              </a:defRPr>
            </a:lvl9pPr>
          </a:lstStyle>
          <a:p/>
        </p:txBody>
      </p:sp>
      <p:sp>
        <p:nvSpPr>
          <p:cNvPr id="165" name="Google Shape;165;p15"/>
          <p:cNvSpPr txBox="1"/>
          <p:nvPr>
            <p:ph idx="8" type="subTitle"/>
          </p:nvPr>
        </p:nvSpPr>
        <p:spPr>
          <a:xfrm>
            <a:off x="2274000" y="2984750"/>
            <a:ext cx="2030700" cy="246300"/>
          </a:xfrm>
          <a:prstGeom prst="rect">
            <a:avLst/>
          </a:prstGeom>
        </p:spPr>
        <p:txBody>
          <a:bodyPr anchorCtr="0" anchor="t" bIns="0" lIns="0" spcFirstLastPara="1" rIns="0" wrap="square" tIns="0">
            <a:noAutofit/>
          </a:bodyPr>
          <a:lstStyle>
            <a:lvl1pPr lvl="0" algn="l">
              <a:spcBef>
                <a:spcPts val="0"/>
              </a:spcBef>
              <a:spcAft>
                <a:spcPts val="0"/>
              </a:spcAft>
              <a:buNone/>
              <a:defRPr sz="1200">
                <a:latin typeface="Montserrat Medium"/>
                <a:ea typeface="Montserrat Medium"/>
                <a:cs typeface="Montserrat Medium"/>
                <a:sym typeface="Montserrat Medium"/>
              </a:defRPr>
            </a:lvl1pPr>
            <a:lvl2pPr lvl="1">
              <a:spcBef>
                <a:spcPts val="0"/>
              </a:spcBef>
              <a:spcAft>
                <a:spcPts val="0"/>
              </a:spcAft>
              <a:buClr>
                <a:schemeClr val="dk1"/>
              </a:buClr>
              <a:buSzPts val="900"/>
              <a:buFont typeface="Montserrat"/>
              <a:buNone/>
              <a:defRPr sz="900">
                <a:solidFill>
                  <a:schemeClr val="dk1"/>
                </a:solidFill>
              </a:defRPr>
            </a:lvl2pPr>
            <a:lvl3pPr lvl="2">
              <a:spcBef>
                <a:spcPts val="0"/>
              </a:spcBef>
              <a:spcAft>
                <a:spcPts val="0"/>
              </a:spcAft>
              <a:buClr>
                <a:schemeClr val="dk1"/>
              </a:buClr>
              <a:buSzPts val="900"/>
              <a:buFont typeface="Montserrat"/>
              <a:buNone/>
              <a:defRPr sz="900">
                <a:solidFill>
                  <a:schemeClr val="dk1"/>
                </a:solidFill>
              </a:defRPr>
            </a:lvl3pPr>
            <a:lvl4pPr lvl="3">
              <a:spcBef>
                <a:spcPts val="0"/>
              </a:spcBef>
              <a:spcAft>
                <a:spcPts val="0"/>
              </a:spcAft>
              <a:buClr>
                <a:schemeClr val="dk1"/>
              </a:buClr>
              <a:buSzPts val="900"/>
              <a:buFont typeface="Montserrat"/>
              <a:buNone/>
              <a:defRPr sz="900">
                <a:solidFill>
                  <a:schemeClr val="dk1"/>
                </a:solidFill>
              </a:defRPr>
            </a:lvl4pPr>
            <a:lvl5pPr lvl="4">
              <a:spcBef>
                <a:spcPts val="0"/>
              </a:spcBef>
              <a:spcAft>
                <a:spcPts val="0"/>
              </a:spcAft>
              <a:buClr>
                <a:schemeClr val="dk1"/>
              </a:buClr>
              <a:buSzPts val="900"/>
              <a:buFont typeface="Montserrat"/>
              <a:buNone/>
              <a:defRPr sz="900">
                <a:solidFill>
                  <a:schemeClr val="dk1"/>
                </a:solidFill>
              </a:defRPr>
            </a:lvl5pPr>
            <a:lvl6pPr lvl="5">
              <a:spcBef>
                <a:spcPts val="0"/>
              </a:spcBef>
              <a:spcAft>
                <a:spcPts val="0"/>
              </a:spcAft>
              <a:buClr>
                <a:schemeClr val="dk1"/>
              </a:buClr>
              <a:buSzPts val="900"/>
              <a:buFont typeface="Montserrat"/>
              <a:buNone/>
              <a:defRPr sz="900">
                <a:solidFill>
                  <a:schemeClr val="dk1"/>
                </a:solidFill>
              </a:defRPr>
            </a:lvl6pPr>
            <a:lvl7pPr lvl="6">
              <a:spcBef>
                <a:spcPts val="0"/>
              </a:spcBef>
              <a:spcAft>
                <a:spcPts val="0"/>
              </a:spcAft>
              <a:buClr>
                <a:schemeClr val="dk1"/>
              </a:buClr>
              <a:buSzPts val="900"/>
              <a:buFont typeface="Montserrat"/>
              <a:buNone/>
              <a:defRPr sz="900">
                <a:solidFill>
                  <a:schemeClr val="dk1"/>
                </a:solidFill>
              </a:defRPr>
            </a:lvl7pPr>
            <a:lvl8pPr lvl="7">
              <a:spcBef>
                <a:spcPts val="0"/>
              </a:spcBef>
              <a:spcAft>
                <a:spcPts val="0"/>
              </a:spcAft>
              <a:buClr>
                <a:schemeClr val="dk1"/>
              </a:buClr>
              <a:buSzPts val="900"/>
              <a:buFont typeface="Montserrat"/>
              <a:buNone/>
              <a:defRPr sz="900">
                <a:solidFill>
                  <a:schemeClr val="dk1"/>
                </a:solidFill>
              </a:defRPr>
            </a:lvl8pPr>
            <a:lvl9pPr lvl="8">
              <a:spcBef>
                <a:spcPts val="0"/>
              </a:spcBef>
              <a:spcAft>
                <a:spcPts val="0"/>
              </a:spcAft>
              <a:buClr>
                <a:schemeClr val="dk1"/>
              </a:buClr>
              <a:buSzPts val="900"/>
              <a:buFont typeface="Montserrat"/>
              <a:buNone/>
              <a:defRPr sz="900">
                <a:solidFill>
                  <a:schemeClr val="dk1"/>
                </a:solidFill>
              </a:defRPr>
            </a:lvl9pPr>
          </a:lstStyle>
          <a:p/>
        </p:txBody>
      </p:sp>
      <p:sp>
        <p:nvSpPr>
          <p:cNvPr id="166" name="Google Shape;166;p15"/>
          <p:cNvSpPr txBox="1"/>
          <p:nvPr>
            <p:ph idx="9" type="body"/>
          </p:nvPr>
        </p:nvSpPr>
        <p:spPr>
          <a:xfrm>
            <a:off x="2274000" y="3231050"/>
            <a:ext cx="2030700" cy="618300"/>
          </a:xfrm>
          <a:prstGeom prst="rect">
            <a:avLst/>
          </a:prstGeom>
        </p:spPr>
        <p:txBody>
          <a:bodyPr anchorCtr="0" anchor="t" bIns="0" lIns="0" spcFirstLastPara="1" rIns="0" wrap="square" tIns="0">
            <a:spAutoFit/>
          </a:bodyPr>
          <a:lstStyle>
            <a:lvl1pPr indent="-285750" lvl="0" marL="457200">
              <a:lnSpc>
                <a:spcPct val="115000"/>
              </a:lnSpc>
              <a:spcBef>
                <a:spcPts val="0"/>
              </a:spcBef>
              <a:spcAft>
                <a:spcPts val="0"/>
              </a:spcAft>
              <a:buClr>
                <a:schemeClr val="lt2"/>
              </a:buClr>
              <a:buSzPts val="900"/>
              <a:buFont typeface="Montserrat"/>
              <a:buChar char="●"/>
              <a:defRPr/>
            </a:lvl1pPr>
            <a:lvl2pPr indent="-285750" lvl="1" marL="914400">
              <a:lnSpc>
                <a:spcPct val="115000"/>
              </a:lnSpc>
              <a:spcBef>
                <a:spcPts val="0"/>
              </a:spcBef>
              <a:spcAft>
                <a:spcPts val="0"/>
              </a:spcAft>
              <a:buClr>
                <a:schemeClr val="lt2"/>
              </a:buClr>
              <a:buSzPts val="900"/>
              <a:buFont typeface="Montserrat"/>
              <a:buChar char="○"/>
              <a:defRPr/>
            </a:lvl2pPr>
            <a:lvl3pPr indent="-285750" lvl="2" marL="1371600">
              <a:lnSpc>
                <a:spcPct val="115000"/>
              </a:lnSpc>
              <a:spcBef>
                <a:spcPts val="0"/>
              </a:spcBef>
              <a:spcAft>
                <a:spcPts val="0"/>
              </a:spcAft>
              <a:buClr>
                <a:schemeClr val="lt2"/>
              </a:buClr>
              <a:buSzPts val="900"/>
              <a:buFont typeface="Montserrat"/>
              <a:buChar char="■"/>
              <a:defRPr/>
            </a:lvl3pPr>
            <a:lvl4pPr indent="-285750" lvl="3" marL="1828800">
              <a:lnSpc>
                <a:spcPct val="115000"/>
              </a:lnSpc>
              <a:spcBef>
                <a:spcPts val="0"/>
              </a:spcBef>
              <a:spcAft>
                <a:spcPts val="0"/>
              </a:spcAft>
              <a:buClr>
                <a:schemeClr val="lt2"/>
              </a:buClr>
              <a:buSzPts val="900"/>
              <a:buFont typeface="Montserrat"/>
              <a:buChar char="●"/>
              <a:defRPr/>
            </a:lvl4pPr>
            <a:lvl5pPr indent="-285750" lvl="4" marL="2286000">
              <a:lnSpc>
                <a:spcPct val="115000"/>
              </a:lnSpc>
              <a:spcBef>
                <a:spcPts val="0"/>
              </a:spcBef>
              <a:spcAft>
                <a:spcPts val="0"/>
              </a:spcAft>
              <a:buClr>
                <a:schemeClr val="lt2"/>
              </a:buClr>
              <a:buSzPts val="900"/>
              <a:buFont typeface="Montserrat"/>
              <a:buChar char="○"/>
              <a:defRPr/>
            </a:lvl5pPr>
            <a:lvl6pPr indent="-285750" lvl="5" marL="2743200">
              <a:lnSpc>
                <a:spcPct val="115000"/>
              </a:lnSpc>
              <a:spcBef>
                <a:spcPts val="0"/>
              </a:spcBef>
              <a:spcAft>
                <a:spcPts val="0"/>
              </a:spcAft>
              <a:buClr>
                <a:schemeClr val="lt2"/>
              </a:buClr>
              <a:buSzPts val="900"/>
              <a:buFont typeface="Montserrat"/>
              <a:buChar char="■"/>
              <a:defRPr/>
            </a:lvl6pPr>
            <a:lvl7pPr indent="-285750" lvl="6" marL="3200400">
              <a:lnSpc>
                <a:spcPct val="115000"/>
              </a:lnSpc>
              <a:spcBef>
                <a:spcPts val="0"/>
              </a:spcBef>
              <a:spcAft>
                <a:spcPts val="0"/>
              </a:spcAft>
              <a:buClr>
                <a:schemeClr val="lt2"/>
              </a:buClr>
              <a:buSzPts val="900"/>
              <a:buFont typeface="Montserrat"/>
              <a:buChar char="●"/>
              <a:defRPr/>
            </a:lvl7pPr>
            <a:lvl8pPr indent="-285750" lvl="7" marL="3657600">
              <a:lnSpc>
                <a:spcPct val="115000"/>
              </a:lnSpc>
              <a:spcBef>
                <a:spcPts val="0"/>
              </a:spcBef>
              <a:spcAft>
                <a:spcPts val="0"/>
              </a:spcAft>
              <a:buClr>
                <a:schemeClr val="lt2"/>
              </a:buClr>
              <a:buSzPts val="900"/>
              <a:buFont typeface="Montserrat"/>
              <a:buChar char="○"/>
              <a:defRPr/>
            </a:lvl8pPr>
            <a:lvl9pPr indent="-285750" lvl="8" marL="4114800">
              <a:lnSpc>
                <a:spcPct val="115000"/>
              </a:lnSpc>
              <a:spcBef>
                <a:spcPts val="0"/>
              </a:spcBef>
              <a:spcAft>
                <a:spcPts val="0"/>
              </a:spcAft>
              <a:buClr>
                <a:schemeClr val="lt2"/>
              </a:buClr>
              <a:buSzPts val="900"/>
              <a:buFont typeface="Montserrat"/>
              <a:buChar char="■"/>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section 9">
  <p:cSld name="BLANK_1_1_1_1_1_1_1_1_1_1_1_2_1_6">
    <p:bg>
      <p:bgPr>
        <a:solidFill>
          <a:schemeClr val="lt1"/>
        </a:solidFill>
      </p:bgPr>
    </p:bg>
    <p:spTree>
      <p:nvGrpSpPr>
        <p:cNvPr id="167" name="Shape 167"/>
        <p:cNvGrpSpPr/>
        <p:nvPr/>
      </p:nvGrpSpPr>
      <p:grpSpPr>
        <a:xfrm>
          <a:off x="0" y="0"/>
          <a:ext cx="0" cy="0"/>
          <a:chOff x="0" y="0"/>
          <a:chExt cx="0" cy="0"/>
        </a:xfrm>
      </p:grpSpPr>
      <p:sp>
        <p:nvSpPr>
          <p:cNvPr id="168" name="Google Shape;168;p16"/>
          <p:cNvSpPr/>
          <p:nvPr/>
        </p:nvSpPr>
        <p:spPr>
          <a:xfrm>
            <a:off x="0" y="1218975"/>
            <a:ext cx="9144000" cy="39246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sp>
        <p:nvSpPr>
          <p:cNvPr id="169" name="Google Shape;169;p16"/>
          <p:cNvSpPr txBox="1"/>
          <p:nvPr>
            <p:ph idx="1" type="body"/>
          </p:nvPr>
        </p:nvSpPr>
        <p:spPr>
          <a:xfrm>
            <a:off x="422609" y="4243800"/>
            <a:ext cx="1728600" cy="457200"/>
          </a:xfrm>
          <a:prstGeom prst="rect">
            <a:avLst/>
          </a:prstGeom>
        </p:spPr>
        <p:txBody>
          <a:bodyPr anchorCtr="0" anchor="b" bIns="0" lIns="0" spcFirstLastPara="1" rIns="0" wrap="square" tIns="0">
            <a:noAutofit/>
          </a:bodyPr>
          <a:lstStyle>
            <a:lvl1pPr indent="-285750" lvl="0" marL="457200">
              <a:lnSpc>
                <a:spcPct val="115000"/>
              </a:lnSpc>
              <a:spcBef>
                <a:spcPts val="0"/>
              </a:spcBef>
              <a:spcAft>
                <a:spcPts val="0"/>
              </a:spcAft>
              <a:buClr>
                <a:schemeClr val="lt2"/>
              </a:buClr>
              <a:buSzPts val="900"/>
              <a:buFont typeface="Montserrat"/>
              <a:buChar char="●"/>
              <a:defRPr/>
            </a:lvl1pPr>
            <a:lvl2pPr indent="-285750" lvl="1" marL="914400">
              <a:lnSpc>
                <a:spcPct val="115000"/>
              </a:lnSpc>
              <a:spcBef>
                <a:spcPts val="0"/>
              </a:spcBef>
              <a:spcAft>
                <a:spcPts val="0"/>
              </a:spcAft>
              <a:buClr>
                <a:schemeClr val="lt2"/>
              </a:buClr>
              <a:buSzPts val="900"/>
              <a:buFont typeface="Montserrat"/>
              <a:buChar char="○"/>
              <a:defRPr/>
            </a:lvl2pPr>
            <a:lvl3pPr indent="-285750" lvl="2" marL="1371600">
              <a:lnSpc>
                <a:spcPct val="115000"/>
              </a:lnSpc>
              <a:spcBef>
                <a:spcPts val="0"/>
              </a:spcBef>
              <a:spcAft>
                <a:spcPts val="0"/>
              </a:spcAft>
              <a:buClr>
                <a:schemeClr val="lt2"/>
              </a:buClr>
              <a:buSzPts val="900"/>
              <a:buFont typeface="Montserrat"/>
              <a:buChar char="■"/>
              <a:defRPr/>
            </a:lvl3pPr>
            <a:lvl4pPr indent="-285750" lvl="3" marL="1828800">
              <a:lnSpc>
                <a:spcPct val="115000"/>
              </a:lnSpc>
              <a:spcBef>
                <a:spcPts val="0"/>
              </a:spcBef>
              <a:spcAft>
                <a:spcPts val="0"/>
              </a:spcAft>
              <a:buClr>
                <a:schemeClr val="lt2"/>
              </a:buClr>
              <a:buSzPts val="900"/>
              <a:buFont typeface="Montserrat"/>
              <a:buChar char="●"/>
              <a:defRPr/>
            </a:lvl4pPr>
            <a:lvl5pPr indent="-285750" lvl="4" marL="2286000">
              <a:lnSpc>
                <a:spcPct val="115000"/>
              </a:lnSpc>
              <a:spcBef>
                <a:spcPts val="0"/>
              </a:spcBef>
              <a:spcAft>
                <a:spcPts val="0"/>
              </a:spcAft>
              <a:buClr>
                <a:schemeClr val="lt2"/>
              </a:buClr>
              <a:buSzPts val="900"/>
              <a:buFont typeface="Montserrat"/>
              <a:buChar char="○"/>
              <a:defRPr/>
            </a:lvl5pPr>
            <a:lvl6pPr indent="-285750" lvl="5" marL="2743200">
              <a:lnSpc>
                <a:spcPct val="115000"/>
              </a:lnSpc>
              <a:spcBef>
                <a:spcPts val="0"/>
              </a:spcBef>
              <a:spcAft>
                <a:spcPts val="0"/>
              </a:spcAft>
              <a:buClr>
                <a:schemeClr val="lt2"/>
              </a:buClr>
              <a:buSzPts val="900"/>
              <a:buFont typeface="Montserrat"/>
              <a:buChar char="■"/>
              <a:defRPr/>
            </a:lvl6pPr>
            <a:lvl7pPr indent="-285750" lvl="6" marL="3200400">
              <a:lnSpc>
                <a:spcPct val="115000"/>
              </a:lnSpc>
              <a:spcBef>
                <a:spcPts val="0"/>
              </a:spcBef>
              <a:spcAft>
                <a:spcPts val="0"/>
              </a:spcAft>
              <a:buClr>
                <a:schemeClr val="lt2"/>
              </a:buClr>
              <a:buSzPts val="900"/>
              <a:buFont typeface="Montserrat"/>
              <a:buChar char="●"/>
              <a:defRPr/>
            </a:lvl7pPr>
            <a:lvl8pPr indent="-285750" lvl="7" marL="3657600">
              <a:lnSpc>
                <a:spcPct val="115000"/>
              </a:lnSpc>
              <a:spcBef>
                <a:spcPts val="0"/>
              </a:spcBef>
              <a:spcAft>
                <a:spcPts val="0"/>
              </a:spcAft>
              <a:buClr>
                <a:schemeClr val="lt2"/>
              </a:buClr>
              <a:buSzPts val="900"/>
              <a:buFont typeface="Montserrat"/>
              <a:buChar char="○"/>
              <a:defRPr/>
            </a:lvl8pPr>
            <a:lvl9pPr indent="-285750" lvl="8" marL="4114800">
              <a:lnSpc>
                <a:spcPct val="115000"/>
              </a:lnSpc>
              <a:spcBef>
                <a:spcPts val="0"/>
              </a:spcBef>
              <a:spcAft>
                <a:spcPts val="0"/>
              </a:spcAft>
              <a:buClr>
                <a:schemeClr val="lt2"/>
              </a:buClr>
              <a:buSzPts val="900"/>
              <a:buFont typeface="Montserrat"/>
              <a:buChar char="■"/>
              <a:defRPr/>
            </a:lvl9pPr>
          </a:lstStyle>
          <a:p/>
        </p:txBody>
      </p:sp>
      <p:sp>
        <p:nvSpPr>
          <p:cNvPr id="170" name="Google Shape;170;p16"/>
          <p:cNvSpPr txBox="1"/>
          <p:nvPr>
            <p:ph idx="2" type="body"/>
          </p:nvPr>
        </p:nvSpPr>
        <p:spPr>
          <a:xfrm>
            <a:off x="2614838" y="4243800"/>
            <a:ext cx="1728600" cy="457200"/>
          </a:xfrm>
          <a:prstGeom prst="rect">
            <a:avLst/>
          </a:prstGeom>
        </p:spPr>
        <p:txBody>
          <a:bodyPr anchorCtr="0" anchor="b" bIns="0" lIns="0" spcFirstLastPara="1" rIns="0" wrap="square" tIns="0">
            <a:noAutofit/>
          </a:bodyPr>
          <a:lstStyle>
            <a:lvl1pPr indent="-285750" lvl="0" marL="457200">
              <a:lnSpc>
                <a:spcPct val="115000"/>
              </a:lnSpc>
              <a:spcBef>
                <a:spcPts val="0"/>
              </a:spcBef>
              <a:spcAft>
                <a:spcPts val="0"/>
              </a:spcAft>
              <a:buClr>
                <a:schemeClr val="lt2"/>
              </a:buClr>
              <a:buSzPts val="900"/>
              <a:buFont typeface="Montserrat"/>
              <a:buChar char="●"/>
              <a:defRPr/>
            </a:lvl1pPr>
            <a:lvl2pPr indent="-285750" lvl="1" marL="914400">
              <a:lnSpc>
                <a:spcPct val="115000"/>
              </a:lnSpc>
              <a:spcBef>
                <a:spcPts val="0"/>
              </a:spcBef>
              <a:spcAft>
                <a:spcPts val="0"/>
              </a:spcAft>
              <a:buClr>
                <a:schemeClr val="lt2"/>
              </a:buClr>
              <a:buSzPts val="900"/>
              <a:buFont typeface="Montserrat"/>
              <a:buChar char="○"/>
              <a:defRPr/>
            </a:lvl2pPr>
            <a:lvl3pPr indent="-285750" lvl="2" marL="1371600">
              <a:lnSpc>
                <a:spcPct val="115000"/>
              </a:lnSpc>
              <a:spcBef>
                <a:spcPts val="0"/>
              </a:spcBef>
              <a:spcAft>
                <a:spcPts val="0"/>
              </a:spcAft>
              <a:buClr>
                <a:schemeClr val="lt2"/>
              </a:buClr>
              <a:buSzPts val="900"/>
              <a:buFont typeface="Montserrat"/>
              <a:buChar char="■"/>
              <a:defRPr/>
            </a:lvl3pPr>
            <a:lvl4pPr indent="-285750" lvl="3" marL="1828800">
              <a:lnSpc>
                <a:spcPct val="115000"/>
              </a:lnSpc>
              <a:spcBef>
                <a:spcPts val="0"/>
              </a:spcBef>
              <a:spcAft>
                <a:spcPts val="0"/>
              </a:spcAft>
              <a:buClr>
                <a:schemeClr val="lt2"/>
              </a:buClr>
              <a:buSzPts val="900"/>
              <a:buFont typeface="Montserrat"/>
              <a:buChar char="●"/>
              <a:defRPr/>
            </a:lvl4pPr>
            <a:lvl5pPr indent="-285750" lvl="4" marL="2286000">
              <a:lnSpc>
                <a:spcPct val="115000"/>
              </a:lnSpc>
              <a:spcBef>
                <a:spcPts val="0"/>
              </a:spcBef>
              <a:spcAft>
                <a:spcPts val="0"/>
              </a:spcAft>
              <a:buClr>
                <a:schemeClr val="lt2"/>
              </a:buClr>
              <a:buSzPts val="900"/>
              <a:buFont typeface="Montserrat"/>
              <a:buChar char="○"/>
              <a:defRPr/>
            </a:lvl5pPr>
            <a:lvl6pPr indent="-285750" lvl="5" marL="2743200">
              <a:lnSpc>
                <a:spcPct val="115000"/>
              </a:lnSpc>
              <a:spcBef>
                <a:spcPts val="0"/>
              </a:spcBef>
              <a:spcAft>
                <a:spcPts val="0"/>
              </a:spcAft>
              <a:buClr>
                <a:schemeClr val="lt2"/>
              </a:buClr>
              <a:buSzPts val="900"/>
              <a:buFont typeface="Montserrat"/>
              <a:buChar char="■"/>
              <a:defRPr/>
            </a:lvl6pPr>
            <a:lvl7pPr indent="-285750" lvl="6" marL="3200400">
              <a:lnSpc>
                <a:spcPct val="115000"/>
              </a:lnSpc>
              <a:spcBef>
                <a:spcPts val="0"/>
              </a:spcBef>
              <a:spcAft>
                <a:spcPts val="0"/>
              </a:spcAft>
              <a:buClr>
                <a:schemeClr val="lt2"/>
              </a:buClr>
              <a:buSzPts val="900"/>
              <a:buFont typeface="Montserrat"/>
              <a:buChar char="●"/>
              <a:defRPr/>
            </a:lvl7pPr>
            <a:lvl8pPr indent="-285750" lvl="7" marL="3657600">
              <a:lnSpc>
                <a:spcPct val="115000"/>
              </a:lnSpc>
              <a:spcBef>
                <a:spcPts val="0"/>
              </a:spcBef>
              <a:spcAft>
                <a:spcPts val="0"/>
              </a:spcAft>
              <a:buClr>
                <a:schemeClr val="lt2"/>
              </a:buClr>
              <a:buSzPts val="900"/>
              <a:buFont typeface="Montserrat"/>
              <a:buChar char="○"/>
              <a:defRPr/>
            </a:lvl8pPr>
            <a:lvl9pPr indent="-285750" lvl="8" marL="4114800">
              <a:lnSpc>
                <a:spcPct val="115000"/>
              </a:lnSpc>
              <a:spcBef>
                <a:spcPts val="0"/>
              </a:spcBef>
              <a:spcAft>
                <a:spcPts val="0"/>
              </a:spcAft>
              <a:buClr>
                <a:schemeClr val="lt2"/>
              </a:buClr>
              <a:buSzPts val="900"/>
              <a:buFont typeface="Montserrat"/>
              <a:buChar char="■"/>
              <a:defRPr/>
            </a:lvl9pPr>
          </a:lstStyle>
          <a:p/>
        </p:txBody>
      </p:sp>
      <p:sp>
        <p:nvSpPr>
          <p:cNvPr id="171" name="Google Shape;171;p16"/>
          <p:cNvSpPr txBox="1"/>
          <p:nvPr>
            <p:ph idx="3" type="body"/>
          </p:nvPr>
        </p:nvSpPr>
        <p:spPr>
          <a:xfrm>
            <a:off x="4785550" y="4243800"/>
            <a:ext cx="1728600" cy="457200"/>
          </a:xfrm>
          <a:prstGeom prst="rect">
            <a:avLst/>
          </a:prstGeom>
        </p:spPr>
        <p:txBody>
          <a:bodyPr anchorCtr="0" anchor="b" bIns="0" lIns="0" spcFirstLastPara="1" rIns="0" wrap="square" tIns="0">
            <a:noAutofit/>
          </a:bodyPr>
          <a:lstStyle>
            <a:lvl1pPr indent="-285750" lvl="0" marL="457200">
              <a:lnSpc>
                <a:spcPct val="115000"/>
              </a:lnSpc>
              <a:spcBef>
                <a:spcPts val="0"/>
              </a:spcBef>
              <a:spcAft>
                <a:spcPts val="0"/>
              </a:spcAft>
              <a:buClr>
                <a:schemeClr val="lt2"/>
              </a:buClr>
              <a:buSzPts val="900"/>
              <a:buFont typeface="Montserrat"/>
              <a:buChar char="●"/>
              <a:defRPr/>
            </a:lvl1pPr>
            <a:lvl2pPr indent="-285750" lvl="1" marL="914400">
              <a:lnSpc>
                <a:spcPct val="115000"/>
              </a:lnSpc>
              <a:spcBef>
                <a:spcPts val="0"/>
              </a:spcBef>
              <a:spcAft>
                <a:spcPts val="0"/>
              </a:spcAft>
              <a:buClr>
                <a:schemeClr val="lt2"/>
              </a:buClr>
              <a:buSzPts val="900"/>
              <a:buFont typeface="Montserrat"/>
              <a:buChar char="○"/>
              <a:defRPr/>
            </a:lvl2pPr>
            <a:lvl3pPr indent="-285750" lvl="2" marL="1371600">
              <a:lnSpc>
                <a:spcPct val="115000"/>
              </a:lnSpc>
              <a:spcBef>
                <a:spcPts val="0"/>
              </a:spcBef>
              <a:spcAft>
                <a:spcPts val="0"/>
              </a:spcAft>
              <a:buClr>
                <a:schemeClr val="lt2"/>
              </a:buClr>
              <a:buSzPts val="900"/>
              <a:buFont typeface="Montserrat"/>
              <a:buChar char="■"/>
              <a:defRPr/>
            </a:lvl3pPr>
            <a:lvl4pPr indent="-285750" lvl="3" marL="1828800">
              <a:lnSpc>
                <a:spcPct val="115000"/>
              </a:lnSpc>
              <a:spcBef>
                <a:spcPts val="0"/>
              </a:spcBef>
              <a:spcAft>
                <a:spcPts val="0"/>
              </a:spcAft>
              <a:buClr>
                <a:schemeClr val="lt2"/>
              </a:buClr>
              <a:buSzPts val="900"/>
              <a:buFont typeface="Montserrat"/>
              <a:buChar char="●"/>
              <a:defRPr/>
            </a:lvl4pPr>
            <a:lvl5pPr indent="-285750" lvl="4" marL="2286000">
              <a:lnSpc>
                <a:spcPct val="115000"/>
              </a:lnSpc>
              <a:spcBef>
                <a:spcPts val="0"/>
              </a:spcBef>
              <a:spcAft>
                <a:spcPts val="0"/>
              </a:spcAft>
              <a:buClr>
                <a:schemeClr val="lt2"/>
              </a:buClr>
              <a:buSzPts val="900"/>
              <a:buFont typeface="Montserrat"/>
              <a:buChar char="○"/>
              <a:defRPr/>
            </a:lvl5pPr>
            <a:lvl6pPr indent="-285750" lvl="5" marL="2743200">
              <a:lnSpc>
                <a:spcPct val="115000"/>
              </a:lnSpc>
              <a:spcBef>
                <a:spcPts val="0"/>
              </a:spcBef>
              <a:spcAft>
                <a:spcPts val="0"/>
              </a:spcAft>
              <a:buClr>
                <a:schemeClr val="lt2"/>
              </a:buClr>
              <a:buSzPts val="900"/>
              <a:buFont typeface="Montserrat"/>
              <a:buChar char="■"/>
              <a:defRPr/>
            </a:lvl6pPr>
            <a:lvl7pPr indent="-285750" lvl="6" marL="3200400">
              <a:lnSpc>
                <a:spcPct val="115000"/>
              </a:lnSpc>
              <a:spcBef>
                <a:spcPts val="0"/>
              </a:spcBef>
              <a:spcAft>
                <a:spcPts val="0"/>
              </a:spcAft>
              <a:buClr>
                <a:schemeClr val="lt2"/>
              </a:buClr>
              <a:buSzPts val="900"/>
              <a:buFont typeface="Montserrat"/>
              <a:buChar char="●"/>
              <a:defRPr/>
            </a:lvl7pPr>
            <a:lvl8pPr indent="-285750" lvl="7" marL="3657600">
              <a:lnSpc>
                <a:spcPct val="115000"/>
              </a:lnSpc>
              <a:spcBef>
                <a:spcPts val="0"/>
              </a:spcBef>
              <a:spcAft>
                <a:spcPts val="0"/>
              </a:spcAft>
              <a:buClr>
                <a:schemeClr val="lt2"/>
              </a:buClr>
              <a:buSzPts val="900"/>
              <a:buFont typeface="Montserrat"/>
              <a:buChar char="○"/>
              <a:defRPr/>
            </a:lvl8pPr>
            <a:lvl9pPr indent="-285750" lvl="8" marL="4114800">
              <a:lnSpc>
                <a:spcPct val="115000"/>
              </a:lnSpc>
              <a:spcBef>
                <a:spcPts val="0"/>
              </a:spcBef>
              <a:spcAft>
                <a:spcPts val="0"/>
              </a:spcAft>
              <a:buClr>
                <a:schemeClr val="lt2"/>
              </a:buClr>
              <a:buSzPts val="900"/>
              <a:buFont typeface="Montserrat"/>
              <a:buChar char="■"/>
              <a:defRPr/>
            </a:lvl9pPr>
          </a:lstStyle>
          <a:p/>
        </p:txBody>
      </p:sp>
      <p:sp>
        <p:nvSpPr>
          <p:cNvPr id="172" name="Google Shape;172;p16"/>
          <p:cNvSpPr txBox="1"/>
          <p:nvPr>
            <p:ph idx="4" type="body"/>
          </p:nvPr>
        </p:nvSpPr>
        <p:spPr>
          <a:xfrm>
            <a:off x="6956263" y="4243800"/>
            <a:ext cx="1728600" cy="457200"/>
          </a:xfrm>
          <a:prstGeom prst="rect">
            <a:avLst/>
          </a:prstGeom>
        </p:spPr>
        <p:txBody>
          <a:bodyPr anchorCtr="0" anchor="b" bIns="0" lIns="0" spcFirstLastPara="1" rIns="0" wrap="square" tIns="0">
            <a:noAutofit/>
          </a:bodyPr>
          <a:lstStyle>
            <a:lvl1pPr indent="-285750" lvl="0" marL="457200">
              <a:lnSpc>
                <a:spcPct val="115000"/>
              </a:lnSpc>
              <a:spcBef>
                <a:spcPts val="0"/>
              </a:spcBef>
              <a:spcAft>
                <a:spcPts val="0"/>
              </a:spcAft>
              <a:buClr>
                <a:schemeClr val="lt2"/>
              </a:buClr>
              <a:buSzPts val="900"/>
              <a:buFont typeface="Montserrat"/>
              <a:buChar char="●"/>
              <a:defRPr/>
            </a:lvl1pPr>
            <a:lvl2pPr indent="-285750" lvl="1" marL="914400">
              <a:lnSpc>
                <a:spcPct val="115000"/>
              </a:lnSpc>
              <a:spcBef>
                <a:spcPts val="0"/>
              </a:spcBef>
              <a:spcAft>
                <a:spcPts val="0"/>
              </a:spcAft>
              <a:buClr>
                <a:schemeClr val="lt2"/>
              </a:buClr>
              <a:buSzPts val="900"/>
              <a:buFont typeface="Montserrat"/>
              <a:buChar char="○"/>
              <a:defRPr/>
            </a:lvl2pPr>
            <a:lvl3pPr indent="-285750" lvl="2" marL="1371600">
              <a:lnSpc>
                <a:spcPct val="115000"/>
              </a:lnSpc>
              <a:spcBef>
                <a:spcPts val="0"/>
              </a:spcBef>
              <a:spcAft>
                <a:spcPts val="0"/>
              </a:spcAft>
              <a:buClr>
                <a:schemeClr val="lt2"/>
              </a:buClr>
              <a:buSzPts val="900"/>
              <a:buFont typeface="Montserrat"/>
              <a:buChar char="■"/>
              <a:defRPr/>
            </a:lvl3pPr>
            <a:lvl4pPr indent="-285750" lvl="3" marL="1828800">
              <a:lnSpc>
                <a:spcPct val="115000"/>
              </a:lnSpc>
              <a:spcBef>
                <a:spcPts val="0"/>
              </a:spcBef>
              <a:spcAft>
                <a:spcPts val="0"/>
              </a:spcAft>
              <a:buClr>
                <a:schemeClr val="lt2"/>
              </a:buClr>
              <a:buSzPts val="900"/>
              <a:buFont typeface="Montserrat"/>
              <a:buChar char="●"/>
              <a:defRPr/>
            </a:lvl4pPr>
            <a:lvl5pPr indent="-285750" lvl="4" marL="2286000">
              <a:lnSpc>
                <a:spcPct val="115000"/>
              </a:lnSpc>
              <a:spcBef>
                <a:spcPts val="0"/>
              </a:spcBef>
              <a:spcAft>
                <a:spcPts val="0"/>
              </a:spcAft>
              <a:buClr>
                <a:schemeClr val="lt2"/>
              </a:buClr>
              <a:buSzPts val="900"/>
              <a:buFont typeface="Montserrat"/>
              <a:buChar char="○"/>
              <a:defRPr/>
            </a:lvl5pPr>
            <a:lvl6pPr indent="-285750" lvl="5" marL="2743200">
              <a:lnSpc>
                <a:spcPct val="115000"/>
              </a:lnSpc>
              <a:spcBef>
                <a:spcPts val="0"/>
              </a:spcBef>
              <a:spcAft>
                <a:spcPts val="0"/>
              </a:spcAft>
              <a:buClr>
                <a:schemeClr val="lt2"/>
              </a:buClr>
              <a:buSzPts val="900"/>
              <a:buFont typeface="Montserrat"/>
              <a:buChar char="■"/>
              <a:defRPr/>
            </a:lvl6pPr>
            <a:lvl7pPr indent="-285750" lvl="6" marL="3200400">
              <a:lnSpc>
                <a:spcPct val="115000"/>
              </a:lnSpc>
              <a:spcBef>
                <a:spcPts val="0"/>
              </a:spcBef>
              <a:spcAft>
                <a:spcPts val="0"/>
              </a:spcAft>
              <a:buClr>
                <a:schemeClr val="lt2"/>
              </a:buClr>
              <a:buSzPts val="900"/>
              <a:buFont typeface="Montserrat"/>
              <a:buChar char="●"/>
              <a:defRPr/>
            </a:lvl7pPr>
            <a:lvl8pPr indent="-285750" lvl="7" marL="3657600">
              <a:lnSpc>
                <a:spcPct val="115000"/>
              </a:lnSpc>
              <a:spcBef>
                <a:spcPts val="0"/>
              </a:spcBef>
              <a:spcAft>
                <a:spcPts val="0"/>
              </a:spcAft>
              <a:buClr>
                <a:schemeClr val="lt2"/>
              </a:buClr>
              <a:buSzPts val="900"/>
              <a:buFont typeface="Montserrat"/>
              <a:buChar char="○"/>
              <a:defRPr/>
            </a:lvl8pPr>
            <a:lvl9pPr indent="-285750" lvl="8" marL="4114800">
              <a:lnSpc>
                <a:spcPct val="115000"/>
              </a:lnSpc>
              <a:spcBef>
                <a:spcPts val="0"/>
              </a:spcBef>
              <a:spcAft>
                <a:spcPts val="0"/>
              </a:spcAft>
              <a:buClr>
                <a:schemeClr val="lt2"/>
              </a:buClr>
              <a:buSzPts val="900"/>
              <a:buFont typeface="Montserrat"/>
              <a:buChar char="■"/>
              <a:defRPr/>
            </a:lvl9pPr>
          </a:lstStyle>
          <a:p/>
        </p:txBody>
      </p:sp>
      <p:sp>
        <p:nvSpPr>
          <p:cNvPr id="173" name="Google Shape;173;p16"/>
          <p:cNvSpPr txBox="1"/>
          <p:nvPr>
            <p:ph type="title"/>
          </p:nvPr>
        </p:nvSpPr>
        <p:spPr>
          <a:xfrm>
            <a:off x="422609" y="3094675"/>
            <a:ext cx="1728600" cy="369300"/>
          </a:xfrm>
          <a:prstGeom prst="rect">
            <a:avLst/>
          </a:prstGeom>
        </p:spPr>
        <p:txBody>
          <a:bodyPr anchorCtr="0" anchor="t" bIns="0" lIns="0" spcFirstLastPara="1" rIns="0" wrap="square" tIns="0">
            <a:spAutoFit/>
          </a:bodyPr>
          <a:lstStyle>
            <a:lvl1pPr lvl="0">
              <a:spcBef>
                <a:spcPts val="0"/>
              </a:spcBef>
              <a:spcAft>
                <a:spcPts val="0"/>
              </a:spcAft>
              <a:buNone/>
              <a:defRPr sz="3600"/>
            </a:lvl1pPr>
            <a:lvl2pPr lvl="1">
              <a:lnSpc>
                <a:spcPct val="115000"/>
              </a:lnSpc>
              <a:spcBef>
                <a:spcPts val="0"/>
              </a:spcBef>
              <a:spcAft>
                <a:spcPts val="0"/>
              </a:spcAft>
              <a:buNone/>
              <a:defRPr sz="3000"/>
            </a:lvl2pPr>
            <a:lvl3pPr lvl="2">
              <a:lnSpc>
                <a:spcPct val="115000"/>
              </a:lnSpc>
              <a:spcBef>
                <a:spcPts val="0"/>
              </a:spcBef>
              <a:spcAft>
                <a:spcPts val="0"/>
              </a:spcAft>
              <a:buNone/>
              <a:defRPr sz="3000"/>
            </a:lvl3pPr>
            <a:lvl4pPr lvl="3">
              <a:lnSpc>
                <a:spcPct val="115000"/>
              </a:lnSpc>
              <a:spcBef>
                <a:spcPts val="0"/>
              </a:spcBef>
              <a:spcAft>
                <a:spcPts val="0"/>
              </a:spcAft>
              <a:buNone/>
              <a:defRPr sz="3000"/>
            </a:lvl4pPr>
            <a:lvl5pPr lvl="4">
              <a:lnSpc>
                <a:spcPct val="115000"/>
              </a:lnSpc>
              <a:spcBef>
                <a:spcPts val="0"/>
              </a:spcBef>
              <a:spcAft>
                <a:spcPts val="0"/>
              </a:spcAft>
              <a:buNone/>
              <a:defRPr sz="3000"/>
            </a:lvl5pPr>
            <a:lvl6pPr lvl="5">
              <a:lnSpc>
                <a:spcPct val="115000"/>
              </a:lnSpc>
              <a:spcBef>
                <a:spcPts val="0"/>
              </a:spcBef>
              <a:spcAft>
                <a:spcPts val="0"/>
              </a:spcAft>
              <a:buNone/>
              <a:defRPr sz="3000"/>
            </a:lvl6pPr>
            <a:lvl7pPr lvl="6">
              <a:lnSpc>
                <a:spcPct val="115000"/>
              </a:lnSpc>
              <a:spcBef>
                <a:spcPts val="0"/>
              </a:spcBef>
              <a:spcAft>
                <a:spcPts val="0"/>
              </a:spcAft>
              <a:buNone/>
              <a:defRPr sz="3000"/>
            </a:lvl7pPr>
            <a:lvl8pPr lvl="7">
              <a:lnSpc>
                <a:spcPct val="115000"/>
              </a:lnSpc>
              <a:spcBef>
                <a:spcPts val="0"/>
              </a:spcBef>
              <a:spcAft>
                <a:spcPts val="0"/>
              </a:spcAft>
              <a:buNone/>
              <a:defRPr sz="3000"/>
            </a:lvl8pPr>
            <a:lvl9pPr lvl="8">
              <a:lnSpc>
                <a:spcPct val="115000"/>
              </a:lnSpc>
              <a:spcBef>
                <a:spcPts val="0"/>
              </a:spcBef>
              <a:spcAft>
                <a:spcPts val="0"/>
              </a:spcAft>
              <a:buNone/>
              <a:defRPr sz="3000"/>
            </a:lvl9pPr>
          </a:lstStyle>
          <a:p/>
        </p:txBody>
      </p:sp>
      <p:sp>
        <p:nvSpPr>
          <p:cNvPr id="174" name="Google Shape;174;p16"/>
          <p:cNvSpPr txBox="1"/>
          <p:nvPr>
            <p:ph idx="5" type="title"/>
          </p:nvPr>
        </p:nvSpPr>
        <p:spPr>
          <a:xfrm>
            <a:off x="2614838" y="3094675"/>
            <a:ext cx="1728600" cy="369300"/>
          </a:xfrm>
          <a:prstGeom prst="rect">
            <a:avLst/>
          </a:prstGeom>
        </p:spPr>
        <p:txBody>
          <a:bodyPr anchorCtr="0" anchor="t" bIns="0" lIns="0" spcFirstLastPara="1" rIns="0" wrap="square" tIns="0">
            <a:spAutoFit/>
          </a:bodyPr>
          <a:lstStyle>
            <a:lvl1pPr lvl="0">
              <a:spcBef>
                <a:spcPts val="0"/>
              </a:spcBef>
              <a:spcAft>
                <a:spcPts val="0"/>
              </a:spcAft>
              <a:buNone/>
              <a:defRPr sz="3600"/>
            </a:lvl1pPr>
            <a:lvl2pPr lvl="1">
              <a:lnSpc>
                <a:spcPct val="115000"/>
              </a:lnSpc>
              <a:spcBef>
                <a:spcPts val="0"/>
              </a:spcBef>
              <a:spcAft>
                <a:spcPts val="0"/>
              </a:spcAft>
              <a:buNone/>
              <a:defRPr sz="3000"/>
            </a:lvl2pPr>
            <a:lvl3pPr lvl="2">
              <a:lnSpc>
                <a:spcPct val="115000"/>
              </a:lnSpc>
              <a:spcBef>
                <a:spcPts val="0"/>
              </a:spcBef>
              <a:spcAft>
                <a:spcPts val="0"/>
              </a:spcAft>
              <a:buNone/>
              <a:defRPr sz="3000"/>
            </a:lvl3pPr>
            <a:lvl4pPr lvl="3">
              <a:lnSpc>
                <a:spcPct val="115000"/>
              </a:lnSpc>
              <a:spcBef>
                <a:spcPts val="0"/>
              </a:spcBef>
              <a:spcAft>
                <a:spcPts val="0"/>
              </a:spcAft>
              <a:buNone/>
              <a:defRPr sz="3000"/>
            </a:lvl4pPr>
            <a:lvl5pPr lvl="4">
              <a:lnSpc>
                <a:spcPct val="115000"/>
              </a:lnSpc>
              <a:spcBef>
                <a:spcPts val="0"/>
              </a:spcBef>
              <a:spcAft>
                <a:spcPts val="0"/>
              </a:spcAft>
              <a:buNone/>
              <a:defRPr sz="3000"/>
            </a:lvl5pPr>
            <a:lvl6pPr lvl="5">
              <a:lnSpc>
                <a:spcPct val="115000"/>
              </a:lnSpc>
              <a:spcBef>
                <a:spcPts val="0"/>
              </a:spcBef>
              <a:spcAft>
                <a:spcPts val="0"/>
              </a:spcAft>
              <a:buNone/>
              <a:defRPr sz="3000"/>
            </a:lvl6pPr>
            <a:lvl7pPr lvl="6">
              <a:lnSpc>
                <a:spcPct val="115000"/>
              </a:lnSpc>
              <a:spcBef>
                <a:spcPts val="0"/>
              </a:spcBef>
              <a:spcAft>
                <a:spcPts val="0"/>
              </a:spcAft>
              <a:buNone/>
              <a:defRPr sz="3000"/>
            </a:lvl7pPr>
            <a:lvl8pPr lvl="7">
              <a:lnSpc>
                <a:spcPct val="115000"/>
              </a:lnSpc>
              <a:spcBef>
                <a:spcPts val="0"/>
              </a:spcBef>
              <a:spcAft>
                <a:spcPts val="0"/>
              </a:spcAft>
              <a:buNone/>
              <a:defRPr sz="3000"/>
            </a:lvl8pPr>
            <a:lvl9pPr lvl="8">
              <a:lnSpc>
                <a:spcPct val="115000"/>
              </a:lnSpc>
              <a:spcBef>
                <a:spcPts val="0"/>
              </a:spcBef>
              <a:spcAft>
                <a:spcPts val="0"/>
              </a:spcAft>
              <a:buNone/>
              <a:defRPr sz="3000"/>
            </a:lvl9pPr>
          </a:lstStyle>
          <a:p/>
        </p:txBody>
      </p:sp>
      <p:sp>
        <p:nvSpPr>
          <p:cNvPr id="175" name="Google Shape;175;p16"/>
          <p:cNvSpPr txBox="1"/>
          <p:nvPr>
            <p:ph idx="6" type="title"/>
          </p:nvPr>
        </p:nvSpPr>
        <p:spPr>
          <a:xfrm>
            <a:off x="4785550" y="3094675"/>
            <a:ext cx="1728600" cy="369300"/>
          </a:xfrm>
          <a:prstGeom prst="rect">
            <a:avLst/>
          </a:prstGeom>
        </p:spPr>
        <p:txBody>
          <a:bodyPr anchorCtr="0" anchor="t" bIns="91425" lIns="91425" spcFirstLastPara="1" rIns="91425" wrap="square" tIns="91425">
            <a:spAutoFit/>
          </a:bodyPr>
          <a:lstStyle>
            <a:lvl1pPr lvl="0">
              <a:spcBef>
                <a:spcPts val="0"/>
              </a:spcBef>
              <a:spcAft>
                <a:spcPts val="0"/>
              </a:spcAft>
              <a:buNone/>
              <a:defRPr sz="3600"/>
            </a:lvl1pPr>
            <a:lvl2pPr lvl="1">
              <a:lnSpc>
                <a:spcPct val="115000"/>
              </a:lnSpc>
              <a:spcBef>
                <a:spcPts val="0"/>
              </a:spcBef>
              <a:spcAft>
                <a:spcPts val="0"/>
              </a:spcAft>
              <a:buNone/>
              <a:defRPr sz="3000"/>
            </a:lvl2pPr>
            <a:lvl3pPr lvl="2">
              <a:lnSpc>
                <a:spcPct val="115000"/>
              </a:lnSpc>
              <a:spcBef>
                <a:spcPts val="0"/>
              </a:spcBef>
              <a:spcAft>
                <a:spcPts val="0"/>
              </a:spcAft>
              <a:buNone/>
              <a:defRPr sz="3000"/>
            </a:lvl3pPr>
            <a:lvl4pPr lvl="3">
              <a:lnSpc>
                <a:spcPct val="115000"/>
              </a:lnSpc>
              <a:spcBef>
                <a:spcPts val="0"/>
              </a:spcBef>
              <a:spcAft>
                <a:spcPts val="0"/>
              </a:spcAft>
              <a:buNone/>
              <a:defRPr sz="3000"/>
            </a:lvl4pPr>
            <a:lvl5pPr lvl="4">
              <a:lnSpc>
                <a:spcPct val="115000"/>
              </a:lnSpc>
              <a:spcBef>
                <a:spcPts val="0"/>
              </a:spcBef>
              <a:spcAft>
                <a:spcPts val="0"/>
              </a:spcAft>
              <a:buNone/>
              <a:defRPr sz="3000"/>
            </a:lvl5pPr>
            <a:lvl6pPr lvl="5">
              <a:lnSpc>
                <a:spcPct val="115000"/>
              </a:lnSpc>
              <a:spcBef>
                <a:spcPts val="0"/>
              </a:spcBef>
              <a:spcAft>
                <a:spcPts val="0"/>
              </a:spcAft>
              <a:buNone/>
              <a:defRPr sz="3000"/>
            </a:lvl6pPr>
            <a:lvl7pPr lvl="6">
              <a:lnSpc>
                <a:spcPct val="115000"/>
              </a:lnSpc>
              <a:spcBef>
                <a:spcPts val="0"/>
              </a:spcBef>
              <a:spcAft>
                <a:spcPts val="0"/>
              </a:spcAft>
              <a:buNone/>
              <a:defRPr sz="3000"/>
            </a:lvl7pPr>
            <a:lvl8pPr lvl="7">
              <a:lnSpc>
                <a:spcPct val="115000"/>
              </a:lnSpc>
              <a:spcBef>
                <a:spcPts val="0"/>
              </a:spcBef>
              <a:spcAft>
                <a:spcPts val="0"/>
              </a:spcAft>
              <a:buNone/>
              <a:defRPr sz="3000"/>
            </a:lvl8pPr>
            <a:lvl9pPr lvl="8">
              <a:lnSpc>
                <a:spcPct val="115000"/>
              </a:lnSpc>
              <a:spcBef>
                <a:spcPts val="0"/>
              </a:spcBef>
              <a:spcAft>
                <a:spcPts val="0"/>
              </a:spcAft>
              <a:buNone/>
              <a:defRPr sz="3000"/>
            </a:lvl9pPr>
          </a:lstStyle>
          <a:p/>
        </p:txBody>
      </p:sp>
      <p:sp>
        <p:nvSpPr>
          <p:cNvPr id="176" name="Google Shape;176;p16"/>
          <p:cNvSpPr txBox="1"/>
          <p:nvPr>
            <p:ph idx="7" type="title"/>
          </p:nvPr>
        </p:nvSpPr>
        <p:spPr>
          <a:xfrm>
            <a:off x="6956263" y="3094675"/>
            <a:ext cx="1728600" cy="369300"/>
          </a:xfrm>
          <a:prstGeom prst="rect">
            <a:avLst/>
          </a:prstGeom>
        </p:spPr>
        <p:txBody>
          <a:bodyPr anchorCtr="0" anchor="t" bIns="0" lIns="0" spcFirstLastPara="1" rIns="0" wrap="square" tIns="0">
            <a:spAutoFit/>
          </a:bodyPr>
          <a:lstStyle>
            <a:lvl1pPr lvl="0">
              <a:spcBef>
                <a:spcPts val="0"/>
              </a:spcBef>
              <a:spcAft>
                <a:spcPts val="0"/>
              </a:spcAft>
              <a:buNone/>
              <a:defRPr sz="3600"/>
            </a:lvl1pPr>
            <a:lvl2pPr lvl="1">
              <a:lnSpc>
                <a:spcPct val="115000"/>
              </a:lnSpc>
              <a:spcBef>
                <a:spcPts val="0"/>
              </a:spcBef>
              <a:spcAft>
                <a:spcPts val="0"/>
              </a:spcAft>
              <a:buNone/>
              <a:defRPr sz="3000"/>
            </a:lvl2pPr>
            <a:lvl3pPr lvl="2">
              <a:lnSpc>
                <a:spcPct val="115000"/>
              </a:lnSpc>
              <a:spcBef>
                <a:spcPts val="0"/>
              </a:spcBef>
              <a:spcAft>
                <a:spcPts val="0"/>
              </a:spcAft>
              <a:buNone/>
              <a:defRPr sz="3000"/>
            </a:lvl3pPr>
            <a:lvl4pPr lvl="3">
              <a:lnSpc>
                <a:spcPct val="115000"/>
              </a:lnSpc>
              <a:spcBef>
                <a:spcPts val="0"/>
              </a:spcBef>
              <a:spcAft>
                <a:spcPts val="0"/>
              </a:spcAft>
              <a:buNone/>
              <a:defRPr sz="3000"/>
            </a:lvl4pPr>
            <a:lvl5pPr lvl="4">
              <a:lnSpc>
                <a:spcPct val="115000"/>
              </a:lnSpc>
              <a:spcBef>
                <a:spcPts val="0"/>
              </a:spcBef>
              <a:spcAft>
                <a:spcPts val="0"/>
              </a:spcAft>
              <a:buNone/>
              <a:defRPr sz="3000"/>
            </a:lvl5pPr>
            <a:lvl6pPr lvl="5">
              <a:lnSpc>
                <a:spcPct val="115000"/>
              </a:lnSpc>
              <a:spcBef>
                <a:spcPts val="0"/>
              </a:spcBef>
              <a:spcAft>
                <a:spcPts val="0"/>
              </a:spcAft>
              <a:buNone/>
              <a:defRPr sz="3000"/>
            </a:lvl6pPr>
            <a:lvl7pPr lvl="6">
              <a:lnSpc>
                <a:spcPct val="115000"/>
              </a:lnSpc>
              <a:spcBef>
                <a:spcPts val="0"/>
              </a:spcBef>
              <a:spcAft>
                <a:spcPts val="0"/>
              </a:spcAft>
              <a:buNone/>
              <a:defRPr sz="3000"/>
            </a:lvl7pPr>
            <a:lvl8pPr lvl="7">
              <a:lnSpc>
                <a:spcPct val="115000"/>
              </a:lnSpc>
              <a:spcBef>
                <a:spcPts val="0"/>
              </a:spcBef>
              <a:spcAft>
                <a:spcPts val="0"/>
              </a:spcAft>
              <a:buNone/>
              <a:defRPr sz="3000"/>
            </a:lvl8pPr>
            <a:lvl9pPr lvl="8">
              <a:lnSpc>
                <a:spcPct val="115000"/>
              </a:lnSpc>
              <a:spcBef>
                <a:spcPts val="0"/>
              </a:spcBef>
              <a:spcAft>
                <a:spcPts val="0"/>
              </a:spcAft>
              <a:buNone/>
              <a:defRPr sz="3000"/>
            </a:lvl9pPr>
          </a:lstStyle>
          <a:p/>
        </p:txBody>
      </p:sp>
      <p:sp>
        <p:nvSpPr>
          <p:cNvPr id="177" name="Google Shape;177;p16"/>
          <p:cNvSpPr/>
          <p:nvPr/>
        </p:nvSpPr>
        <p:spPr>
          <a:xfrm>
            <a:off x="8141300" y="200278"/>
            <a:ext cx="823800" cy="1989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78" name="Google Shape;178;p16"/>
          <p:cNvSpPr txBox="1"/>
          <p:nvPr>
            <p:ph idx="8" type="title"/>
          </p:nvPr>
        </p:nvSpPr>
        <p:spPr>
          <a:xfrm>
            <a:off x="256025" y="213150"/>
            <a:ext cx="5750100" cy="511800"/>
          </a:xfrm>
          <a:prstGeom prst="rect">
            <a:avLst/>
          </a:prstGeom>
        </p:spPr>
        <p:txBody>
          <a:bodyPr anchorCtr="0" anchor="t" bIns="0" lIns="0" spcFirstLastPara="1" rIns="0" wrap="square" tIns="0">
            <a:spAutoFit/>
          </a:bodyPr>
          <a:lstStyle>
            <a:lvl1pPr lvl="0">
              <a:lnSpc>
                <a:spcPct val="90000"/>
              </a:lnSpc>
              <a:spcBef>
                <a:spcPts val="0"/>
              </a:spcBef>
              <a:spcAft>
                <a:spcPts val="0"/>
              </a:spcAft>
              <a:buNone/>
              <a:defRPr sz="3000"/>
            </a:lvl1pPr>
            <a:lvl2pPr lvl="1">
              <a:lnSpc>
                <a:spcPct val="115000"/>
              </a:lnSpc>
              <a:spcBef>
                <a:spcPts val="0"/>
              </a:spcBef>
              <a:spcAft>
                <a:spcPts val="0"/>
              </a:spcAft>
              <a:buNone/>
              <a:defRPr sz="3000"/>
            </a:lvl2pPr>
            <a:lvl3pPr lvl="2">
              <a:lnSpc>
                <a:spcPct val="115000"/>
              </a:lnSpc>
              <a:spcBef>
                <a:spcPts val="0"/>
              </a:spcBef>
              <a:spcAft>
                <a:spcPts val="0"/>
              </a:spcAft>
              <a:buNone/>
              <a:defRPr sz="3000"/>
            </a:lvl3pPr>
            <a:lvl4pPr lvl="3">
              <a:lnSpc>
                <a:spcPct val="115000"/>
              </a:lnSpc>
              <a:spcBef>
                <a:spcPts val="0"/>
              </a:spcBef>
              <a:spcAft>
                <a:spcPts val="0"/>
              </a:spcAft>
              <a:buNone/>
              <a:defRPr sz="3000"/>
            </a:lvl4pPr>
            <a:lvl5pPr lvl="4">
              <a:lnSpc>
                <a:spcPct val="115000"/>
              </a:lnSpc>
              <a:spcBef>
                <a:spcPts val="0"/>
              </a:spcBef>
              <a:spcAft>
                <a:spcPts val="0"/>
              </a:spcAft>
              <a:buNone/>
              <a:defRPr sz="3000"/>
            </a:lvl5pPr>
            <a:lvl6pPr lvl="5">
              <a:lnSpc>
                <a:spcPct val="115000"/>
              </a:lnSpc>
              <a:spcBef>
                <a:spcPts val="0"/>
              </a:spcBef>
              <a:spcAft>
                <a:spcPts val="0"/>
              </a:spcAft>
              <a:buNone/>
              <a:defRPr sz="3000"/>
            </a:lvl6pPr>
            <a:lvl7pPr lvl="6">
              <a:lnSpc>
                <a:spcPct val="115000"/>
              </a:lnSpc>
              <a:spcBef>
                <a:spcPts val="0"/>
              </a:spcBef>
              <a:spcAft>
                <a:spcPts val="0"/>
              </a:spcAft>
              <a:buNone/>
              <a:defRPr sz="3000"/>
            </a:lvl7pPr>
            <a:lvl8pPr lvl="7">
              <a:lnSpc>
                <a:spcPct val="115000"/>
              </a:lnSpc>
              <a:spcBef>
                <a:spcPts val="0"/>
              </a:spcBef>
              <a:spcAft>
                <a:spcPts val="0"/>
              </a:spcAft>
              <a:buNone/>
              <a:defRPr sz="3000"/>
            </a:lvl8pPr>
            <a:lvl9pPr lvl="8">
              <a:lnSpc>
                <a:spcPct val="115000"/>
              </a:lnSpc>
              <a:spcBef>
                <a:spcPts val="0"/>
              </a:spcBef>
              <a:spcAft>
                <a:spcPts val="0"/>
              </a:spcAft>
              <a:buNone/>
              <a:defRPr sz="3000"/>
            </a:lvl9pPr>
          </a:lstStyle>
          <a:p/>
        </p:txBody>
      </p:sp>
      <p:sp>
        <p:nvSpPr>
          <p:cNvPr id="179" name="Google Shape;179;p16"/>
          <p:cNvSpPr/>
          <p:nvPr/>
        </p:nvSpPr>
        <p:spPr>
          <a:xfrm>
            <a:off x="7643840" y="0"/>
            <a:ext cx="658800" cy="658800"/>
          </a:xfrm>
          <a:prstGeom prst="ellipse">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sp>
        <p:nvSpPr>
          <p:cNvPr id="180" name="Google Shape;180;p16"/>
          <p:cNvSpPr/>
          <p:nvPr/>
        </p:nvSpPr>
        <p:spPr>
          <a:xfrm>
            <a:off x="7312266" y="887434"/>
            <a:ext cx="331500" cy="331500"/>
          </a:xfrm>
          <a:prstGeom prst="ellipse">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sp>
        <p:nvSpPr>
          <p:cNvPr id="181" name="Google Shape;181;p16"/>
          <p:cNvSpPr/>
          <p:nvPr/>
        </p:nvSpPr>
        <p:spPr>
          <a:xfrm>
            <a:off x="8302516" y="377490"/>
            <a:ext cx="841500" cy="841500"/>
          </a:xfrm>
          <a:prstGeom prst="ellipse">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sp>
        <p:nvSpPr>
          <p:cNvPr id="182" name="Google Shape;182;p16"/>
          <p:cNvSpPr/>
          <p:nvPr/>
        </p:nvSpPr>
        <p:spPr>
          <a:xfrm>
            <a:off x="8676264" y="751239"/>
            <a:ext cx="94200" cy="94200"/>
          </a:xfrm>
          <a:prstGeom prst="ellipse">
            <a:avLst/>
          </a:pr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cxnSp>
        <p:nvCxnSpPr>
          <p:cNvPr id="183" name="Google Shape;183;p16"/>
          <p:cNvCxnSpPr>
            <a:stCxn id="182" idx="7"/>
            <a:endCxn id="179" idx="7"/>
          </p:cNvCxnSpPr>
          <p:nvPr/>
        </p:nvCxnSpPr>
        <p:spPr>
          <a:xfrm rot="10800000">
            <a:off x="8206169" y="96334"/>
            <a:ext cx="550500" cy="668700"/>
          </a:xfrm>
          <a:prstGeom prst="straightConnector1">
            <a:avLst/>
          </a:prstGeom>
          <a:noFill/>
          <a:ln cap="flat" cmpd="sng" w="9525">
            <a:solidFill>
              <a:schemeClr val="dk1"/>
            </a:solidFill>
            <a:prstDash val="solid"/>
            <a:round/>
            <a:headEnd len="med" w="med" type="none"/>
            <a:tailEnd len="med" w="med" type="none"/>
          </a:ln>
        </p:spPr>
      </p:cxnSp>
      <p:cxnSp>
        <p:nvCxnSpPr>
          <p:cNvPr id="184" name="Google Shape;184;p16"/>
          <p:cNvCxnSpPr>
            <a:stCxn id="182" idx="4"/>
          </p:cNvCxnSpPr>
          <p:nvPr/>
        </p:nvCxnSpPr>
        <p:spPr>
          <a:xfrm flipH="1">
            <a:off x="7517364" y="845439"/>
            <a:ext cx="1206000" cy="369600"/>
          </a:xfrm>
          <a:prstGeom prst="straightConnector1">
            <a:avLst/>
          </a:prstGeom>
          <a:noFill/>
          <a:ln cap="flat" cmpd="sng" w="9525">
            <a:solidFill>
              <a:schemeClr val="dk1"/>
            </a:solidFill>
            <a:prstDash val="solid"/>
            <a:round/>
            <a:headEnd len="med" w="med" type="none"/>
            <a:tailEnd len="med" w="med" type="none"/>
          </a:ln>
        </p:spPr>
      </p:cxnSp>
      <p:cxnSp>
        <p:nvCxnSpPr>
          <p:cNvPr id="185" name="Google Shape;185;p16"/>
          <p:cNvCxnSpPr/>
          <p:nvPr/>
        </p:nvCxnSpPr>
        <p:spPr>
          <a:xfrm flipH="1" rot="10800000">
            <a:off x="7323426" y="233734"/>
            <a:ext cx="335400" cy="759900"/>
          </a:xfrm>
          <a:prstGeom prst="straightConnector1">
            <a:avLst/>
          </a:prstGeom>
          <a:noFill/>
          <a:ln cap="flat" cmpd="sng" w="9525">
            <a:solidFill>
              <a:schemeClr val="dk1"/>
            </a:solidFill>
            <a:prstDash val="solid"/>
            <a:round/>
            <a:headEnd len="med" w="med" type="none"/>
            <a:tailEnd len="med" w="med" type="none"/>
          </a:ln>
        </p:spPr>
      </p:cxnSp>
      <p:sp>
        <p:nvSpPr>
          <p:cNvPr id="186" name="Google Shape;186;p16"/>
          <p:cNvSpPr txBox="1"/>
          <p:nvPr>
            <p:ph idx="9" type="body"/>
          </p:nvPr>
        </p:nvSpPr>
        <p:spPr>
          <a:xfrm>
            <a:off x="255975" y="1547275"/>
            <a:ext cx="3639600" cy="618300"/>
          </a:xfrm>
          <a:prstGeom prst="rect">
            <a:avLst/>
          </a:prstGeom>
        </p:spPr>
        <p:txBody>
          <a:bodyPr anchorCtr="0" anchor="t" bIns="0" lIns="0" spcFirstLastPara="1" rIns="0" wrap="square" tIns="0">
            <a:spAutoFit/>
          </a:bodyPr>
          <a:lstStyle>
            <a:lvl1pPr indent="-285750" lvl="0" marL="457200">
              <a:spcBef>
                <a:spcPts val="0"/>
              </a:spcBef>
              <a:spcAft>
                <a:spcPts val="0"/>
              </a:spcAft>
              <a:buClr>
                <a:schemeClr val="lt2"/>
              </a:buClr>
              <a:buSzPts val="900"/>
              <a:buFont typeface="Montserrat"/>
              <a:buChar char="●"/>
              <a:defRPr/>
            </a:lvl1pPr>
            <a:lvl2pPr indent="-285750" lvl="1" marL="914400">
              <a:spcBef>
                <a:spcPts val="0"/>
              </a:spcBef>
              <a:spcAft>
                <a:spcPts val="0"/>
              </a:spcAft>
              <a:buClr>
                <a:schemeClr val="lt2"/>
              </a:buClr>
              <a:buSzPts val="900"/>
              <a:buFont typeface="Montserrat"/>
              <a:buChar char="○"/>
              <a:defRPr/>
            </a:lvl2pPr>
            <a:lvl3pPr indent="-285750" lvl="2" marL="1371600">
              <a:spcBef>
                <a:spcPts val="0"/>
              </a:spcBef>
              <a:spcAft>
                <a:spcPts val="0"/>
              </a:spcAft>
              <a:buClr>
                <a:schemeClr val="lt2"/>
              </a:buClr>
              <a:buSzPts val="900"/>
              <a:buFont typeface="Montserrat"/>
              <a:buChar char="■"/>
              <a:defRPr/>
            </a:lvl3pPr>
            <a:lvl4pPr indent="-285750" lvl="3" marL="1828800">
              <a:spcBef>
                <a:spcPts val="0"/>
              </a:spcBef>
              <a:spcAft>
                <a:spcPts val="0"/>
              </a:spcAft>
              <a:buClr>
                <a:schemeClr val="lt2"/>
              </a:buClr>
              <a:buSzPts val="900"/>
              <a:buFont typeface="Montserrat"/>
              <a:buChar char="●"/>
              <a:defRPr/>
            </a:lvl4pPr>
            <a:lvl5pPr indent="-285750" lvl="4" marL="2286000">
              <a:spcBef>
                <a:spcPts val="0"/>
              </a:spcBef>
              <a:spcAft>
                <a:spcPts val="0"/>
              </a:spcAft>
              <a:buClr>
                <a:schemeClr val="lt2"/>
              </a:buClr>
              <a:buSzPts val="900"/>
              <a:buFont typeface="Montserrat"/>
              <a:buChar char="○"/>
              <a:defRPr/>
            </a:lvl5pPr>
            <a:lvl6pPr indent="-285750" lvl="5" marL="2743200">
              <a:spcBef>
                <a:spcPts val="0"/>
              </a:spcBef>
              <a:spcAft>
                <a:spcPts val="0"/>
              </a:spcAft>
              <a:buClr>
                <a:schemeClr val="lt2"/>
              </a:buClr>
              <a:buSzPts val="900"/>
              <a:buFont typeface="Montserrat"/>
              <a:buChar char="■"/>
              <a:defRPr/>
            </a:lvl6pPr>
            <a:lvl7pPr indent="-285750" lvl="6" marL="3200400">
              <a:spcBef>
                <a:spcPts val="0"/>
              </a:spcBef>
              <a:spcAft>
                <a:spcPts val="0"/>
              </a:spcAft>
              <a:buClr>
                <a:schemeClr val="lt2"/>
              </a:buClr>
              <a:buSzPts val="900"/>
              <a:buFont typeface="Montserrat"/>
              <a:buChar char="●"/>
              <a:defRPr/>
            </a:lvl7pPr>
            <a:lvl8pPr indent="-285750" lvl="7" marL="3657600">
              <a:spcBef>
                <a:spcPts val="0"/>
              </a:spcBef>
              <a:spcAft>
                <a:spcPts val="0"/>
              </a:spcAft>
              <a:buClr>
                <a:schemeClr val="lt2"/>
              </a:buClr>
              <a:buSzPts val="900"/>
              <a:buFont typeface="Montserrat"/>
              <a:buChar char="○"/>
              <a:defRPr/>
            </a:lvl8pPr>
            <a:lvl9pPr indent="-285750" lvl="8" marL="4114800">
              <a:spcBef>
                <a:spcPts val="0"/>
              </a:spcBef>
              <a:spcAft>
                <a:spcPts val="0"/>
              </a:spcAft>
              <a:buClr>
                <a:schemeClr val="lt2"/>
              </a:buClr>
              <a:buSzPts val="900"/>
              <a:buFont typeface="Montserrat"/>
              <a:buChar char="■"/>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section 4 content display">
  <p:cSld name="BLANK_1_1_1_1_1_1_1_1_1_1_1_2_1_2_1">
    <p:spTree>
      <p:nvGrpSpPr>
        <p:cNvPr id="187" name="Shape 187"/>
        <p:cNvGrpSpPr/>
        <p:nvPr/>
      </p:nvGrpSpPr>
      <p:grpSpPr>
        <a:xfrm>
          <a:off x="0" y="0"/>
          <a:ext cx="0" cy="0"/>
          <a:chOff x="0" y="0"/>
          <a:chExt cx="0" cy="0"/>
        </a:xfrm>
      </p:grpSpPr>
      <p:sp>
        <p:nvSpPr>
          <p:cNvPr id="188" name="Google Shape;188;p17"/>
          <p:cNvSpPr txBox="1"/>
          <p:nvPr>
            <p:ph type="title"/>
          </p:nvPr>
        </p:nvSpPr>
        <p:spPr>
          <a:xfrm>
            <a:off x="256025" y="213150"/>
            <a:ext cx="5750100" cy="511800"/>
          </a:xfrm>
          <a:prstGeom prst="rect">
            <a:avLst/>
          </a:prstGeom>
        </p:spPr>
        <p:txBody>
          <a:bodyPr anchorCtr="0" anchor="t" bIns="0" lIns="0" spcFirstLastPara="1" rIns="0" wrap="square" tIns="0">
            <a:spAutoFit/>
          </a:bodyPr>
          <a:lstStyle>
            <a:lvl1pPr lvl="0">
              <a:lnSpc>
                <a:spcPct val="90000"/>
              </a:lnSpc>
              <a:spcBef>
                <a:spcPts val="0"/>
              </a:spcBef>
              <a:spcAft>
                <a:spcPts val="0"/>
              </a:spcAft>
              <a:buNone/>
              <a:defRPr sz="3000"/>
            </a:lvl1pPr>
            <a:lvl2pPr lvl="1">
              <a:lnSpc>
                <a:spcPct val="115000"/>
              </a:lnSpc>
              <a:spcBef>
                <a:spcPts val="0"/>
              </a:spcBef>
              <a:spcAft>
                <a:spcPts val="0"/>
              </a:spcAft>
              <a:buNone/>
              <a:defRPr sz="3000"/>
            </a:lvl2pPr>
            <a:lvl3pPr lvl="2">
              <a:lnSpc>
                <a:spcPct val="115000"/>
              </a:lnSpc>
              <a:spcBef>
                <a:spcPts val="0"/>
              </a:spcBef>
              <a:spcAft>
                <a:spcPts val="0"/>
              </a:spcAft>
              <a:buNone/>
              <a:defRPr sz="3000"/>
            </a:lvl3pPr>
            <a:lvl4pPr lvl="3">
              <a:lnSpc>
                <a:spcPct val="115000"/>
              </a:lnSpc>
              <a:spcBef>
                <a:spcPts val="0"/>
              </a:spcBef>
              <a:spcAft>
                <a:spcPts val="0"/>
              </a:spcAft>
              <a:buNone/>
              <a:defRPr sz="3000"/>
            </a:lvl4pPr>
            <a:lvl5pPr lvl="4">
              <a:lnSpc>
                <a:spcPct val="115000"/>
              </a:lnSpc>
              <a:spcBef>
                <a:spcPts val="0"/>
              </a:spcBef>
              <a:spcAft>
                <a:spcPts val="0"/>
              </a:spcAft>
              <a:buNone/>
              <a:defRPr sz="3000"/>
            </a:lvl5pPr>
            <a:lvl6pPr lvl="5">
              <a:lnSpc>
                <a:spcPct val="115000"/>
              </a:lnSpc>
              <a:spcBef>
                <a:spcPts val="0"/>
              </a:spcBef>
              <a:spcAft>
                <a:spcPts val="0"/>
              </a:spcAft>
              <a:buNone/>
              <a:defRPr sz="3000"/>
            </a:lvl6pPr>
            <a:lvl7pPr lvl="6">
              <a:lnSpc>
                <a:spcPct val="115000"/>
              </a:lnSpc>
              <a:spcBef>
                <a:spcPts val="0"/>
              </a:spcBef>
              <a:spcAft>
                <a:spcPts val="0"/>
              </a:spcAft>
              <a:buNone/>
              <a:defRPr sz="3000"/>
            </a:lvl7pPr>
            <a:lvl8pPr lvl="7">
              <a:lnSpc>
                <a:spcPct val="115000"/>
              </a:lnSpc>
              <a:spcBef>
                <a:spcPts val="0"/>
              </a:spcBef>
              <a:spcAft>
                <a:spcPts val="0"/>
              </a:spcAft>
              <a:buNone/>
              <a:defRPr sz="3000"/>
            </a:lvl8pPr>
            <a:lvl9pPr lvl="8">
              <a:lnSpc>
                <a:spcPct val="115000"/>
              </a:lnSpc>
              <a:spcBef>
                <a:spcPts val="0"/>
              </a:spcBef>
              <a:spcAft>
                <a:spcPts val="0"/>
              </a:spcAft>
              <a:buNone/>
              <a:defRPr sz="3000"/>
            </a:lvl9pPr>
          </a:lstStyle>
          <a:p/>
        </p:txBody>
      </p:sp>
      <p:cxnSp>
        <p:nvCxnSpPr>
          <p:cNvPr id="189" name="Google Shape;189;p17"/>
          <p:cNvCxnSpPr/>
          <p:nvPr/>
        </p:nvCxnSpPr>
        <p:spPr>
          <a:xfrm>
            <a:off x="0" y="1218975"/>
            <a:ext cx="9144000" cy="0"/>
          </a:xfrm>
          <a:prstGeom prst="straightConnector1">
            <a:avLst/>
          </a:prstGeom>
          <a:noFill/>
          <a:ln cap="flat" cmpd="sng" w="9525">
            <a:solidFill>
              <a:schemeClr val="dk1"/>
            </a:solidFill>
            <a:prstDash val="solid"/>
            <a:round/>
            <a:headEnd len="med" w="med" type="none"/>
            <a:tailEnd len="med" w="med" type="none"/>
          </a:ln>
        </p:spPr>
      </p:cxnSp>
      <p:sp>
        <p:nvSpPr>
          <p:cNvPr id="190" name="Google Shape;190;p17"/>
          <p:cNvSpPr txBox="1"/>
          <p:nvPr>
            <p:ph idx="1" type="body"/>
          </p:nvPr>
        </p:nvSpPr>
        <p:spPr>
          <a:xfrm>
            <a:off x="255975" y="1547275"/>
            <a:ext cx="3639600" cy="618300"/>
          </a:xfrm>
          <a:prstGeom prst="rect">
            <a:avLst/>
          </a:prstGeom>
        </p:spPr>
        <p:txBody>
          <a:bodyPr anchorCtr="0" anchor="t" bIns="0" lIns="0" spcFirstLastPara="1" rIns="0" wrap="square" tIns="0">
            <a:spAutoFit/>
          </a:bodyPr>
          <a:lstStyle>
            <a:lvl1pPr indent="-285750" lvl="0" marL="457200">
              <a:spcBef>
                <a:spcPts val="0"/>
              </a:spcBef>
              <a:spcAft>
                <a:spcPts val="0"/>
              </a:spcAft>
              <a:buClr>
                <a:schemeClr val="lt2"/>
              </a:buClr>
              <a:buSzPts val="900"/>
              <a:buFont typeface="Montserrat"/>
              <a:buChar char="●"/>
              <a:defRPr/>
            </a:lvl1pPr>
            <a:lvl2pPr indent="-285750" lvl="1" marL="914400">
              <a:spcBef>
                <a:spcPts val="0"/>
              </a:spcBef>
              <a:spcAft>
                <a:spcPts val="0"/>
              </a:spcAft>
              <a:buClr>
                <a:schemeClr val="lt2"/>
              </a:buClr>
              <a:buSzPts val="900"/>
              <a:buFont typeface="Montserrat"/>
              <a:buChar char="○"/>
              <a:defRPr/>
            </a:lvl2pPr>
            <a:lvl3pPr indent="-285750" lvl="2" marL="1371600">
              <a:spcBef>
                <a:spcPts val="0"/>
              </a:spcBef>
              <a:spcAft>
                <a:spcPts val="0"/>
              </a:spcAft>
              <a:buClr>
                <a:schemeClr val="lt2"/>
              </a:buClr>
              <a:buSzPts val="900"/>
              <a:buFont typeface="Montserrat"/>
              <a:buChar char="■"/>
              <a:defRPr/>
            </a:lvl3pPr>
            <a:lvl4pPr indent="-285750" lvl="3" marL="1828800">
              <a:spcBef>
                <a:spcPts val="0"/>
              </a:spcBef>
              <a:spcAft>
                <a:spcPts val="0"/>
              </a:spcAft>
              <a:buClr>
                <a:schemeClr val="lt2"/>
              </a:buClr>
              <a:buSzPts val="900"/>
              <a:buFont typeface="Montserrat"/>
              <a:buChar char="●"/>
              <a:defRPr/>
            </a:lvl4pPr>
            <a:lvl5pPr indent="-285750" lvl="4" marL="2286000">
              <a:spcBef>
                <a:spcPts val="0"/>
              </a:spcBef>
              <a:spcAft>
                <a:spcPts val="0"/>
              </a:spcAft>
              <a:buClr>
                <a:schemeClr val="lt2"/>
              </a:buClr>
              <a:buSzPts val="900"/>
              <a:buFont typeface="Montserrat"/>
              <a:buChar char="○"/>
              <a:defRPr/>
            </a:lvl5pPr>
            <a:lvl6pPr indent="-285750" lvl="5" marL="2743200">
              <a:spcBef>
                <a:spcPts val="0"/>
              </a:spcBef>
              <a:spcAft>
                <a:spcPts val="0"/>
              </a:spcAft>
              <a:buClr>
                <a:schemeClr val="lt2"/>
              </a:buClr>
              <a:buSzPts val="900"/>
              <a:buFont typeface="Montserrat"/>
              <a:buChar char="■"/>
              <a:defRPr/>
            </a:lvl6pPr>
            <a:lvl7pPr indent="-285750" lvl="6" marL="3200400">
              <a:spcBef>
                <a:spcPts val="0"/>
              </a:spcBef>
              <a:spcAft>
                <a:spcPts val="0"/>
              </a:spcAft>
              <a:buClr>
                <a:schemeClr val="lt2"/>
              </a:buClr>
              <a:buSzPts val="900"/>
              <a:buFont typeface="Montserrat"/>
              <a:buChar char="●"/>
              <a:defRPr/>
            </a:lvl7pPr>
            <a:lvl8pPr indent="-285750" lvl="7" marL="3657600">
              <a:spcBef>
                <a:spcPts val="0"/>
              </a:spcBef>
              <a:spcAft>
                <a:spcPts val="0"/>
              </a:spcAft>
              <a:buClr>
                <a:schemeClr val="lt2"/>
              </a:buClr>
              <a:buSzPts val="900"/>
              <a:buFont typeface="Montserrat"/>
              <a:buChar char="○"/>
              <a:defRPr/>
            </a:lvl8pPr>
            <a:lvl9pPr indent="-285750" lvl="8" marL="4114800">
              <a:spcBef>
                <a:spcPts val="0"/>
              </a:spcBef>
              <a:spcAft>
                <a:spcPts val="0"/>
              </a:spcAft>
              <a:buClr>
                <a:schemeClr val="lt2"/>
              </a:buClr>
              <a:buSzPts val="900"/>
              <a:buFont typeface="Montserrat"/>
              <a:buChar char="■"/>
              <a:defRPr/>
            </a:lvl9pPr>
          </a:lstStyle>
          <a:p/>
        </p:txBody>
      </p:sp>
      <p:sp>
        <p:nvSpPr>
          <p:cNvPr id="191" name="Google Shape;191;p17"/>
          <p:cNvSpPr txBox="1"/>
          <p:nvPr>
            <p:ph idx="2" type="body"/>
          </p:nvPr>
        </p:nvSpPr>
        <p:spPr>
          <a:xfrm>
            <a:off x="4882425" y="1547275"/>
            <a:ext cx="3639600" cy="618300"/>
          </a:xfrm>
          <a:prstGeom prst="rect">
            <a:avLst/>
          </a:prstGeom>
        </p:spPr>
        <p:txBody>
          <a:bodyPr anchorCtr="0" anchor="t" bIns="0" lIns="0" spcFirstLastPara="1" rIns="0" wrap="square" tIns="0">
            <a:spAutoFit/>
          </a:bodyPr>
          <a:lstStyle>
            <a:lvl1pPr indent="-285750" lvl="0" marL="457200">
              <a:lnSpc>
                <a:spcPct val="115000"/>
              </a:lnSpc>
              <a:spcBef>
                <a:spcPts val="0"/>
              </a:spcBef>
              <a:spcAft>
                <a:spcPts val="0"/>
              </a:spcAft>
              <a:buClr>
                <a:schemeClr val="lt2"/>
              </a:buClr>
              <a:buSzPts val="900"/>
              <a:buFont typeface="Montserrat"/>
              <a:buChar char="●"/>
              <a:defRPr/>
            </a:lvl1pPr>
            <a:lvl2pPr indent="-285750" lvl="1" marL="914400">
              <a:lnSpc>
                <a:spcPct val="115000"/>
              </a:lnSpc>
              <a:spcBef>
                <a:spcPts val="0"/>
              </a:spcBef>
              <a:spcAft>
                <a:spcPts val="0"/>
              </a:spcAft>
              <a:buClr>
                <a:schemeClr val="lt2"/>
              </a:buClr>
              <a:buSzPts val="900"/>
              <a:buFont typeface="Montserrat"/>
              <a:buChar char="○"/>
              <a:defRPr/>
            </a:lvl2pPr>
            <a:lvl3pPr indent="-285750" lvl="2" marL="1371600">
              <a:lnSpc>
                <a:spcPct val="115000"/>
              </a:lnSpc>
              <a:spcBef>
                <a:spcPts val="0"/>
              </a:spcBef>
              <a:spcAft>
                <a:spcPts val="0"/>
              </a:spcAft>
              <a:buClr>
                <a:schemeClr val="lt2"/>
              </a:buClr>
              <a:buSzPts val="900"/>
              <a:buFont typeface="Montserrat"/>
              <a:buChar char="■"/>
              <a:defRPr/>
            </a:lvl3pPr>
            <a:lvl4pPr indent="-285750" lvl="3" marL="1828800">
              <a:lnSpc>
                <a:spcPct val="115000"/>
              </a:lnSpc>
              <a:spcBef>
                <a:spcPts val="0"/>
              </a:spcBef>
              <a:spcAft>
                <a:spcPts val="0"/>
              </a:spcAft>
              <a:buClr>
                <a:schemeClr val="lt2"/>
              </a:buClr>
              <a:buSzPts val="900"/>
              <a:buFont typeface="Montserrat"/>
              <a:buChar char="●"/>
              <a:defRPr/>
            </a:lvl4pPr>
            <a:lvl5pPr indent="-285750" lvl="4" marL="2286000">
              <a:lnSpc>
                <a:spcPct val="115000"/>
              </a:lnSpc>
              <a:spcBef>
                <a:spcPts val="0"/>
              </a:spcBef>
              <a:spcAft>
                <a:spcPts val="0"/>
              </a:spcAft>
              <a:buClr>
                <a:schemeClr val="lt2"/>
              </a:buClr>
              <a:buSzPts val="900"/>
              <a:buFont typeface="Montserrat"/>
              <a:buChar char="○"/>
              <a:defRPr/>
            </a:lvl5pPr>
            <a:lvl6pPr indent="-285750" lvl="5" marL="2743200">
              <a:lnSpc>
                <a:spcPct val="115000"/>
              </a:lnSpc>
              <a:spcBef>
                <a:spcPts val="0"/>
              </a:spcBef>
              <a:spcAft>
                <a:spcPts val="0"/>
              </a:spcAft>
              <a:buClr>
                <a:schemeClr val="lt2"/>
              </a:buClr>
              <a:buSzPts val="900"/>
              <a:buFont typeface="Montserrat"/>
              <a:buChar char="■"/>
              <a:defRPr/>
            </a:lvl6pPr>
            <a:lvl7pPr indent="-285750" lvl="6" marL="3200400">
              <a:lnSpc>
                <a:spcPct val="115000"/>
              </a:lnSpc>
              <a:spcBef>
                <a:spcPts val="0"/>
              </a:spcBef>
              <a:spcAft>
                <a:spcPts val="0"/>
              </a:spcAft>
              <a:buClr>
                <a:schemeClr val="lt2"/>
              </a:buClr>
              <a:buSzPts val="900"/>
              <a:buFont typeface="Montserrat"/>
              <a:buChar char="●"/>
              <a:defRPr/>
            </a:lvl7pPr>
            <a:lvl8pPr indent="-285750" lvl="7" marL="3657600">
              <a:lnSpc>
                <a:spcPct val="115000"/>
              </a:lnSpc>
              <a:spcBef>
                <a:spcPts val="0"/>
              </a:spcBef>
              <a:spcAft>
                <a:spcPts val="0"/>
              </a:spcAft>
              <a:buClr>
                <a:schemeClr val="lt2"/>
              </a:buClr>
              <a:buSzPts val="900"/>
              <a:buFont typeface="Montserrat"/>
              <a:buChar char="○"/>
              <a:defRPr/>
            </a:lvl8pPr>
            <a:lvl9pPr indent="-285750" lvl="8" marL="4114800">
              <a:lnSpc>
                <a:spcPct val="115000"/>
              </a:lnSpc>
              <a:spcBef>
                <a:spcPts val="0"/>
              </a:spcBef>
              <a:spcAft>
                <a:spcPts val="0"/>
              </a:spcAft>
              <a:buClr>
                <a:schemeClr val="lt2"/>
              </a:buClr>
              <a:buSzPts val="900"/>
              <a:buFont typeface="Montserrat"/>
              <a:buChar char="■"/>
              <a:defRPr/>
            </a:lvl9pPr>
          </a:lstStyle>
          <a:p/>
        </p:txBody>
      </p:sp>
      <p:sp>
        <p:nvSpPr>
          <p:cNvPr id="192" name="Google Shape;192;p17"/>
          <p:cNvSpPr txBox="1"/>
          <p:nvPr>
            <p:ph idx="3" type="body"/>
          </p:nvPr>
        </p:nvSpPr>
        <p:spPr>
          <a:xfrm>
            <a:off x="3582350" y="3224900"/>
            <a:ext cx="3639600" cy="1658100"/>
          </a:xfrm>
          <a:prstGeom prst="rect">
            <a:avLst/>
          </a:prstGeom>
        </p:spPr>
        <p:txBody>
          <a:bodyPr anchorCtr="0" anchor="t" bIns="0" lIns="0" spcFirstLastPara="1" rIns="0" wrap="square" tIns="0">
            <a:spAutoFit/>
          </a:bodyPr>
          <a:lstStyle>
            <a:lvl1pPr indent="-285750" lvl="0" marL="457200">
              <a:lnSpc>
                <a:spcPct val="115000"/>
              </a:lnSpc>
              <a:spcBef>
                <a:spcPts val="0"/>
              </a:spcBef>
              <a:spcAft>
                <a:spcPts val="0"/>
              </a:spcAft>
              <a:buClr>
                <a:schemeClr val="lt2"/>
              </a:buClr>
              <a:buSzPts val="900"/>
              <a:buFont typeface="Montserrat"/>
              <a:buChar char="●"/>
              <a:defRPr/>
            </a:lvl1pPr>
            <a:lvl2pPr indent="-285750" lvl="1" marL="914400">
              <a:lnSpc>
                <a:spcPct val="115000"/>
              </a:lnSpc>
              <a:spcBef>
                <a:spcPts val="0"/>
              </a:spcBef>
              <a:spcAft>
                <a:spcPts val="0"/>
              </a:spcAft>
              <a:buClr>
                <a:schemeClr val="lt2"/>
              </a:buClr>
              <a:buSzPts val="900"/>
              <a:buFont typeface="Montserrat"/>
              <a:buChar char="○"/>
              <a:defRPr/>
            </a:lvl2pPr>
            <a:lvl3pPr indent="-285750" lvl="2" marL="1371600">
              <a:lnSpc>
                <a:spcPct val="115000"/>
              </a:lnSpc>
              <a:spcBef>
                <a:spcPts val="0"/>
              </a:spcBef>
              <a:spcAft>
                <a:spcPts val="0"/>
              </a:spcAft>
              <a:buClr>
                <a:schemeClr val="lt2"/>
              </a:buClr>
              <a:buSzPts val="900"/>
              <a:buFont typeface="Montserrat"/>
              <a:buChar char="■"/>
              <a:defRPr/>
            </a:lvl3pPr>
            <a:lvl4pPr indent="-285750" lvl="3" marL="1828800">
              <a:lnSpc>
                <a:spcPct val="115000"/>
              </a:lnSpc>
              <a:spcBef>
                <a:spcPts val="0"/>
              </a:spcBef>
              <a:spcAft>
                <a:spcPts val="0"/>
              </a:spcAft>
              <a:buClr>
                <a:schemeClr val="lt2"/>
              </a:buClr>
              <a:buSzPts val="900"/>
              <a:buFont typeface="Montserrat"/>
              <a:buChar char="●"/>
              <a:defRPr/>
            </a:lvl4pPr>
            <a:lvl5pPr indent="-285750" lvl="4" marL="2286000">
              <a:lnSpc>
                <a:spcPct val="115000"/>
              </a:lnSpc>
              <a:spcBef>
                <a:spcPts val="0"/>
              </a:spcBef>
              <a:spcAft>
                <a:spcPts val="0"/>
              </a:spcAft>
              <a:buClr>
                <a:schemeClr val="lt2"/>
              </a:buClr>
              <a:buSzPts val="900"/>
              <a:buFont typeface="Montserrat"/>
              <a:buChar char="○"/>
              <a:defRPr/>
            </a:lvl5pPr>
            <a:lvl6pPr indent="-285750" lvl="5" marL="2743200">
              <a:lnSpc>
                <a:spcPct val="115000"/>
              </a:lnSpc>
              <a:spcBef>
                <a:spcPts val="0"/>
              </a:spcBef>
              <a:spcAft>
                <a:spcPts val="0"/>
              </a:spcAft>
              <a:buClr>
                <a:schemeClr val="lt2"/>
              </a:buClr>
              <a:buSzPts val="900"/>
              <a:buFont typeface="Montserrat"/>
              <a:buChar char="■"/>
              <a:defRPr/>
            </a:lvl6pPr>
            <a:lvl7pPr indent="-285750" lvl="6" marL="3200400">
              <a:lnSpc>
                <a:spcPct val="115000"/>
              </a:lnSpc>
              <a:spcBef>
                <a:spcPts val="0"/>
              </a:spcBef>
              <a:spcAft>
                <a:spcPts val="0"/>
              </a:spcAft>
              <a:buClr>
                <a:schemeClr val="lt2"/>
              </a:buClr>
              <a:buSzPts val="900"/>
              <a:buFont typeface="Montserrat"/>
              <a:buChar char="●"/>
              <a:defRPr/>
            </a:lvl7pPr>
            <a:lvl8pPr indent="-285750" lvl="7" marL="3657600">
              <a:lnSpc>
                <a:spcPct val="115000"/>
              </a:lnSpc>
              <a:spcBef>
                <a:spcPts val="0"/>
              </a:spcBef>
              <a:spcAft>
                <a:spcPts val="0"/>
              </a:spcAft>
              <a:buClr>
                <a:schemeClr val="lt2"/>
              </a:buClr>
              <a:buSzPts val="900"/>
              <a:buFont typeface="Montserrat"/>
              <a:buChar char="○"/>
              <a:defRPr/>
            </a:lvl8pPr>
            <a:lvl9pPr indent="-285750" lvl="8" marL="4114800">
              <a:lnSpc>
                <a:spcPct val="115000"/>
              </a:lnSpc>
              <a:spcBef>
                <a:spcPts val="0"/>
              </a:spcBef>
              <a:spcAft>
                <a:spcPts val="0"/>
              </a:spcAft>
              <a:buClr>
                <a:schemeClr val="lt2"/>
              </a:buClr>
              <a:buSzPts val="900"/>
              <a:buFont typeface="Montserrat"/>
              <a:buChar char="■"/>
              <a:defRPr/>
            </a:lvl9pPr>
          </a:lstStyle>
          <a:p/>
        </p:txBody>
      </p:sp>
      <p:sp>
        <p:nvSpPr>
          <p:cNvPr id="193" name="Google Shape;193;p17"/>
          <p:cNvSpPr txBox="1"/>
          <p:nvPr>
            <p:ph idx="4" type="subTitle"/>
          </p:nvPr>
        </p:nvSpPr>
        <p:spPr>
          <a:xfrm>
            <a:off x="3582350" y="2987900"/>
            <a:ext cx="3639600" cy="164100"/>
          </a:xfrm>
          <a:prstGeom prst="rect">
            <a:avLst/>
          </a:prstGeom>
        </p:spPr>
        <p:txBody>
          <a:bodyPr anchorCtr="0" anchor="ctr" bIns="0" lIns="0" spcFirstLastPara="1" rIns="0" wrap="square" tIns="0">
            <a:noAutofit/>
          </a:bodyPr>
          <a:lstStyle>
            <a:lvl1pPr lvl="0" algn="l">
              <a:spcBef>
                <a:spcPts val="0"/>
              </a:spcBef>
              <a:spcAft>
                <a:spcPts val="0"/>
              </a:spcAft>
              <a:buClr>
                <a:schemeClr val="lt2"/>
              </a:buClr>
              <a:buSzPts val="1200"/>
              <a:buFont typeface="Montserrat Medium"/>
              <a:buNone/>
              <a:defRPr sz="1200">
                <a:latin typeface="Montserrat Medium"/>
                <a:ea typeface="Montserrat Medium"/>
                <a:cs typeface="Montserrat Medium"/>
                <a:sym typeface="Montserrat Medium"/>
              </a:defRPr>
            </a:lvl1pPr>
            <a:lvl2pPr lvl="1">
              <a:spcBef>
                <a:spcPts val="0"/>
              </a:spcBef>
              <a:spcAft>
                <a:spcPts val="0"/>
              </a:spcAft>
              <a:buClr>
                <a:schemeClr val="lt2"/>
              </a:buClr>
              <a:buSzPts val="1200"/>
              <a:buFont typeface="Montserrat Medium"/>
              <a:buNone/>
              <a:defRPr sz="1200">
                <a:latin typeface="Montserrat Medium"/>
                <a:ea typeface="Montserrat Medium"/>
                <a:cs typeface="Montserrat Medium"/>
                <a:sym typeface="Montserrat Medium"/>
              </a:defRPr>
            </a:lvl2pPr>
            <a:lvl3pPr lvl="2">
              <a:spcBef>
                <a:spcPts val="0"/>
              </a:spcBef>
              <a:spcAft>
                <a:spcPts val="0"/>
              </a:spcAft>
              <a:buClr>
                <a:schemeClr val="lt2"/>
              </a:buClr>
              <a:buSzPts val="1200"/>
              <a:buFont typeface="Montserrat Medium"/>
              <a:buNone/>
              <a:defRPr sz="1200">
                <a:latin typeface="Montserrat Medium"/>
                <a:ea typeface="Montserrat Medium"/>
                <a:cs typeface="Montserrat Medium"/>
                <a:sym typeface="Montserrat Medium"/>
              </a:defRPr>
            </a:lvl3pPr>
            <a:lvl4pPr lvl="3">
              <a:spcBef>
                <a:spcPts val="0"/>
              </a:spcBef>
              <a:spcAft>
                <a:spcPts val="0"/>
              </a:spcAft>
              <a:buClr>
                <a:schemeClr val="lt2"/>
              </a:buClr>
              <a:buSzPts val="1200"/>
              <a:buFont typeface="Montserrat Medium"/>
              <a:buNone/>
              <a:defRPr sz="1200">
                <a:latin typeface="Montserrat Medium"/>
                <a:ea typeface="Montserrat Medium"/>
                <a:cs typeface="Montserrat Medium"/>
                <a:sym typeface="Montserrat Medium"/>
              </a:defRPr>
            </a:lvl4pPr>
            <a:lvl5pPr lvl="4">
              <a:spcBef>
                <a:spcPts val="0"/>
              </a:spcBef>
              <a:spcAft>
                <a:spcPts val="0"/>
              </a:spcAft>
              <a:buClr>
                <a:schemeClr val="lt2"/>
              </a:buClr>
              <a:buSzPts val="1200"/>
              <a:buFont typeface="Montserrat Medium"/>
              <a:buNone/>
              <a:defRPr sz="1200">
                <a:latin typeface="Montserrat Medium"/>
                <a:ea typeface="Montserrat Medium"/>
                <a:cs typeface="Montserrat Medium"/>
                <a:sym typeface="Montserrat Medium"/>
              </a:defRPr>
            </a:lvl5pPr>
            <a:lvl6pPr lvl="5">
              <a:spcBef>
                <a:spcPts val="0"/>
              </a:spcBef>
              <a:spcAft>
                <a:spcPts val="0"/>
              </a:spcAft>
              <a:buClr>
                <a:schemeClr val="lt2"/>
              </a:buClr>
              <a:buSzPts val="1200"/>
              <a:buFont typeface="Montserrat Medium"/>
              <a:buNone/>
              <a:defRPr sz="1200">
                <a:latin typeface="Montserrat Medium"/>
                <a:ea typeface="Montserrat Medium"/>
                <a:cs typeface="Montserrat Medium"/>
                <a:sym typeface="Montserrat Medium"/>
              </a:defRPr>
            </a:lvl6pPr>
            <a:lvl7pPr lvl="6">
              <a:spcBef>
                <a:spcPts val="0"/>
              </a:spcBef>
              <a:spcAft>
                <a:spcPts val="0"/>
              </a:spcAft>
              <a:buClr>
                <a:schemeClr val="lt2"/>
              </a:buClr>
              <a:buSzPts val="1200"/>
              <a:buFont typeface="Montserrat Medium"/>
              <a:buNone/>
              <a:defRPr sz="1200">
                <a:latin typeface="Montserrat Medium"/>
                <a:ea typeface="Montserrat Medium"/>
                <a:cs typeface="Montserrat Medium"/>
                <a:sym typeface="Montserrat Medium"/>
              </a:defRPr>
            </a:lvl7pPr>
            <a:lvl8pPr lvl="7">
              <a:spcBef>
                <a:spcPts val="0"/>
              </a:spcBef>
              <a:spcAft>
                <a:spcPts val="0"/>
              </a:spcAft>
              <a:buClr>
                <a:schemeClr val="lt2"/>
              </a:buClr>
              <a:buSzPts val="1200"/>
              <a:buFont typeface="Montserrat Medium"/>
              <a:buNone/>
              <a:defRPr sz="1200">
                <a:latin typeface="Montserrat Medium"/>
                <a:ea typeface="Montserrat Medium"/>
                <a:cs typeface="Montserrat Medium"/>
                <a:sym typeface="Montserrat Medium"/>
              </a:defRPr>
            </a:lvl8pPr>
            <a:lvl9pPr lvl="8">
              <a:spcBef>
                <a:spcPts val="0"/>
              </a:spcBef>
              <a:spcAft>
                <a:spcPts val="0"/>
              </a:spcAft>
              <a:buClr>
                <a:schemeClr val="lt2"/>
              </a:buClr>
              <a:buSzPts val="1200"/>
              <a:buFont typeface="Montserrat Medium"/>
              <a:buNone/>
              <a:defRPr sz="1200">
                <a:latin typeface="Montserrat Medium"/>
                <a:ea typeface="Montserrat Medium"/>
                <a:cs typeface="Montserrat Medium"/>
                <a:sym typeface="Montserrat Medium"/>
              </a:defRPr>
            </a:lvl9pPr>
          </a:lstStyle>
          <a:p/>
        </p:txBody>
      </p:sp>
      <p:sp>
        <p:nvSpPr>
          <p:cNvPr id="194" name="Google Shape;194;p17"/>
          <p:cNvSpPr/>
          <p:nvPr>
            <p:ph idx="5" type="pic"/>
          </p:nvPr>
        </p:nvSpPr>
        <p:spPr>
          <a:xfrm>
            <a:off x="256025" y="2987900"/>
            <a:ext cx="3176400" cy="1904400"/>
          </a:xfrm>
          <a:prstGeom prst="rect">
            <a:avLst/>
          </a:prstGeom>
          <a:noFill/>
          <a:ln>
            <a:noFill/>
          </a:ln>
        </p:spPr>
      </p:sp>
      <p:sp>
        <p:nvSpPr>
          <p:cNvPr id="195" name="Google Shape;195;p17"/>
          <p:cNvSpPr txBox="1"/>
          <p:nvPr>
            <p:ph idx="6" type="subTitle"/>
          </p:nvPr>
        </p:nvSpPr>
        <p:spPr>
          <a:xfrm>
            <a:off x="7657750" y="256025"/>
            <a:ext cx="1230300" cy="275700"/>
          </a:xfrm>
          <a:prstGeom prst="rect">
            <a:avLst/>
          </a:prstGeom>
        </p:spPr>
        <p:txBody>
          <a:bodyPr anchorCtr="0" anchor="t" bIns="0" lIns="0" spcFirstLastPara="1" rIns="0" wrap="square" tIns="0">
            <a:noAutofit/>
          </a:bodyPr>
          <a:lstStyle>
            <a:lvl1pPr lvl="0">
              <a:spcBef>
                <a:spcPts val="0"/>
              </a:spcBef>
              <a:spcAft>
                <a:spcPts val="0"/>
              </a:spcAft>
              <a:buSzPts val="800"/>
              <a:buFont typeface="Montserrat"/>
              <a:buNone/>
              <a:defRPr/>
            </a:lvl1pPr>
            <a:lvl2pPr lvl="1">
              <a:spcBef>
                <a:spcPts val="0"/>
              </a:spcBef>
              <a:spcAft>
                <a:spcPts val="0"/>
              </a:spcAft>
              <a:buSzPts val="800"/>
              <a:buFont typeface="Montserrat"/>
              <a:buNone/>
              <a:defRPr/>
            </a:lvl2pPr>
            <a:lvl3pPr lvl="2">
              <a:spcBef>
                <a:spcPts val="0"/>
              </a:spcBef>
              <a:spcAft>
                <a:spcPts val="0"/>
              </a:spcAft>
              <a:buSzPts val="800"/>
              <a:buFont typeface="Montserrat"/>
              <a:buNone/>
              <a:defRPr/>
            </a:lvl3pPr>
            <a:lvl4pPr lvl="3">
              <a:spcBef>
                <a:spcPts val="0"/>
              </a:spcBef>
              <a:spcAft>
                <a:spcPts val="0"/>
              </a:spcAft>
              <a:buSzPts val="800"/>
              <a:buFont typeface="Montserrat"/>
              <a:buNone/>
              <a:defRPr/>
            </a:lvl4pPr>
            <a:lvl5pPr lvl="4">
              <a:spcBef>
                <a:spcPts val="0"/>
              </a:spcBef>
              <a:spcAft>
                <a:spcPts val="0"/>
              </a:spcAft>
              <a:buSzPts val="800"/>
              <a:buFont typeface="Montserrat"/>
              <a:buNone/>
              <a:defRPr/>
            </a:lvl5pPr>
            <a:lvl6pPr lvl="5">
              <a:spcBef>
                <a:spcPts val="0"/>
              </a:spcBef>
              <a:spcAft>
                <a:spcPts val="0"/>
              </a:spcAft>
              <a:buSzPts val="800"/>
              <a:buFont typeface="Montserrat"/>
              <a:buNone/>
              <a:defRPr/>
            </a:lvl6pPr>
            <a:lvl7pPr lvl="6">
              <a:spcBef>
                <a:spcPts val="0"/>
              </a:spcBef>
              <a:spcAft>
                <a:spcPts val="0"/>
              </a:spcAft>
              <a:buSzPts val="800"/>
              <a:buFont typeface="Montserrat"/>
              <a:buNone/>
              <a:defRPr/>
            </a:lvl7pPr>
            <a:lvl8pPr lvl="7">
              <a:spcBef>
                <a:spcPts val="0"/>
              </a:spcBef>
              <a:spcAft>
                <a:spcPts val="0"/>
              </a:spcAft>
              <a:buSzPts val="800"/>
              <a:buFont typeface="Montserrat"/>
              <a:buNone/>
              <a:defRPr/>
            </a:lvl8pPr>
            <a:lvl9pPr lvl="8">
              <a:spcBef>
                <a:spcPts val="0"/>
              </a:spcBef>
              <a:spcAft>
                <a:spcPts val="0"/>
              </a:spcAft>
              <a:buSzPts val="800"/>
              <a:buFont typeface="Montserrat"/>
              <a:buNone/>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display with image">
  <p:cSld name="BLANK_1_1_1_1_1_1_1_1_1_1_1_2_1_2_1_1">
    <p:bg>
      <p:bgPr>
        <a:solidFill>
          <a:schemeClr val="lt1"/>
        </a:solidFill>
      </p:bgPr>
    </p:bg>
    <p:spTree>
      <p:nvGrpSpPr>
        <p:cNvPr id="196" name="Shape 196"/>
        <p:cNvGrpSpPr/>
        <p:nvPr/>
      </p:nvGrpSpPr>
      <p:grpSpPr>
        <a:xfrm>
          <a:off x="0" y="0"/>
          <a:ext cx="0" cy="0"/>
          <a:chOff x="0" y="0"/>
          <a:chExt cx="0" cy="0"/>
        </a:xfrm>
      </p:grpSpPr>
      <p:sp>
        <p:nvSpPr>
          <p:cNvPr id="197" name="Google Shape;197;p18"/>
          <p:cNvSpPr txBox="1"/>
          <p:nvPr>
            <p:ph type="title"/>
          </p:nvPr>
        </p:nvSpPr>
        <p:spPr>
          <a:xfrm>
            <a:off x="256025" y="213150"/>
            <a:ext cx="5750100" cy="511800"/>
          </a:xfrm>
          <a:prstGeom prst="rect">
            <a:avLst/>
          </a:prstGeom>
        </p:spPr>
        <p:txBody>
          <a:bodyPr anchorCtr="0" anchor="t" bIns="0" lIns="0" spcFirstLastPara="1" rIns="0" wrap="square" tIns="0">
            <a:spAutoFit/>
          </a:bodyPr>
          <a:lstStyle>
            <a:lvl1pPr lvl="0">
              <a:lnSpc>
                <a:spcPct val="90000"/>
              </a:lnSpc>
              <a:spcBef>
                <a:spcPts val="0"/>
              </a:spcBef>
              <a:spcAft>
                <a:spcPts val="0"/>
              </a:spcAft>
              <a:buNone/>
              <a:defRPr sz="3000"/>
            </a:lvl1pPr>
            <a:lvl2pPr lvl="1">
              <a:lnSpc>
                <a:spcPct val="115000"/>
              </a:lnSpc>
              <a:spcBef>
                <a:spcPts val="0"/>
              </a:spcBef>
              <a:spcAft>
                <a:spcPts val="0"/>
              </a:spcAft>
              <a:buNone/>
              <a:defRPr sz="3000"/>
            </a:lvl2pPr>
            <a:lvl3pPr lvl="2">
              <a:lnSpc>
                <a:spcPct val="115000"/>
              </a:lnSpc>
              <a:spcBef>
                <a:spcPts val="0"/>
              </a:spcBef>
              <a:spcAft>
                <a:spcPts val="0"/>
              </a:spcAft>
              <a:buNone/>
              <a:defRPr sz="3000"/>
            </a:lvl3pPr>
            <a:lvl4pPr lvl="3">
              <a:lnSpc>
                <a:spcPct val="115000"/>
              </a:lnSpc>
              <a:spcBef>
                <a:spcPts val="0"/>
              </a:spcBef>
              <a:spcAft>
                <a:spcPts val="0"/>
              </a:spcAft>
              <a:buNone/>
              <a:defRPr sz="3000"/>
            </a:lvl4pPr>
            <a:lvl5pPr lvl="4">
              <a:lnSpc>
                <a:spcPct val="115000"/>
              </a:lnSpc>
              <a:spcBef>
                <a:spcPts val="0"/>
              </a:spcBef>
              <a:spcAft>
                <a:spcPts val="0"/>
              </a:spcAft>
              <a:buNone/>
              <a:defRPr sz="3000"/>
            </a:lvl5pPr>
            <a:lvl6pPr lvl="5">
              <a:lnSpc>
                <a:spcPct val="115000"/>
              </a:lnSpc>
              <a:spcBef>
                <a:spcPts val="0"/>
              </a:spcBef>
              <a:spcAft>
                <a:spcPts val="0"/>
              </a:spcAft>
              <a:buNone/>
              <a:defRPr sz="3000"/>
            </a:lvl6pPr>
            <a:lvl7pPr lvl="6">
              <a:lnSpc>
                <a:spcPct val="115000"/>
              </a:lnSpc>
              <a:spcBef>
                <a:spcPts val="0"/>
              </a:spcBef>
              <a:spcAft>
                <a:spcPts val="0"/>
              </a:spcAft>
              <a:buNone/>
              <a:defRPr sz="3000"/>
            </a:lvl7pPr>
            <a:lvl8pPr lvl="7">
              <a:lnSpc>
                <a:spcPct val="115000"/>
              </a:lnSpc>
              <a:spcBef>
                <a:spcPts val="0"/>
              </a:spcBef>
              <a:spcAft>
                <a:spcPts val="0"/>
              </a:spcAft>
              <a:buNone/>
              <a:defRPr sz="3000"/>
            </a:lvl8pPr>
            <a:lvl9pPr lvl="8">
              <a:lnSpc>
                <a:spcPct val="115000"/>
              </a:lnSpc>
              <a:spcBef>
                <a:spcPts val="0"/>
              </a:spcBef>
              <a:spcAft>
                <a:spcPts val="0"/>
              </a:spcAft>
              <a:buNone/>
              <a:defRPr sz="3000"/>
            </a:lvl9pPr>
          </a:lstStyle>
          <a:p/>
        </p:txBody>
      </p:sp>
      <p:sp>
        <p:nvSpPr>
          <p:cNvPr id="198" name="Google Shape;198;p18"/>
          <p:cNvSpPr/>
          <p:nvPr>
            <p:ph idx="2" type="pic"/>
          </p:nvPr>
        </p:nvSpPr>
        <p:spPr>
          <a:xfrm>
            <a:off x="6565675" y="6375"/>
            <a:ext cx="2578200" cy="5143500"/>
          </a:xfrm>
          <a:prstGeom prst="rect">
            <a:avLst/>
          </a:prstGeom>
          <a:noFill/>
          <a:ln>
            <a:noFill/>
          </a:ln>
        </p:spPr>
      </p:sp>
      <p:sp>
        <p:nvSpPr>
          <p:cNvPr id="199" name="Google Shape;199;p18"/>
          <p:cNvSpPr txBox="1"/>
          <p:nvPr>
            <p:ph idx="1" type="body"/>
          </p:nvPr>
        </p:nvSpPr>
        <p:spPr>
          <a:xfrm>
            <a:off x="256600" y="1672900"/>
            <a:ext cx="1881600" cy="775800"/>
          </a:xfrm>
          <a:prstGeom prst="rect">
            <a:avLst/>
          </a:prstGeom>
        </p:spPr>
        <p:txBody>
          <a:bodyPr anchorCtr="0" anchor="t" bIns="0" lIns="0" spcFirstLastPara="1" rIns="0" wrap="square" tIns="0">
            <a:spAutoFit/>
          </a:bodyPr>
          <a:lstStyle>
            <a:lvl1pPr indent="-285750" lvl="0" marL="457200">
              <a:spcBef>
                <a:spcPts val="0"/>
              </a:spcBef>
              <a:spcAft>
                <a:spcPts val="0"/>
              </a:spcAft>
              <a:buClr>
                <a:schemeClr val="lt2"/>
              </a:buClr>
              <a:buSzPts val="900"/>
              <a:buFont typeface="Montserrat"/>
              <a:buChar char="●"/>
              <a:defRPr/>
            </a:lvl1pPr>
            <a:lvl2pPr indent="-285750" lvl="1" marL="914400">
              <a:spcBef>
                <a:spcPts val="0"/>
              </a:spcBef>
              <a:spcAft>
                <a:spcPts val="0"/>
              </a:spcAft>
              <a:buClr>
                <a:schemeClr val="lt2"/>
              </a:buClr>
              <a:buSzPts val="900"/>
              <a:buFont typeface="Montserrat"/>
              <a:buChar char="○"/>
              <a:defRPr/>
            </a:lvl2pPr>
            <a:lvl3pPr indent="-285750" lvl="2" marL="1371600">
              <a:spcBef>
                <a:spcPts val="0"/>
              </a:spcBef>
              <a:spcAft>
                <a:spcPts val="0"/>
              </a:spcAft>
              <a:buClr>
                <a:schemeClr val="lt2"/>
              </a:buClr>
              <a:buSzPts val="900"/>
              <a:buFont typeface="Montserrat"/>
              <a:buChar char="■"/>
              <a:defRPr/>
            </a:lvl3pPr>
            <a:lvl4pPr indent="-285750" lvl="3" marL="1828800">
              <a:spcBef>
                <a:spcPts val="0"/>
              </a:spcBef>
              <a:spcAft>
                <a:spcPts val="0"/>
              </a:spcAft>
              <a:buClr>
                <a:schemeClr val="lt2"/>
              </a:buClr>
              <a:buSzPts val="900"/>
              <a:buFont typeface="Montserrat"/>
              <a:buChar char="●"/>
              <a:defRPr/>
            </a:lvl4pPr>
            <a:lvl5pPr indent="-285750" lvl="4" marL="2286000">
              <a:spcBef>
                <a:spcPts val="0"/>
              </a:spcBef>
              <a:spcAft>
                <a:spcPts val="0"/>
              </a:spcAft>
              <a:buClr>
                <a:schemeClr val="lt2"/>
              </a:buClr>
              <a:buSzPts val="900"/>
              <a:buFont typeface="Montserrat"/>
              <a:buChar char="○"/>
              <a:defRPr/>
            </a:lvl5pPr>
            <a:lvl6pPr indent="-285750" lvl="5" marL="2743200">
              <a:spcBef>
                <a:spcPts val="0"/>
              </a:spcBef>
              <a:spcAft>
                <a:spcPts val="0"/>
              </a:spcAft>
              <a:buClr>
                <a:schemeClr val="lt2"/>
              </a:buClr>
              <a:buSzPts val="900"/>
              <a:buFont typeface="Montserrat"/>
              <a:buChar char="■"/>
              <a:defRPr/>
            </a:lvl6pPr>
            <a:lvl7pPr indent="-285750" lvl="6" marL="3200400">
              <a:spcBef>
                <a:spcPts val="0"/>
              </a:spcBef>
              <a:spcAft>
                <a:spcPts val="0"/>
              </a:spcAft>
              <a:buClr>
                <a:schemeClr val="lt2"/>
              </a:buClr>
              <a:buSzPts val="900"/>
              <a:buFont typeface="Montserrat"/>
              <a:buChar char="●"/>
              <a:defRPr/>
            </a:lvl7pPr>
            <a:lvl8pPr indent="-285750" lvl="7" marL="3657600">
              <a:spcBef>
                <a:spcPts val="0"/>
              </a:spcBef>
              <a:spcAft>
                <a:spcPts val="0"/>
              </a:spcAft>
              <a:buClr>
                <a:schemeClr val="lt2"/>
              </a:buClr>
              <a:buSzPts val="900"/>
              <a:buFont typeface="Montserrat"/>
              <a:buChar char="○"/>
              <a:defRPr/>
            </a:lvl8pPr>
            <a:lvl9pPr indent="-285750" lvl="8" marL="4114800">
              <a:spcBef>
                <a:spcPts val="0"/>
              </a:spcBef>
              <a:spcAft>
                <a:spcPts val="0"/>
              </a:spcAft>
              <a:buClr>
                <a:schemeClr val="lt2"/>
              </a:buClr>
              <a:buSzPts val="900"/>
              <a:buFont typeface="Montserrat"/>
              <a:buChar char="■"/>
              <a:defRPr/>
            </a:lvl9pPr>
          </a:lstStyle>
          <a:p/>
        </p:txBody>
      </p:sp>
      <p:sp>
        <p:nvSpPr>
          <p:cNvPr id="200" name="Google Shape;200;p18"/>
          <p:cNvSpPr txBox="1"/>
          <p:nvPr>
            <p:ph idx="3" type="title"/>
          </p:nvPr>
        </p:nvSpPr>
        <p:spPr>
          <a:xfrm>
            <a:off x="256600" y="1383825"/>
            <a:ext cx="1881600" cy="189600"/>
          </a:xfrm>
          <a:prstGeom prst="rect">
            <a:avLst/>
          </a:prstGeom>
        </p:spPr>
        <p:txBody>
          <a:bodyPr anchorCtr="0" anchor="t" bIns="0" lIns="0" spcFirstLastPara="1" rIns="0" wrap="square" tIns="0">
            <a:noAutofit/>
          </a:bodyPr>
          <a:lstStyle>
            <a:lvl1pPr lvl="0">
              <a:lnSpc>
                <a:spcPct val="90000"/>
              </a:lnSpc>
              <a:spcBef>
                <a:spcPts val="0"/>
              </a:spcBef>
              <a:spcAft>
                <a:spcPts val="0"/>
              </a:spcAft>
              <a:buNone/>
              <a:defRPr sz="1200">
                <a:latin typeface="Montserrat"/>
                <a:ea typeface="Montserrat"/>
                <a:cs typeface="Montserrat"/>
                <a:sym typeface="Montserrat"/>
              </a:defRPr>
            </a:lvl1pPr>
            <a:lvl2pPr lvl="1">
              <a:lnSpc>
                <a:spcPct val="115000"/>
              </a:lnSpc>
              <a:spcBef>
                <a:spcPts val="0"/>
              </a:spcBef>
              <a:spcAft>
                <a:spcPts val="0"/>
              </a:spcAft>
              <a:buNone/>
              <a:defRPr sz="1200">
                <a:latin typeface="Montserrat"/>
                <a:ea typeface="Montserrat"/>
                <a:cs typeface="Montserrat"/>
                <a:sym typeface="Montserrat"/>
              </a:defRPr>
            </a:lvl2pPr>
            <a:lvl3pPr lvl="2">
              <a:lnSpc>
                <a:spcPct val="115000"/>
              </a:lnSpc>
              <a:spcBef>
                <a:spcPts val="0"/>
              </a:spcBef>
              <a:spcAft>
                <a:spcPts val="0"/>
              </a:spcAft>
              <a:buNone/>
              <a:defRPr sz="1200">
                <a:latin typeface="Montserrat"/>
                <a:ea typeface="Montserrat"/>
                <a:cs typeface="Montserrat"/>
                <a:sym typeface="Montserrat"/>
              </a:defRPr>
            </a:lvl3pPr>
            <a:lvl4pPr lvl="3">
              <a:lnSpc>
                <a:spcPct val="115000"/>
              </a:lnSpc>
              <a:spcBef>
                <a:spcPts val="0"/>
              </a:spcBef>
              <a:spcAft>
                <a:spcPts val="0"/>
              </a:spcAft>
              <a:buNone/>
              <a:defRPr sz="1200">
                <a:latin typeface="Montserrat"/>
                <a:ea typeface="Montserrat"/>
                <a:cs typeface="Montserrat"/>
                <a:sym typeface="Montserrat"/>
              </a:defRPr>
            </a:lvl4pPr>
            <a:lvl5pPr lvl="4">
              <a:lnSpc>
                <a:spcPct val="115000"/>
              </a:lnSpc>
              <a:spcBef>
                <a:spcPts val="0"/>
              </a:spcBef>
              <a:spcAft>
                <a:spcPts val="0"/>
              </a:spcAft>
              <a:buNone/>
              <a:defRPr sz="1200">
                <a:latin typeface="Montserrat"/>
                <a:ea typeface="Montserrat"/>
                <a:cs typeface="Montserrat"/>
                <a:sym typeface="Montserrat"/>
              </a:defRPr>
            </a:lvl5pPr>
            <a:lvl6pPr lvl="5">
              <a:lnSpc>
                <a:spcPct val="115000"/>
              </a:lnSpc>
              <a:spcBef>
                <a:spcPts val="0"/>
              </a:spcBef>
              <a:spcAft>
                <a:spcPts val="0"/>
              </a:spcAft>
              <a:buNone/>
              <a:defRPr sz="1200">
                <a:latin typeface="Montserrat"/>
                <a:ea typeface="Montserrat"/>
                <a:cs typeface="Montserrat"/>
                <a:sym typeface="Montserrat"/>
              </a:defRPr>
            </a:lvl6pPr>
            <a:lvl7pPr lvl="6">
              <a:lnSpc>
                <a:spcPct val="115000"/>
              </a:lnSpc>
              <a:spcBef>
                <a:spcPts val="0"/>
              </a:spcBef>
              <a:spcAft>
                <a:spcPts val="0"/>
              </a:spcAft>
              <a:buNone/>
              <a:defRPr sz="1200">
                <a:latin typeface="Montserrat"/>
                <a:ea typeface="Montserrat"/>
                <a:cs typeface="Montserrat"/>
                <a:sym typeface="Montserrat"/>
              </a:defRPr>
            </a:lvl7pPr>
            <a:lvl8pPr lvl="7">
              <a:lnSpc>
                <a:spcPct val="115000"/>
              </a:lnSpc>
              <a:spcBef>
                <a:spcPts val="0"/>
              </a:spcBef>
              <a:spcAft>
                <a:spcPts val="0"/>
              </a:spcAft>
              <a:buNone/>
              <a:defRPr sz="1200">
                <a:latin typeface="Montserrat"/>
                <a:ea typeface="Montserrat"/>
                <a:cs typeface="Montserrat"/>
                <a:sym typeface="Montserrat"/>
              </a:defRPr>
            </a:lvl8pPr>
            <a:lvl9pPr lvl="8">
              <a:lnSpc>
                <a:spcPct val="115000"/>
              </a:lnSpc>
              <a:spcBef>
                <a:spcPts val="0"/>
              </a:spcBef>
              <a:spcAft>
                <a:spcPts val="0"/>
              </a:spcAft>
              <a:buNone/>
              <a:defRPr sz="1200">
                <a:latin typeface="Montserrat"/>
                <a:ea typeface="Montserrat"/>
                <a:cs typeface="Montserrat"/>
                <a:sym typeface="Montserrat"/>
              </a:defRPr>
            </a:lvl9pPr>
          </a:lstStyle>
          <a:p/>
        </p:txBody>
      </p:sp>
      <p:sp>
        <p:nvSpPr>
          <p:cNvPr id="201" name="Google Shape;201;p18"/>
          <p:cNvSpPr txBox="1"/>
          <p:nvPr>
            <p:ph idx="4" type="body"/>
          </p:nvPr>
        </p:nvSpPr>
        <p:spPr>
          <a:xfrm>
            <a:off x="256600" y="3630275"/>
            <a:ext cx="1881600" cy="775800"/>
          </a:xfrm>
          <a:prstGeom prst="rect">
            <a:avLst/>
          </a:prstGeom>
        </p:spPr>
        <p:txBody>
          <a:bodyPr anchorCtr="0" anchor="t" bIns="0" lIns="0" spcFirstLastPara="1" rIns="0" wrap="square" tIns="0">
            <a:spAutoFit/>
          </a:bodyPr>
          <a:lstStyle>
            <a:lvl1pPr indent="-285750" lvl="0" marL="457200">
              <a:lnSpc>
                <a:spcPct val="115000"/>
              </a:lnSpc>
              <a:spcBef>
                <a:spcPts val="0"/>
              </a:spcBef>
              <a:spcAft>
                <a:spcPts val="0"/>
              </a:spcAft>
              <a:buClr>
                <a:schemeClr val="lt2"/>
              </a:buClr>
              <a:buSzPts val="900"/>
              <a:buFont typeface="Montserrat"/>
              <a:buChar char="●"/>
              <a:defRPr/>
            </a:lvl1pPr>
            <a:lvl2pPr indent="-285750" lvl="1" marL="914400">
              <a:lnSpc>
                <a:spcPct val="115000"/>
              </a:lnSpc>
              <a:spcBef>
                <a:spcPts val="0"/>
              </a:spcBef>
              <a:spcAft>
                <a:spcPts val="0"/>
              </a:spcAft>
              <a:buClr>
                <a:schemeClr val="lt2"/>
              </a:buClr>
              <a:buSzPts val="900"/>
              <a:buFont typeface="Montserrat"/>
              <a:buChar char="○"/>
              <a:defRPr/>
            </a:lvl2pPr>
            <a:lvl3pPr indent="-285750" lvl="2" marL="1371600">
              <a:lnSpc>
                <a:spcPct val="115000"/>
              </a:lnSpc>
              <a:spcBef>
                <a:spcPts val="0"/>
              </a:spcBef>
              <a:spcAft>
                <a:spcPts val="0"/>
              </a:spcAft>
              <a:buClr>
                <a:schemeClr val="lt2"/>
              </a:buClr>
              <a:buSzPts val="900"/>
              <a:buFont typeface="Montserrat"/>
              <a:buChar char="■"/>
              <a:defRPr/>
            </a:lvl3pPr>
            <a:lvl4pPr indent="-285750" lvl="3" marL="1828800">
              <a:lnSpc>
                <a:spcPct val="115000"/>
              </a:lnSpc>
              <a:spcBef>
                <a:spcPts val="0"/>
              </a:spcBef>
              <a:spcAft>
                <a:spcPts val="0"/>
              </a:spcAft>
              <a:buClr>
                <a:schemeClr val="lt2"/>
              </a:buClr>
              <a:buSzPts val="900"/>
              <a:buFont typeface="Montserrat"/>
              <a:buChar char="●"/>
              <a:defRPr/>
            </a:lvl4pPr>
            <a:lvl5pPr indent="-285750" lvl="4" marL="2286000">
              <a:lnSpc>
                <a:spcPct val="115000"/>
              </a:lnSpc>
              <a:spcBef>
                <a:spcPts val="0"/>
              </a:spcBef>
              <a:spcAft>
                <a:spcPts val="0"/>
              </a:spcAft>
              <a:buClr>
                <a:schemeClr val="lt2"/>
              </a:buClr>
              <a:buSzPts val="900"/>
              <a:buFont typeface="Montserrat"/>
              <a:buChar char="○"/>
              <a:defRPr/>
            </a:lvl5pPr>
            <a:lvl6pPr indent="-285750" lvl="5" marL="2743200">
              <a:lnSpc>
                <a:spcPct val="115000"/>
              </a:lnSpc>
              <a:spcBef>
                <a:spcPts val="0"/>
              </a:spcBef>
              <a:spcAft>
                <a:spcPts val="0"/>
              </a:spcAft>
              <a:buClr>
                <a:schemeClr val="lt2"/>
              </a:buClr>
              <a:buSzPts val="900"/>
              <a:buFont typeface="Montserrat"/>
              <a:buChar char="■"/>
              <a:defRPr/>
            </a:lvl6pPr>
            <a:lvl7pPr indent="-285750" lvl="6" marL="3200400">
              <a:lnSpc>
                <a:spcPct val="115000"/>
              </a:lnSpc>
              <a:spcBef>
                <a:spcPts val="0"/>
              </a:spcBef>
              <a:spcAft>
                <a:spcPts val="0"/>
              </a:spcAft>
              <a:buClr>
                <a:schemeClr val="lt2"/>
              </a:buClr>
              <a:buSzPts val="900"/>
              <a:buFont typeface="Montserrat"/>
              <a:buChar char="●"/>
              <a:defRPr/>
            </a:lvl7pPr>
            <a:lvl8pPr indent="-285750" lvl="7" marL="3657600">
              <a:lnSpc>
                <a:spcPct val="115000"/>
              </a:lnSpc>
              <a:spcBef>
                <a:spcPts val="0"/>
              </a:spcBef>
              <a:spcAft>
                <a:spcPts val="0"/>
              </a:spcAft>
              <a:buClr>
                <a:schemeClr val="lt2"/>
              </a:buClr>
              <a:buSzPts val="900"/>
              <a:buFont typeface="Montserrat"/>
              <a:buChar char="○"/>
              <a:defRPr/>
            </a:lvl8pPr>
            <a:lvl9pPr indent="-285750" lvl="8" marL="4114800">
              <a:lnSpc>
                <a:spcPct val="115000"/>
              </a:lnSpc>
              <a:spcBef>
                <a:spcPts val="0"/>
              </a:spcBef>
              <a:spcAft>
                <a:spcPts val="0"/>
              </a:spcAft>
              <a:buClr>
                <a:schemeClr val="lt2"/>
              </a:buClr>
              <a:buSzPts val="900"/>
              <a:buFont typeface="Montserrat"/>
              <a:buChar char="■"/>
              <a:defRPr/>
            </a:lvl9pPr>
          </a:lstStyle>
          <a:p/>
        </p:txBody>
      </p:sp>
      <p:sp>
        <p:nvSpPr>
          <p:cNvPr id="202" name="Google Shape;202;p18"/>
          <p:cNvSpPr txBox="1"/>
          <p:nvPr>
            <p:ph idx="5" type="title"/>
          </p:nvPr>
        </p:nvSpPr>
        <p:spPr>
          <a:xfrm>
            <a:off x="256600" y="3341200"/>
            <a:ext cx="1881600" cy="189600"/>
          </a:xfrm>
          <a:prstGeom prst="rect">
            <a:avLst/>
          </a:prstGeom>
        </p:spPr>
        <p:txBody>
          <a:bodyPr anchorCtr="0" anchor="t" bIns="0" lIns="0" spcFirstLastPara="1" rIns="0" wrap="square" tIns="0">
            <a:noAutofit/>
          </a:bodyPr>
          <a:lstStyle>
            <a:lvl1pPr lvl="0">
              <a:lnSpc>
                <a:spcPct val="90000"/>
              </a:lnSpc>
              <a:spcBef>
                <a:spcPts val="0"/>
              </a:spcBef>
              <a:spcAft>
                <a:spcPts val="0"/>
              </a:spcAft>
              <a:buNone/>
              <a:defRPr sz="1200">
                <a:latin typeface="Montserrat"/>
                <a:ea typeface="Montserrat"/>
                <a:cs typeface="Montserrat"/>
                <a:sym typeface="Montserrat"/>
              </a:defRPr>
            </a:lvl1pPr>
            <a:lvl2pPr lvl="1">
              <a:lnSpc>
                <a:spcPct val="115000"/>
              </a:lnSpc>
              <a:spcBef>
                <a:spcPts val="0"/>
              </a:spcBef>
              <a:spcAft>
                <a:spcPts val="0"/>
              </a:spcAft>
              <a:buNone/>
              <a:defRPr sz="1200">
                <a:latin typeface="Montserrat"/>
                <a:ea typeface="Montserrat"/>
                <a:cs typeface="Montserrat"/>
                <a:sym typeface="Montserrat"/>
              </a:defRPr>
            </a:lvl2pPr>
            <a:lvl3pPr lvl="2">
              <a:lnSpc>
                <a:spcPct val="115000"/>
              </a:lnSpc>
              <a:spcBef>
                <a:spcPts val="0"/>
              </a:spcBef>
              <a:spcAft>
                <a:spcPts val="0"/>
              </a:spcAft>
              <a:buNone/>
              <a:defRPr sz="1200">
                <a:latin typeface="Montserrat"/>
                <a:ea typeface="Montserrat"/>
                <a:cs typeface="Montserrat"/>
                <a:sym typeface="Montserrat"/>
              </a:defRPr>
            </a:lvl3pPr>
            <a:lvl4pPr lvl="3">
              <a:lnSpc>
                <a:spcPct val="115000"/>
              </a:lnSpc>
              <a:spcBef>
                <a:spcPts val="0"/>
              </a:spcBef>
              <a:spcAft>
                <a:spcPts val="0"/>
              </a:spcAft>
              <a:buNone/>
              <a:defRPr sz="1200">
                <a:latin typeface="Montserrat"/>
                <a:ea typeface="Montserrat"/>
                <a:cs typeface="Montserrat"/>
                <a:sym typeface="Montserrat"/>
              </a:defRPr>
            </a:lvl4pPr>
            <a:lvl5pPr lvl="4">
              <a:lnSpc>
                <a:spcPct val="115000"/>
              </a:lnSpc>
              <a:spcBef>
                <a:spcPts val="0"/>
              </a:spcBef>
              <a:spcAft>
                <a:spcPts val="0"/>
              </a:spcAft>
              <a:buNone/>
              <a:defRPr sz="1200">
                <a:latin typeface="Montserrat"/>
                <a:ea typeface="Montserrat"/>
                <a:cs typeface="Montserrat"/>
                <a:sym typeface="Montserrat"/>
              </a:defRPr>
            </a:lvl5pPr>
            <a:lvl6pPr lvl="5">
              <a:lnSpc>
                <a:spcPct val="115000"/>
              </a:lnSpc>
              <a:spcBef>
                <a:spcPts val="0"/>
              </a:spcBef>
              <a:spcAft>
                <a:spcPts val="0"/>
              </a:spcAft>
              <a:buNone/>
              <a:defRPr sz="1200">
                <a:latin typeface="Montserrat"/>
                <a:ea typeface="Montserrat"/>
                <a:cs typeface="Montserrat"/>
                <a:sym typeface="Montserrat"/>
              </a:defRPr>
            </a:lvl6pPr>
            <a:lvl7pPr lvl="6">
              <a:lnSpc>
                <a:spcPct val="115000"/>
              </a:lnSpc>
              <a:spcBef>
                <a:spcPts val="0"/>
              </a:spcBef>
              <a:spcAft>
                <a:spcPts val="0"/>
              </a:spcAft>
              <a:buNone/>
              <a:defRPr sz="1200">
                <a:latin typeface="Montserrat"/>
                <a:ea typeface="Montserrat"/>
                <a:cs typeface="Montserrat"/>
                <a:sym typeface="Montserrat"/>
              </a:defRPr>
            </a:lvl7pPr>
            <a:lvl8pPr lvl="7">
              <a:lnSpc>
                <a:spcPct val="115000"/>
              </a:lnSpc>
              <a:spcBef>
                <a:spcPts val="0"/>
              </a:spcBef>
              <a:spcAft>
                <a:spcPts val="0"/>
              </a:spcAft>
              <a:buNone/>
              <a:defRPr sz="1200">
                <a:latin typeface="Montserrat"/>
                <a:ea typeface="Montserrat"/>
                <a:cs typeface="Montserrat"/>
                <a:sym typeface="Montserrat"/>
              </a:defRPr>
            </a:lvl8pPr>
            <a:lvl9pPr lvl="8">
              <a:lnSpc>
                <a:spcPct val="115000"/>
              </a:lnSpc>
              <a:spcBef>
                <a:spcPts val="0"/>
              </a:spcBef>
              <a:spcAft>
                <a:spcPts val="0"/>
              </a:spcAft>
              <a:buNone/>
              <a:defRPr sz="1200">
                <a:latin typeface="Montserrat"/>
                <a:ea typeface="Montserrat"/>
                <a:cs typeface="Montserrat"/>
                <a:sym typeface="Montserrat"/>
              </a:defRPr>
            </a:lvl9pPr>
          </a:lstStyle>
          <a:p/>
        </p:txBody>
      </p:sp>
      <p:sp>
        <p:nvSpPr>
          <p:cNvPr id="203" name="Google Shape;203;p18"/>
          <p:cNvSpPr txBox="1"/>
          <p:nvPr>
            <p:ph idx="6" type="body"/>
          </p:nvPr>
        </p:nvSpPr>
        <p:spPr>
          <a:xfrm>
            <a:off x="2582375" y="1672900"/>
            <a:ext cx="1881600" cy="775800"/>
          </a:xfrm>
          <a:prstGeom prst="rect">
            <a:avLst/>
          </a:prstGeom>
        </p:spPr>
        <p:txBody>
          <a:bodyPr anchorCtr="0" anchor="t" bIns="0" lIns="0" spcFirstLastPara="1" rIns="0" wrap="square" tIns="0">
            <a:spAutoFit/>
          </a:bodyPr>
          <a:lstStyle>
            <a:lvl1pPr indent="-285750" lvl="0" marL="457200">
              <a:lnSpc>
                <a:spcPct val="115000"/>
              </a:lnSpc>
              <a:spcBef>
                <a:spcPts val="0"/>
              </a:spcBef>
              <a:spcAft>
                <a:spcPts val="0"/>
              </a:spcAft>
              <a:buClr>
                <a:schemeClr val="lt2"/>
              </a:buClr>
              <a:buSzPts val="900"/>
              <a:buFont typeface="Montserrat"/>
              <a:buChar char="●"/>
              <a:defRPr/>
            </a:lvl1pPr>
            <a:lvl2pPr indent="-285750" lvl="1" marL="914400">
              <a:lnSpc>
                <a:spcPct val="115000"/>
              </a:lnSpc>
              <a:spcBef>
                <a:spcPts val="0"/>
              </a:spcBef>
              <a:spcAft>
                <a:spcPts val="0"/>
              </a:spcAft>
              <a:buClr>
                <a:schemeClr val="lt2"/>
              </a:buClr>
              <a:buSzPts val="900"/>
              <a:buFont typeface="Montserrat"/>
              <a:buChar char="○"/>
              <a:defRPr/>
            </a:lvl2pPr>
            <a:lvl3pPr indent="-285750" lvl="2" marL="1371600">
              <a:lnSpc>
                <a:spcPct val="115000"/>
              </a:lnSpc>
              <a:spcBef>
                <a:spcPts val="0"/>
              </a:spcBef>
              <a:spcAft>
                <a:spcPts val="0"/>
              </a:spcAft>
              <a:buClr>
                <a:schemeClr val="lt2"/>
              </a:buClr>
              <a:buSzPts val="900"/>
              <a:buFont typeface="Montserrat"/>
              <a:buChar char="■"/>
              <a:defRPr/>
            </a:lvl3pPr>
            <a:lvl4pPr indent="-285750" lvl="3" marL="1828800">
              <a:lnSpc>
                <a:spcPct val="115000"/>
              </a:lnSpc>
              <a:spcBef>
                <a:spcPts val="0"/>
              </a:spcBef>
              <a:spcAft>
                <a:spcPts val="0"/>
              </a:spcAft>
              <a:buClr>
                <a:schemeClr val="lt2"/>
              </a:buClr>
              <a:buSzPts val="900"/>
              <a:buFont typeface="Montserrat"/>
              <a:buChar char="●"/>
              <a:defRPr/>
            </a:lvl4pPr>
            <a:lvl5pPr indent="-285750" lvl="4" marL="2286000">
              <a:lnSpc>
                <a:spcPct val="115000"/>
              </a:lnSpc>
              <a:spcBef>
                <a:spcPts val="0"/>
              </a:spcBef>
              <a:spcAft>
                <a:spcPts val="0"/>
              </a:spcAft>
              <a:buClr>
                <a:schemeClr val="lt2"/>
              </a:buClr>
              <a:buSzPts val="900"/>
              <a:buFont typeface="Montserrat"/>
              <a:buChar char="○"/>
              <a:defRPr/>
            </a:lvl5pPr>
            <a:lvl6pPr indent="-285750" lvl="5" marL="2743200">
              <a:lnSpc>
                <a:spcPct val="115000"/>
              </a:lnSpc>
              <a:spcBef>
                <a:spcPts val="0"/>
              </a:spcBef>
              <a:spcAft>
                <a:spcPts val="0"/>
              </a:spcAft>
              <a:buClr>
                <a:schemeClr val="lt2"/>
              </a:buClr>
              <a:buSzPts val="900"/>
              <a:buFont typeface="Montserrat"/>
              <a:buChar char="■"/>
              <a:defRPr/>
            </a:lvl6pPr>
            <a:lvl7pPr indent="-285750" lvl="6" marL="3200400">
              <a:lnSpc>
                <a:spcPct val="115000"/>
              </a:lnSpc>
              <a:spcBef>
                <a:spcPts val="0"/>
              </a:spcBef>
              <a:spcAft>
                <a:spcPts val="0"/>
              </a:spcAft>
              <a:buClr>
                <a:schemeClr val="lt2"/>
              </a:buClr>
              <a:buSzPts val="900"/>
              <a:buFont typeface="Montserrat"/>
              <a:buChar char="●"/>
              <a:defRPr/>
            </a:lvl7pPr>
            <a:lvl8pPr indent="-285750" lvl="7" marL="3657600">
              <a:lnSpc>
                <a:spcPct val="115000"/>
              </a:lnSpc>
              <a:spcBef>
                <a:spcPts val="0"/>
              </a:spcBef>
              <a:spcAft>
                <a:spcPts val="0"/>
              </a:spcAft>
              <a:buClr>
                <a:schemeClr val="lt2"/>
              </a:buClr>
              <a:buSzPts val="900"/>
              <a:buFont typeface="Montserrat"/>
              <a:buChar char="○"/>
              <a:defRPr/>
            </a:lvl8pPr>
            <a:lvl9pPr indent="-285750" lvl="8" marL="4114800">
              <a:lnSpc>
                <a:spcPct val="115000"/>
              </a:lnSpc>
              <a:spcBef>
                <a:spcPts val="0"/>
              </a:spcBef>
              <a:spcAft>
                <a:spcPts val="0"/>
              </a:spcAft>
              <a:buClr>
                <a:schemeClr val="lt2"/>
              </a:buClr>
              <a:buSzPts val="900"/>
              <a:buFont typeface="Montserrat"/>
              <a:buChar char="■"/>
              <a:defRPr/>
            </a:lvl9pPr>
          </a:lstStyle>
          <a:p/>
        </p:txBody>
      </p:sp>
      <p:sp>
        <p:nvSpPr>
          <p:cNvPr id="204" name="Google Shape;204;p18"/>
          <p:cNvSpPr txBox="1"/>
          <p:nvPr>
            <p:ph idx="7" type="title"/>
          </p:nvPr>
        </p:nvSpPr>
        <p:spPr>
          <a:xfrm>
            <a:off x="2582375" y="1383825"/>
            <a:ext cx="1881600" cy="189600"/>
          </a:xfrm>
          <a:prstGeom prst="rect">
            <a:avLst/>
          </a:prstGeom>
        </p:spPr>
        <p:txBody>
          <a:bodyPr anchorCtr="0" anchor="t" bIns="0" lIns="0" spcFirstLastPara="1" rIns="0" wrap="square" tIns="0">
            <a:noAutofit/>
          </a:bodyPr>
          <a:lstStyle>
            <a:lvl1pPr lvl="0">
              <a:lnSpc>
                <a:spcPct val="90000"/>
              </a:lnSpc>
              <a:spcBef>
                <a:spcPts val="0"/>
              </a:spcBef>
              <a:spcAft>
                <a:spcPts val="0"/>
              </a:spcAft>
              <a:buNone/>
              <a:defRPr sz="1200">
                <a:latin typeface="Montserrat"/>
                <a:ea typeface="Montserrat"/>
                <a:cs typeface="Montserrat"/>
                <a:sym typeface="Montserrat"/>
              </a:defRPr>
            </a:lvl1pPr>
            <a:lvl2pPr lvl="1">
              <a:lnSpc>
                <a:spcPct val="115000"/>
              </a:lnSpc>
              <a:spcBef>
                <a:spcPts val="0"/>
              </a:spcBef>
              <a:spcAft>
                <a:spcPts val="0"/>
              </a:spcAft>
              <a:buNone/>
              <a:defRPr sz="1200">
                <a:latin typeface="Montserrat"/>
                <a:ea typeface="Montserrat"/>
                <a:cs typeface="Montserrat"/>
                <a:sym typeface="Montserrat"/>
              </a:defRPr>
            </a:lvl2pPr>
            <a:lvl3pPr lvl="2">
              <a:lnSpc>
                <a:spcPct val="115000"/>
              </a:lnSpc>
              <a:spcBef>
                <a:spcPts val="0"/>
              </a:spcBef>
              <a:spcAft>
                <a:spcPts val="0"/>
              </a:spcAft>
              <a:buNone/>
              <a:defRPr sz="1200">
                <a:latin typeface="Montserrat"/>
                <a:ea typeface="Montserrat"/>
                <a:cs typeface="Montserrat"/>
                <a:sym typeface="Montserrat"/>
              </a:defRPr>
            </a:lvl3pPr>
            <a:lvl4pPr lvl="3">
              <a:lnSpc>
                <a:spcPct val="115000"/>
              </a:lnSpc>
              <a:spcBef>
                <a:spcPts val="0"/>
              </a:spcBef>
              <a:spcAft>
                <a:spcPts val="0"/>
              </a:spcAft>
              <a:buNone/>
              <a:defRPr sz="1200">
                <a:latin typeface="Montserrat"/>
                <a:ea typeface="Montserrat"/>
                <a:cs typeface="Montserrat"/>
                <a:sym typeface="Montserrat"/>
              </a:defRPr>
            </a:lvl4pPr>
            <a:lvl5pPr lvl="4">
              <a:lnSpc>
                <a:spcPct val="115000"/>
              </a:lnSpc>
              <a:spcBef>
                <a:spcPts val="0"/>
              </a:spcBef>
              <a:spcAft>
                <a:spcPts val="0"/>
              </a:spcAft>
              <a:buNone/>
              <a:defRPr sz="1200">
                <a:latin typeface="Montserrat"/>
                <a:ea typeface="Montserrat"/>
                <a:cs typeface="Montserrat"/>
                <a:sym typeface="Montserrat"/>
              </a:defRPr>
            </a:lvl5pPr>
            <a:lvl6pPr lvl="5">
              <a:lnSpc>
                <a:spcPct val="115000"/>
              </a:lnSpc>
              <a:spcBef>
                <a:spcPts val="0"/>
              </a:spcBef>
              <a:spcAft>
                <a:spcPts val="0"/>
              </a:spcAft>
              <a:buNone/>
              <a:defRPr sz="1200">
                <a:latin typeface="Montserrat"/>
                <a:ea typeface="Montserrat"/>
                <a:cs typeface="Montserrat"/>
                <a:sym typeface="Montserrat"/>
              </a:defRPr>
            </a:lvl6pPr>
            <a:lvl7pPr lvl="6">
              <a:lnSpc>
                <a:spcPct val="115000"/>
              </a:lnSpc>
              <a:spcBef>
                <a:spcPts val="0"/>
              </a:spcBef>
              <a:spcAft>
                <a:spcPts val="0"/>
              </a:spcAft>
              <a:buNone/>
              <a:defRPr sz="1200">
                <a:latin typeface="Montserrat"/>
                <a:ea typeface="Montserrat"/>
                <a:cs typeface="Montserrat"/>
                <a:sym typeface="Montserrat"/>
              </a:defRPr>
            </a:lvl7pPr>
            <a:lvl8pPr lvl="7">
              <a:lnSpc>
                <a:spcPct val="115000"/>
              </a:lnSpc>
              <a:spcBef>
                <a:spcPts val="0"/>
              </a:spcBef>
              <a:spcAft>
                <a:spcPts val="0"/>
              </a:spcAft>
              <a:buNone/>
              <a:defRPr sz="1200">
                <a:latin typeface="Montserrat"/>
                <a:ea typeface="Montserrat"/>
                <a:cs typeface="Montserrat"/>
                <a:sym typeface="Montserrat"/>
              </a:defRPr>
            </a:lvl8pPr>
            <a:lvl9pPr lvl="8">
              <a:lnSpc>
                <a:spcPct val="115000"/>
              </a:lnSpc>
              <a:spcBef>
                <a:spcPts val="0"/>
              </a:spcBef>
              <a:spcAft>
                <a:spcPts val="0"/>
              </a:spcAft>
              <a:buNone/>
              <a:defRPr sz="1200">
                <a:latin typeface="Montserrat"/>
                <a:ea typeface="Montserrat"/>
                <a:cs typeface="Montserrat"/>
                <a:sym typeface="Montserrat"/>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WOT analysis">
  <p:cSld name="BLANK_1_1_1_1_1_1_1_1_1_1_1_2_1_2_1_1_1">
    <p:bg>
      <p:bgPr>
        <a:solidFill>
          <a:schemeClr val="dk2"/>
        </a:solidFill>
      </p:bgPr>
    </p:bg>
    <p:spTree>
      <p:nvGrpSpPr>
        <p:cNvPr id="205" name="Shape 205"/>
        <p:cNvGrpSpPr/>
        <p:nvPr/>
      </p:nvGrpSpPr>
      <p:grpSpPr>
        <a:xfrm>
          <a:off x="0" y="0"/>
          <a:ext cx="0" cy="0"/>
          <a:chOff x="0" y="0"/>
          <a:chExt cx="0" cy="0"/>
        </a:xfrm>
      </p:grpSpPr>
      <p:sp>
        <p:nvSpPr>
          <p:cNvPr id="206" name="Google Shape;206;p19"/>
          <p:cNvSpPr txBox="1"/>
          <p:nvPr>
            <p:ph type="title"/>
          </p:nvPr>
        </p:nvSpPr>
        <p:spPr>
          <a:xfrm>
            <a:off x="256025" y="213150"/>
            <a:ext cx="5750100" cy="511800"/>
          </a:xfrm>
          <a:prstGeom prst="rect">
            <a:avLst/>
          </a:prstGeom>
        </p:spPr>
        <p:txBody>
          <a:bodyPr anchorCtr="0" anchor="t" bIns="0" lIns="0" spcFirstLastPara="1" rIns="0" wrap="square" tIns="0">
            <a:spAutoFit/>
          </a:bodyPr>
          <a:lstStyle>
            <a:lvl1pPr lvl="0">
              <a:lnSpc>
                <a:spcPct val="90000"/>
              </a:lnSpc>
              <a:spcBef>
                <a:spcPts val="0"/>
              </a:spcBef>
              <a:spcAft>
                <a:spcPts val="0"/>
              </a:spcAft>
              <a:buNone/>
              <a:defRPr sz="3000"/>
            </a:lvl1pPr>
            <a:lvl2pPr lvl="1">
              <a:lnSpc>
                <a:spcPct val="115000"/>
              </a:lnSpc>
              <a:spcBef>
                <a:spcPts val="0"/>
              </a:spcBef>
              <a:spcAft>
                <a:spcPts val="0"/>
              </a:spcAft>
              <a:buNone/>
              <a:defRPr sz="3000"/>
            </a:lvl2pPr>
            <a:lvl3pPr lvl="2">
              <a:lnSpc>
                <a:spcPct val="115000"/>
              </a:lnSpc>
              <a:spcBef>
                <a:spcPts val="0"/>
              </a:spcBef>
              <a:spcAft>
                <a:spcPts val="0"/>
              </a:spcAft>
              <a:buNone/>
              <a:defRPr sz="3000"/>
            </a:lvl3pPr>
            <a:lvl4pPr lvl="3">
              <a:lnSpc>
                <a:spcPct val="115000"/>
              </a:lnSpc>
              <a:spcBef>
                <a:spcPts val="0"/>
              </a:spcBef>
              <a:spcAft>
                <a:spcPts val="0"/>
              </a:spcAft>
              <a:buNone/>
              <a:defRPr sz="3000"/>
            </a:lvl4pPr>
            <a:lvl5pPr lvl="4">
              <a:lnSpc>
                <a:spcPct val="115000"/>
              </a:lnSpc>
              <a:spcBef>
                <a:spcPts val="0"/>
              </a:spcBef>
              <a:spcAft>
                <a:spcPts val="0"/>
              </a:spcAft>
              <a:buNone/>
              <a:defRPr sz="3000"/>
            </a:lvl5pPr>
            <a:lvl6pPr lvl="5">
              <a:lnSpc>
                <a:spcPct val="115000"/>
              </a:lnSpc>
              <a:spcBef>
                <a:spcPts val="0"/>
              </a:spcBef>
              <a:spcAft>
                <a:spcPts val="0"/>
              </a:spcAft>
              <a:buNone/>
              <a:defRPr sz="3000"/>
            </a:lvl6pPr>
            <a:lvl7pPr lvl="6">
              <a:lnSpc>
                <a:spcPct val="115000"/>
              </a:lnSpc>
              <a:spcBef>
                <a:spcPts val="0"/>
              </a:spcBef>
              <a:spcAft>
                <a:spcPts val="0"/>
              </a:spcAft>
              <a:buNone/>
              <a:defRPr sz="3000"/>
            </a:lvl7pPr>
            <a:lvl8pPr lvl="7">
              <a:lnSpc>
                <a:spcPct val="115000"/>
              </a:lnSpc>
              <a:spcBef>
                <a:spcPts val="0"/>
              </a:spcBef>
              <a:spcAft>
                <a:spcPts val="0"/>
              </a:spcAft>
              <a:buNone/>
              <a:defRPr sz="3000"/>
            </a:lvl8pPr>
            <a:lvl9pPr lvl="8">
              <a:lnSpc>
                <a:spcPct val="115000"/>
              </a:lnSpc>
              <a:spcBef>
                <a:spcPts val="0"/>
              </a:spcBef>
              <a:spcAft>
                <a:spcPts val="0"/>
              </a:spcAft>
              <a:buNone/>
              <a:defRPr sz="3000"/>
            </a:lvl9pPr>
          </a:lstStyle>
          <a:p/>
        </p:txBody>
      </p:sp>
      <p:sp>
        <p:nvSpPr>
          <p:cNvPr id="207" name="Google Shape;207;p19"/>
          <p:cNvSpPr/>
          <p:nvPr/>
        </p:nvSpPr>
        <p:spPr>
          <a:xfrm flipH="1" rot="10800000">
            <a:off x="5434850" y="1434600"/>
            <a:ext cx="3709200" cy="3708900"/>
          </a:xfrm>
          <a:prstGeom prst="rect">
            <a:avLst/>
          </a:prstGeom>
          <a:gradFill>
            <a:gsLst>
              <a:gs pos="0">
                <a:schemeClr val="accent1"/>
              </a:gs>
              <a:gs pos="72000">
                <a:schemeClr val="accent3"/>
              </a:gs>
              <a:gs pos="100000">
                <a:schemeClr val="accent3"/>
              </a:gs>
            </a:gsLst>
            <a:path path="circle">
              <a:fillToRect b="100%" l="100%" r="0%" t="0%"/>
            </a:path>
            <a:tileRect b="0%" l="0%" r="-100%" t="-10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sp>
        <p:nvSpPr>
          <p:cNvPr id="208" name="Google Shape;208;p19"/>
          <p:cNvSpPr txBox="1"/>
          <p:nvPr>
            <p:ph idx="1" type="body"/>
          </p:nvPr>
        </p:nvSpPr>
        <p:spPr>
          <a:xfrm>
            <a:off x="566475" y="1548175"/>
            <a:ext cx="3639600" cy="885900"/>
          </a:xfrm>
          <a:prstGeom prst="rect">
            <a:avLst/>
          </a:prstGeom>
        </p:spPr>
        <p:txBody>
          <a:bodyPr anchorCtr="0" anchor="t" bIns="0" lIns="0" spcFirstLastPara="1" rIns="0" wrap="square" tIns="0">
            <a:spAutoFit/>
          </a:bodyPr>
          <a:lstStyle>
            <a:lvl1pPr indent="-285750" lvl="0" marL="457200">
              <a:spcBef>
                <a:spcPts val="0"/>
              </a:spcBef>
              <a:spcAft>
                <a:spcPts val="0"/>
              </a:spcAft>
              <a:buClr>
                <a:schemeClr val="lt2"/>
              </a:buClr>
              <a:buSzPts val="900"/>
              <a:buFont typeface="Montserrat"/>
              <a:buChar char="●"/>
              <a:defRPr/>
            </a:lvl1pPr>
            <a:lvl2pPr indent="-285750" lvl="1" marL="914400">
              <a:spcBef>
                <a:spcPts val="0"/>
              </a:spcBef>
              <a:spcAft>
                <a:spcPts val="0"/>
              </a:spcAft>
              <a:buClr>
                <a:schemeClr val="lt2"/>
              </a:buClr>
              <a:buSzPts val="900"/>
              <a:buFont typeface="Montserrat"/>
              <a:buChar char="○"/>
              <a:defRPr/>
            </a:lvl2pPr>
            <a:lvl3pPr indent="-285750" lvl="2" marL="1371600">
              <a:spcBef>
                <a:spcPts val="0"/>
              </a:spcBef>
              <a:spcAft>
                <a:spcPts val="0"/>
              </a:spcAft>
              <a:buClr>
                <a:schemeClr val="lt2"/>
              </a:buClr>
              <a:buSzPts val="900"/>
              <a:buFont typeface="Montserrat"/>
              <a:buChar char="■"/>
              <a:defRPr/>
            </a:lvl3pPr>
            <a:lvl4pPr indent="-285750" lvl="3" marL="1828800">
              <a:spcBef>
                <a:spcPts val="0"/>
              </a:spcBef>
              <a:spcAft>
                <a:spcPts val="0"/>
              </a:spcAft>
              <a:buClr>
                <a:schemeClr val="lt2"/>
              </a:buClr>
              <a:buSzPts val="900"/>
              <a:buFont typeface="Montserrat"/>
              <a:buChar char="●"/>
              <a:defRPr/>
            </a:lvl4pPr>
            <a:lvl5pPr indent="-285750" lvl="4" marL="2286000">
              <a:spcBef>
                <a:spcPts val="0"/>
              </a:spcBef>
              <a:spcAft>
                <a:spcPts val="0"/>
              </a:spcAft>
              <a:buClr>
                <a:schemeClr val="lt2"/>
              </a:buClr>
              <a:buSzPts val="900"/>
              <a:buFont typeface="Montserrat"/>
              <a:buChar char="○"/>
              <a:defRPr/>
            </a:lvl5pPr>
            <a:lvl6pPr indent="-285750" lvl="5" marL="2743200">
              <a:spcBef>
                <a:spcPts val="0"/>
              </a:spcBef>
              <a:spcAft>
                <a:spcPts val="0"/>
              </a:spcAft>
              <a:buClr>
                <a:schemeClr val="lt2"/>
              </a:buClr>
              <a:buSzPts val="900"/>
              <a:buFont typeface="Montserrat"/>
              <a:buChar char="■"/>
              <a:defRPr/>
            </a:lvl6pPr>
            <a:lvl7pPr indent="-285750" lvl="6" marL="3200400">
              <a:spcBef>
                <a:spcPts val="0"/>
              </a:spcBef>
              <a:spcAft>
                <a:spcPts val="0"/>
              </a:spcAft>
              <a:buClr>
                <a:schemeClr val="lt2"/>
              </a:buClr>
              <a:buSzPts val="900"/>
              <a:buFont typeface="Montserrat"/>
              <a:buChar char="●"/>
              <a:defRPr/>
            </a:lvl7pPr>
            <a:lvl8pPr indent="-285750" lvl="7" marL="3657600">
              <a:spcBef>
                <a:spcPts val="0"/>
              </a:spcBef>
              <a:spcAft>
                <a:spcPts val="0"/>
              </a:spcAft>
              <a:buClr>
                <a:schemeClr val="lt2"/>
              </a:buClr>
              <a:buSzPts val="900"/>
              <a:buFont typeface="Montserrat"/>
              <a:buChar char="○"/>
              <a:defRPr/>
            </a:lvl8pPr>
            <a:lvl9pPr indent="-285750" lvl="8" marL="4114800">
              <a:spcBef>
                <a:spcPts val="0"/>
              </a:spcBef>
              <a:spcAft>
                <a:spcPts val="0"/>
              </a:spcAft>
              <a:buClr>
                <a:schemeClr val="lt2"/>
              </a:buClr>
              <a:buSzPts val="900"/>
              <a:buFont typeface="Montserrat"/>
              <a:buChar char="■"/>
              <a:defRPr/>
            </a:lvl9pPr>
          </a:lstStyle>
          <a:p/>
        </p:txBody>
      </p:sp>
      <p:sp>
        <p:nvSpPr>
          <p:cNvPr id="209" name="Google Shape;209;p19"/>
          <p:cNvSpPr txBox="1"/>
          <p:nvPr>
            <p:ph idx="2" type="title"/>
          </p:nvPr>
        </p:nvSpPr>
        <p:spPr>
          <a:xfrm>
            <a:off x="566475" y="1226825"/>
            <a:ext cx="3639600" cy="189600"/>
          </a:xfrm>
          <a:prstGeom prst="rect">
            <a:avLst/>
          </a:prstGeom>
        </p:spPr>
        <p:txBody>
          <a:bodyPr anchorCtr="0" anchor="t" bIns="0" lIns="0" spcFirstLastPara="1" rIns="0" wrap="square" tIns="0">
            <a:noAutofit/>
          </a:bodyPr>
          <a:lstStyle>
            <a:lvl1pPr lvl="0">
              <a:lnSpc>
                <a:spcPct val="90000"/>
              </a:lnSpc>
              <a:spcBef>
                <a:spcPts val="0"/>
              </a:spcBef>
              <a:spcAft>
                <a:spcPts val="0"/>
              </a:spcAft>
              <a:buNone/>
              <a:defRPr>
                <a:latin typeface="Montserrat"/>
                <a:ea typeface="Montserrat"/>
                <a:cs typeface="Montserrat"/>
                <a:sym typeface="Montserrat"/>
              </a:defRPr>
            </a:lvl1pPr>
            <a:lvl2pPr lvl="1">
              <a:lnSpc>
                <a:spcPct val="115000"/>
              </a:lnSpc>
              <a:spcBef>
                <a:spcPts val="0"/>
              </a:spcBef>
              <a:spcAft>
                <a:spcPts val="0"/>
              </a:spcAft>
              <a:buNone/>
              <a:defRPr>
                <a:latin typeface="Montserrat"/>
                <a:ea typeface="Montserrat"/>
                <a:cs typeface="Montserrat"/>
                <a:sym typeface="Montserrat"/>
              </a:defRPr>
            </a:lvl2pPr>
            <a:lvl3pPr lvl="2">
              <a:lnSpc>
                <a:spcPct val="115000"/>
              </a:lnSpc>
              <a:spcBef>
                <a:spcPts val="0"/>
              </a:spcBef>
              <a:spcAft>
                <a:spcPts val="0"/>
              </a:spcAft>
              <a:buNone/>
              <a:defRPr>
                <a:latin typeface="Montserrat"/>
                <a:ea typeface="Montserrat"/>
                <a:cs typeface="Montserrat"/>
                <a:sym typeface="Montserrat"/>
              </a:defRPr>
            </a:lvl3pPr>
            <a:lvl4pPr lvl="3">
              <a:lnSpc>
                <a:spcPct val="115000"/>
              </a:lnSpc>
              <a:spcBef>
                <a:spcPts val="0"/>
              </a:spcBef>
              <a:spcAft>
                <a:spcPts val="0"/>
              </a:spcAft>
              <a:buNone/>
              <a:defRPr>
                <a:latin typeface="Montserrat"/>
                <a:ea typeface="Montserrat"/>
                <a:cs typeface="Montserrat"/>
                <a:sym typeface="Montserrat"/>
              </a:defRPr>
            </a:lvl4pPr>
            <a:lvl5pPr lvl="4">
              <a:lnSpc>
                <a:spcPct val="115000"/>
              </a:lnSpc>
              <a:spcBef>
                <a:spcPts val="0"/>
              </a:spcBef>
              <a:spcAft>
                <a:spcPts val="0"/>
              </a:spcAft>
              <a:buNone/>
              <a:defRPr>
                <a:latin typeface="Montserrat"/>
                <a:ea typeface="Montserrat"/>
                <a:cs typeface="Montserrat"/>
                <a:sym typeface="Montserrat"/>
              </a:defRPr>
            </a:lvl5pPr>
            <a:lvl6pPr lvl="5">
              <a:lnSpc>
                <a:spcPct val="115000"/>
              </a:lnSpc>
              <a:spcBef>
                <a:spcPts val="0"/>
              </a:spcBef>
              <a:spcAft>
                <a:spcPts val="0"/>
              </a:spcAft>
              <a:buNone/>
              <a:defRPr>
                <a:latin typeface="Montserrat"/>
                <a:ea typeface="Montserrat"/>
                <a:cs typeface="Montserrat"/>
                <a:sym typeface="Montserrat"/>
              </a:defRPr>
            </a:lvl6pPr>
            <a:lvl7pPr lvl="6">
              <a:lnSpc>
                <a:spcPct val="115000"/>
              </a:lnSpc>
              <a:spcBef>
                <a:spcPts val="0"/>
              </a:spcBef>
              <a:spcAft>
                <a:spcPts val="0"/>
              </a:spcAft>
              <a:buNone/>
              <a:defRPr>
                <a:latin typeface="Montserrat"/>
                <a:ea typeface="Montserrat"/>
                <a:cs typeface="Montserrat"/>
                <a:sym typeface="Montserrat"/>
              </a:defRPr>
            </a:lvl7pPr>
            <a:lvl8pPr lvl="7">
              <a:lnSpc>
                <a:spcPct val="115000"/>
              </a:lnSpc>
              <a:spcBef>
                <a:spcPts val="0"/>
              </a:spcBef>
              <a:spcAft>
                <a:spcPts val="0"/>
              </a:spcAft>
              <a:buNone/>
              <a:defRPr>
                <a:latin typeface="Montserrat"/>
                <a:ea typeface="Montserrat"/>
                <a:cs typeface="Montserrat"/>
                <a:sym typeface="Montserrat"/>
              </a:defRPr>
            </a:lvl8pPr>
            <a:lvl9pPr lvl="8">
              <a:lnSpc>
                <a:spcPct val="115000"/>
              </a:lnSpc>
              <a:spcBef>
                <a:spcPts val="0"/>
              </a:spcBef>
              <a:spcAft>
                <a:spcPts val="0"/>
              </a:spcAft>
              <a:buNone/>
              <a:defRPr>
                <a:latin typeface="Montserrat"/>
                <a:ea typeface="Montserrat"/>
                <a:cs typeface="Montserrat"/>
                <a:sym typeface="Montserrat"/>
              </a:defRPr>
            </a:lvl9pPr>
          </a:lstStyle>
          <a:p/>
        </p:txBody>
      </p:sp>
      <p:sp>
        <p:nvSpPr>
          <p:cNvPr id="210" name="Google Shape;210;p19"/>
          <p:cNvSpPr txBox="1"/>
          <p:nvPr>
            <p:ph idx="3" type="body"/>
          </p:nvPr>
        </p:nvSpPr>
        <p:spPr>
          <a:xfrm>
            <a:off x="4937950" y="1548175"/>
            <a:ext cx="3639600" cy="885900"/>
          </a:xfrm>
          <a:prstGeom prst="rect">
            <a:avLst/>
          </a:prstGeom>
        </p:spPr>
        <p:txBody>
          <a:bodyPr anchorCtr="0" anchor="t" bIns="0" lIns="0" spcFirstLastPara="1" rIns="0" wrap="square" tIns="0">
            <a:spAutoFit/>
          </a:bodyPr>
          <a:lstStyle>
            <a:lvl1pPr indent="-285750" lvl="0" marL="457200">
              <a:lnSpc>
                <a:spcPct val="115000"/>
              </a:lnSpc>
              <a:spcBef>
                <a:spcPts val="0"/>
              </a:spcBef>
              <a:spcAft>
                <a:spcPts val="0"/>
              </a:spcAft>
              <a:buClr>
                <a:schemeClr val="lt2"/>
              </a:buClr>
              <a:buSzPts val="900"/>
              <a:buFont typeface="Montserrat"/>
              <a:buChar char="●"/>
              <a:defRPr/>
            </a:lvl1pPr>
            <a:lvl2pPr indent="-285750" lvl="1" marL="914400">
              <a:lnSpc>
                <a:spcPct val="115000"/>
              </a:lnSpc>
              <a:spcBef>
                <a:spcPts val="0"/>
              </a:spcBef>
              <a:spcAft>
                <a:spcPts val="0"/>
              </a:spcAft>
              <a:buClr>
                <a:schemeClr val="lt2"/>
              </a:buClr>
              <a:buSzPts val="900"/>
              <a:buFont typeface="Montserrat"/>
              <a:buChar char="○"/>
              <a:defRPr/>
            </a:lvl2pPr>
            <a:lvl3pPr indent="-285750" lvl="2" marL="1371600">
              <a:lnSpc>
                <a:spcPct val="115000"/>
              </a:lnSpc>
              <a:spcBef>
                <a:spcPts val="0"/>
              </a:spcBef>
              <a:spcAft>
                <a:spcPts val="0"/>
              </a:spcAft>
              <a:buClr>
                <a:schemeClr val="lt2"/>
              </a:buClr>
              <a:buSzPts val="900"/>
              <a:buFont typeface="Montserrat"/>
              <a:buChar char="■"/>
              <a:defRPr/>
            </a:lvl3pPr>
            <a:lvl4pPr indent="-285750" lvl="3" marL="1828800">
              <a:lnSpc>
                <a:spcPct val="115000"/>
              </a:lnSpc>
              <a:spcBef>
                <a:spcPts val="0"/>
              </a:spcBef>
              <a:spcAft>
                <a:spcPts val="0"/>
              </a:spcAft>
              <a:buClr>
                <a:schemeClr val="lt2"/>
              </a:buClr>
              <a:buSzPts val="900"/>
              <a:buFont typeface="Montserrat"/>
              <a:buChar char="●"/>
              <a:defRPr/>
            </a:lvl4pPr>
            <a:lvl5pPr indent="-285750" lvl="4" marL="2286000">
              <a:lnSpc>
                <a:spcPct val="115000"/>
              </a:lnSpc>
              <a:spcBef>
                <a:spcPts val="0"/>
              </a:spcBef>
              <a:spcAft>
                <a:spcPts val="0"/>
              </a:spcAft>
              <a:buClr>
                <a:schemeClr val="lt2"/>
              </a:buClr>
              <a:buSzPts val="900"/>
              <a:buFont typeface="Montserrat"/>
              <a:buChar char="○"/>
              <a:defRPr/>
            </a:lvl5pPr>
            <a:lvl6pPr indent="-285750" lvl="5" marL="2743200">
              <a:lnSpc>
                <a:spcPct val="115000"/>
              </a:lnSpc>
              <a:spcBef>
                <a:spcPts val="0"/>
              </a:spcBef>
              <a:spcAft>
                <a:spcPts val="0"/>
              </a:spcAft>
              <a:buClr>
                <a:schemeClr val="lt2"/>
              </a:buClr>
              <a:buSzPts val="900"/>
              <a:buFont typeface="Montserrat"/>
              <a:buChar char="■"/>
              <a:defRPr/>
            </a:lvl6pPr>
            <a:lvl7pPr indent="-285750" lvl="6" marL="3200400">
              <a:lnSpc>
                <a:spcPct val="115000"/>
              </a:lnSpc>
              <a:spcBef>
                <a:spcPts val="0"/>
              </a:spcBef>
              <a:spcAft>
                <a:spcPts val="0"/>
              </a:spcAft>
              <a:buClr>
                <a:schemeClr val="lt2"/>
              </a:buClr>
              <a:buSzPts val="900"/>
              <a:buFont typeface="Montserrat"/>
              <a:buChar char="●"/>
              <a:defRPr/>
            </a:lvl7pPr>
            <a:lvl8pPr indent="-285750" lvl="7" marL="3657600">
              <a:lnSpc>
                <a:spcPct val="115000"/>
              </a:lnSpc>
              <a:spcBef>
                <a:spcPts val="0"/>
              </a:spcBef>
              <a:spcAft>
                <a:spcPts val="0"/>
              </a:spcAft>
              <a:buClr>
                <a:schemeClr val="lt2"/>
              </a:buClr>
              <a:buSzPts val="900"/>
              <a:buFont typeface="Montserrat"/>
              <a:buChar char="○"/>
              <a:defRPr/>
            </a:lvl8pPr>
            <a:lvl9pPr indent="-285750" lvl="8" marL="4114800">
              <a:lnSpc>
                <a:spcPct val="115000"/>
              </a:lnSpc>
              <a:spcBef>
                <a:spcPts val="0"/>
              </a:spcBef>
              <a:spcAft>
                <a:spcPts val="0"/>
              </a:spcAft>
              <a:buClr>
                <a:schemeClr val="lt2"/>
              </a:buClr>
              <a:buSzPts val="900"/>
              <a:buFont typeface="Montserrat"/>
              <a:buChar char="■"/>
              <a:defRPr/>
            </a:lvl9pPr>
          </a:lstStyle>
          <a:p/>
        </p:txBody>
      </p:sp>
      <p:sp>
        <p:nvSpPr>
          <p:cNvPr id="211" name="Google Shape;211;p19"/>
          <p:cNvSpPr txBox="1"/>
          <p:nvPr>
            <p:ph idx="4" type="title"/>
          </p:nvPr>
        </p:nvSpPr>
        <p:spPr>
          <a:xfrm>
            <a:off x="4937950" y="1226825"/>
            <a:ext cx="3639600" cy="189600"/>
          </a:xfrm>
          <a:prstGeom prst="rect">
            <a:avLst/>
          </a:prstGeom>
        </p:spPr>
        <p:txBody>
          <a:bodyPr anchorCtr="0" anchor="t" bIns="0" lIns="0" spcFirstLastPara="1" rIns="0" wrap="square" tIns="0">
            <a:noAutofit/>
          </a:bodyPr>
          <a:lstStyle>
            <a:lvl1pPr lvl="0">
              <a:lnSpc>
                <a:spcPct val="90000"/>
              </a:lnSpc>
              <a:spcBef>
                <a:spcPts val="0"/>
              </a:spcBef>
              <a:spcAft>
                <a:spcPts val="0"/>
              </a:spcAft>
              <a:buNone/>
              <a:defRPr>
                <a:latin typeface="Montserrat"/>
                <a:ea typeface="Montserrat"/>
                <a:cs typeface="Montserrat"/>
                <a:sym typeface="Montserrat"/>
              </a:defRPr>
            </a:lvl1pPr>
            <a:lvl2pPr lvl="1">
              <a:lnSpc>
                <a:spcPct val="115000"/>
              </a:lnSpc>
              <a:spcBef>
                <a:spcPts val="0"/>
              </a:spcBef>
              <a:spcAft>
                <a:spcPts val="0"/>
              </a:spcAft>
              <a:buNone/>
              <a:defRPr>
                <a:latin typeface="Montserrat"/>
                <a:ea typeface="Montserrat"/>
                <a:cs typeface="Montserrat"/>
                <a:sym typeface="Montserrat"/>
              </a:defRPr>
            </a:lvl2pPr>
            <a:lvl3pPr lvl="2">
              <a:lnSpc>
                <a:spcPct val="115000"/>
              </a:lnSpc>
              <a:spcBef>
                <a:spcPts val="0"/>
              </a:spcBef>
              <a:spcAft>
                <a:spcPts val="0"/>
              </a:spcAft>
              <a:buNone/>
              <a:defRPr>
                <a:latin typeface="Montserrat"/>
                <a:ea typeface="Montserrat"/>
                <a:cs typeface="Montserrat"/>
                <a:sym typeface="Montserrat"/>
              </a:defRPr>
            </a:lvl3pPr>
            <a:lvl4pPr lvl="3">
              <a:lnSpc>
                <a:spcPct val="115000"/>
              </a:lnSpc>
              <a:spcBef>
                <a:spcPts val="0"/>
              </a:spcBef>
              <a:spcAft>
                <a:spcPts val="0"/>
              </a:spcAft>
              <a:buNone/>
              <a:defRPr>
                <a:latin typeface="Montserrat"/>
                <a:ea typeface="Montserrat"/>
                <a:cs typeface="Montserrat"/>
                <a:sym typeface="Montserrat"/>
              </a:defRPr>
            </a:lvl4pPr>
            <a:lvl5pPr lvl="4">
              <a:lnSpc>
                <a:spcPct val="115000"/>
              </a:lnSpc>
              <a:spcBef>
                <a:spcPts val="0"/>
              </a:spcBef>
              <a:spcAft>
                <a:spcPts val="0"/>
              </a:spcAft>
              <a:buNone/>
              <a:defRPr>
                <a:latin typeface="Montserrat"/>
                <a:ea typeface="Montserrat"/>
                <a:cs typeface="Montserrat"/>
                <a:sym typeface="Montserrat"/>
              </a:defRPr>
            </a:lvl5pPr>
            <a:lvl6pPr lvl="5">
              <a:lnSpc>
                <a:spcPct val="115000"/>
              </a:lnSpc>
              <a:spcBef>
                <a:spcPts val="0"/>
              </a:spcBef>
              <a:spcAft>
                <a:spcPts val="0"/>
              </a:spcAft>
              <a:buNone/>
              <a:defRPr>
                <a:latin typeface="Montserrat"/>
                <a:ea typeface="Montserrat"/>
                <a:cs typeface="Montserrat"/>
                <a:sym typeface="Montserrat"/>
              </a:defRPr>
            </a:lvl6pPr>
            <a:lvl7pPr lvl="6">
              <a:lnSpc>
                <a:spcPct val="115000"/>
              </a:lnSpc>
              <a:spcBef>
                <a:spcPts val="0"/>
              </a:spcBef>
              <a:spcAft>
                <a:spcPts val="0"/>
              </a:spcAft>
              <a:buNone/>
              <a:defRPr>
                <a:latin typeface="Montserrat"/>
                <a:ea typeface="Montserrat"/>
                <a:cs typeface="Montserrat"/>
                <a:sym typeface="Montserrat"/>
              </a:defRPr>
            </a:lvl7pPr>
            <a:lvl8pPr lvl="7">
              <a:lnSpc>
                <a:spcPct val="115000"/>
              </a:lnSpc>
              <a:spcBef>
                <a:spcPts val="0"/>
              </a:spcBef>
              <a:spcAft>
                <a:spcPts val="0"/>
              </a:spcAft>
              <a:buNone/>
              <a:defRPr>
                <a:latin typeface="Montserrat"/>
                <a:ea typeface="Montserrat"/>
                <a:cs typeface="Montserrat"/>
                <a:sym typeface="Montserrat"/>
              </a:defRPr>
            </a:lvl8pPr>
            <a:lvl9pPr lvl="8">
              <a:lnSpc>
                <a:spcPct val="115000"/>
              </a:lnSpc>
              <a:spcBef>
                <a:spcPts val="0"/>
              </a:spcBef>
              <a:spcAft>
                <a:spcPts val="0"/>
              </a:spcAft>
              <a:buNone/>
              <a:defRPr>
                <a:latin typeface="Montserrat"/>
                <a:ea typeface="Montserrat"/>
                <a:cs typeface="Montserrat"/>
                <a:sym typeface="Montserrat"/>
              </a:defRPr>
            </a:lvl9pPr>
          </a:lstStyle>
          <a:p/>
        </p:txBody>
      </p:sp>
      <p:sp>
        <p:nvSpPr>
          <p:cNvPr id="212" name="Google Shape;212;p19"/>
          <p:cNvSpPr txBox="1"/>
          <p:nvPr>
            <p:ph idx="5" type="body"/>
          </p:nvPr>
        </p:nvSpPr>
        <p:spPr>
          <a:xfrm>
            <a:off x="4937925" y="3564300"/>
            <a:ext cx="3639600" cy="885900"/>
          </a:xfrm>
          <a:prstGeom prst="rect">
            <a:avLst/>
          </a:prstGeom>
        </p:spPr>
        <p:txBody>
          <a:bodyPr anchorCtr="0" anchor="t" bIns="0" lIns="0" spcFirstLastPara="1" rIns="0" wrap="square" tIns="0">
            <a:spAutoFit/>
          </a:bodyPr>
          <a:lstStyle>
            <a:lvl1pPr indent="-285750" lvl="0" marL="457200">
              <a:lnSpc>
                <a:spcPct val="115000"/>
              </a:lnSpc>
              <a:spcBef>
                <a:spcPts val="0"/>
              </a:spcBef>
              <a:spcAft>
                <a:spcPts val="0"/>
              </a:spcAft>
              <a:buClr>
                <a:schemeClr val="lt2"/>
              </a:buClr>
              <a:buSzPts val="900"/>
              <a:buFont typeface="Montserrat"/>
              <a:buChar char="●"/>
              <a:defRPr/>
            </a:lvl1pPr>
            <a:lvl2pPr indent="-285750" lvl="1" marL="914400">
              <a:lnSpc>
                <a:spcPct val="115000"/>
              </a:lnSpc>
              <a:spcBef>
                <a:spcPts val="0"/>
              </a:spcBef>
              <a:spcAft>
                <a:spcPts val="0"/>
              </a:spcAft>
              <a:buClr>
                <a:schemeClr val="lt2"/>
              </a:buClr>
              <a:buSzPts val="900"/>
              <a:buFont typeface="Montserrat"/>
              <a:buChar char="○"/>
              <a:defRPr/>
            </a:lvl2pPr>
            <a:lvl3pPr indent="-285750" lvl="2" marL="1371600">
              <a:lnSpc>
                <a:spcPct val="115000"/>
              </a:lnSpc>
              <a:spcBef>
                <a:spcPts val="0"/>
              </a:spcBef>
              <a:spcAft>
                <a:spcPts val="0"/>
              </a:spcAft>
              <a:buClr>
                <a:schemeClr val="lt2"/>
              </a:buClr>
              <a:buSzPts val="900"/>
              <a:buFont typeface="Montserrat"/>
              <a:buChar char="■"/>
              <a:defRPr/>
            </a:lvl3pPr>
            <a:lvl4pPr indent="-285750" lvl="3" marL="1828800">
              <a:lnSpc>
                <a:spcPct val="115000"/>
              </a:lnSpc>
              <a:spcBef>
                <a:spcPts val="0"/>
              </a:spcBef>
              <a:spcAft>
                <a:spcPts val="0"/>
              </a:spcAft>
              <a:buClr>
                <a:schemeClr val="lt2"/>
              </a:buClr>
              <a:buSzPts val="900"/>
              <a:buFont typeface="Montserrat"/>
              <a:buChar char="●"/>
              <a:defRPr/>
            </a:lvl4pPr>
            <a:lvl5pPr indent="-285750" lvl="4" marL="2286000">
              <a:lnSpc>
                <a:spcPct val="115000"/>
              </a:lnSpc>
              <a:spcBef>
                <a:spcPts val="0"/>
              </a:spcBef>
              <a:spcAft>
                <a:spcPts val="0"/>
              </a:spcAft>
              <a:buClr>
                <a:schemeClr val="lt2"/>
              </a:buClr>
              <a:buSzPts val="900"/>
              <a:buFont typeface="Montserrat"/>
              <a:buChar char="○"/>
              <a:defRPr/>
            </a:lvl5pPr>
            <a:lvl6pPr indent="-285750" lvl="5" marL="2743200">
              <a:lnSpc>
                <a:spcPct val="115000"/>
              </a:lnSpc>
              <a:spcBef>
                <a:spcPts val="0"/>
              </a:spcBef>
              <a:spcAft>
                <a:spcPts val="0"/>
              </a:spcAft>
              <a:buClr>
                <a:schemeClr val="lt2"/>
              </a:buClr>
              <a:buSzPts val="900"/>
              <a:buFont typeface="Montserrat"/>
              <a:buChar char="■"/>
              <a:defRPr/>
            </a:lvl6pPr>
            <a:lvl7pPr indent="-285750" lvl="6" marL="3200400">
              <a:lnSpc>
                <a:spcPct val="115000"/>
              </a:lnSpc>
              <a:spcBef>
                <a:spcPts val="0"/>
              </a:spcBef>
              <a:spcAft>
                <a:spcPts val="0"/>
              </a:spcAft>
              <a:buClr>
                <a:schemeClr val="lt2"/>
              </a:buClr>
              <a:buSzPts val="900"/>
              <a:buFont typeface="Montserrat"/>
              <a:buChar char="●"/>
              <a:defRPr/>
            </a:lvl7pPr>
            <a:lvl8pPr indent="-285750" lvl="7" marL="3657600">
              <a:lnSpc>
                <a:spcPct val="115000"/>
              </a:lnSpc>
              <a:spcBef>
                <a:spcPts val="0"/>
              </a:spcBef>
              <a:spcAft>
                <a:spcPts val="0"/>
              </a:spcAft>
              <a:buClr>
                <a:schemeClr val="lt2"/>
              </a:buClr>
              <a:buSzPts val="900"/>
              <a:buFont typeface="Montserrat"/>
              <a:buChar char="○"/>
              <a:defRPr/>
            </a:lvl8pPr>
            <a:lvl9pPr indent="-285750" lvl="8" marL="4114800">
              <a:lnSpc>
                <a:spcPct val="115000"/>
              </a:lnSpc>
              <a:spcBef>
                <a:spcPts val="0"/>
              </a:spcBef>
              <a:spcAft>
                <a:spcPts val="0"/>
              </a:spcAft>
              <a:buClr>
                <a:schemeClr val="lt2"/>
              </a:buClr>
              <a:buSzPts val="900"/>
              <a:buFont typeface="Montserrat"/>
              <a:buChar char="■"/>
              <a:defRPr/>
            </a:lvl9pPr>
          </a:lstStyle>
          <a:p/>
        </p:txBody>
      </p:sp>
      <p:sp>
        <p:nvSpPr>
          <p:cNvPr id="213" name="Google Shape;213;p19"/>
          <p:cNvSpPr txBox="1"/>
          <p:nvPr>
            <p:ph idx="6" type="title"/>
          </p:nvPr>
        </p:nvSpPr>
        <p:spPr>
          <a:xfrm>
            <a:off x="4937925" y="3242950"/>
            <a:ext cx="3639600" cy="189600"/>
          </a:xfrm>
          <a:prstGeom prst="rect">
            <a:avLst/>
          </a:prstGeom>
        </p:spPr>
        <p:txBody>
          <a:bodyPr anchorCtr="0" anchor="t" bIns="0" lIns="0" spcFirstLastPara="1" rIns="0" wrap="square" tIns="0">
            <a:noAutofit/>
          </a:bodyPr>
          <a:lstStyle>
            <a:lvl1pPr lvl="0">
              <a:lnSpc>
                <a:spcPct val="90000"/>
              </a:lnSpc>
              <a:spcBef>
                <a:spcPts val="0"/>
              </a:spcBef>
              <a:spcAft>
                <a:spcPts val="0"/>
              </a:spcAft>
              <a:buNone/>
              <a:defRPr>
                <a:latin typeface="Montserrat"/>
                <a:ea typeface="Montserrat"/>
                <a:cs typeface="Montserrat"/>
                <a:sym typeface="Montserrat"/>
              </a:defRPr>
            </a:lvl1pPr>
            <a:lvl2pPr lvl="1">
              <a:lnSpc>
                <a:spcPct val="115000"/>
              </a:lnSpc>
              <a:spcBef>
                <a:spcPts val="0"/>
              </a:spcBef>
              <a:spcAft>
                <a:spcPts val="0"/>
              </a:spcAft>
              <a:buNone/>
              <a:defRPr>
                <a:latin typeface="Montserrat"/>
                <a:ea typeface="Montserrat"/>
                <a:cs typeface="Montserrat"/>
                <a:sym typeface="Montserrat"/>
              </a:defRPr>
            </a:lvl2pPr>
            <a:lvl3pPr lvl="2">
              <a:lnSpc>
                <a:spcPct val="115000"/>
              </a:lnSpc>
              <a:spcBef>
                <a:spcPts val="0"/>
              </a:spcBef>
              <a:spcAft>
                <a:spcPts val="0"/>
              </a:spcAft>
              <a:buNone/>
              <a:defRPr>
                <a:latin typeface="Montserrat"/>
                <a:ea typeface="Montserrat"/>
                <a:cs typeface="Montserrat"/>
                <a:sym typeface="Montserrat"/>
              </a:defRPr>
            </a:lvl3pPr>
            <a:lvl4pPr lvl="3">
              <a:lnSpc>
                <a:spcPct val="115000"/>
              </a:lnSpc>
              <a:spcBef>
                <a:spcPts val="0"/>
              </a:spcBef>
              <a:spcAft>
                <a:spcPts val="0"/>
              </a:spcAft>
              <a:buNone/>
              <a:defRPr>
                <a:latin typeface="Montserrat"/>
                <a:ea typeface="Montserrat"/>
                <a:cs typeface="Montserrat"/>
                <a:sym typeface="Montserrat"/>
              </a:defRPr>
            </a:lvl4pPr>
            <a:lvl5pPr lvl="4">
              <a:lnSpc>
                <a:spcPct val="115000"/>
              </a:lnSpc>
              <a:spcBef>
                <a:spcPts val="0"/>
              </a:spcBef>
              <a:spcAft>
                <a:spcPts val="0"/>
              </a:spcAft>
              <a:buNone/>
              <a:defRPr>
                <a:latin typeface="Montserrat"/>
                <a:ea typeface="Montserrat"/>
                <a:cs typeface="Montserrat"/>
                <a:sym typeface="Montserrat"/>
              </a:defRPr>
            </a:lvl5pPr>
            <a:lvl6pPr lvl="5">
              <a:lnSpc>
                <a:spcPct val="115000"/>
              </a:lnSpc>
              <a:spcBef>
                <a:spcPts val="0"/>
              </a:spcBef>
              <a:spcAft>
                <a:spcPts val="0"/>
              </a:spcAft>
              <a:buNone/>
              <a:defRPr>
                <a:latin typeface="Montserrat"/>
                <a:ea typeface="Montserrat"/>
                <a:cs typeface="Montserrat"/>
                <a:sym typeface="Montserrat"/>
              </a:defRPr>
            </a:lvl6pPr>
            <a:lvl7pPr lvl="6">
              <a:lnSpc>
                <a:spcPct val="115000"/>
              </a:lnSpc>
              <a:spcBef>
                <a:spcPts val="0"/>
              </a:spcBef>
              <a:spcAft>
                <a:spcPts val="0"/>
              </a:spcAft>
              <a:buNone/>
              <a:defRPr>
                <a:latin typeface="Montserrat"/>
                <a:ea typeface="Montserrat"/>
                <a:cs typeface="Montserrat"/>
                <a:sym typeface="Montserrat"/>
              </a:defRPr>
            </a:lvl7pPr>
            <a:lvl8pPr lvl="7">
              <a:lnSpc>
                <a:spcPct val="115000"/>
              </a:lnSpc>
              <a:spcBef>
                <a:spcPts val="0"/>
              </a:spcBef>
              <a:spcAft>
                <a:spcPts val="0"/>
              </a:spcAft>
              <a:buNone/>
              <a:defRPr>
                <a:latin typeface="Montserrat"/>
                <a:ea typeface="Montserrat"/>
                <a:cs typeface="Montserrat"/>
                <a:sym typeface="Montserrat"/>
              </a:defRPr>
            </a:lvl8pPr>
            <a:lvl9pPr lvl="8">
              <a:lnSpc>
                <a:spcPct val="115000"/>
              </a:lnSpc>
              <a:spcBef>
                <a:spcPts val="0"/>
              </a:spcBef>
              <a:spcAft>
                <a:spcPts val="0"/>
              </a:spcAft>
              <a:buNone/>
              <a:defRPr>
                <a:latin typeface="Montserrat"/>
                <a:ea typeface="Montserrat"/>
                <a:cs typeface="Montserrat"/>
                <a:sym typeface="Montserrat"/>
              </a:defRPr>
            </a:lvl9pPr>
          </a:lstStyle>
          <a:p/>
        </p:txBody>
      </p:sp>
      <p:sp>
        <p:nvSpPr>
          <p:cNvPr id="214" name="Google Shape;214;p19"/>
          <p:cNvSpPr txBox="1"/>
          <p:nvPr>
            <p:ph idx="7" type="body"/>
          </p:nvPr>
        </p:nvSpPr>
        <p:spPr>
          <a:xfrm>
            <a:off x="566500" y="3564300"/>
            <a:ext cx="3639600" cy="885900"/>
          </a:xfrm>
          <a:prstGeom prst="rect">
            <a:avLst/>
          </a:prstGeom>
        </p:spPr>
        <p:txBody>
          <a:bodyPr anchorCtr="0" anchor="t" bIns="0" lIns="0" spcFirstLastPara="1" rIns="0" wrap="square" tIns="0">
            <a:spAutoFit/>
          </a:bodyPr>
          <a:lstStyle>
            <a:lvl1pPr indent="-285750" lvl="0" marL="457200">
              <a:lnSpc>
                <a:spcPct val="115000"/>
              </a:lnSpc>
              <a:spcBef>
                <a:spcPts val="0"/>
              </a:spcBef>
              <a:spcAft>
                <a:spcPts val="0"/>
              </a:spcAft>
              <a:buClr>
                <a:schemeClr val="lt2"/>
              </a:buClr>
              <a:buSzPts val="900"/>
              <a:buFont typeface="Montserrat"/>
              <a:buChar char="●"/>
              <a:defRPr/>
            </a:lvl1pPr>
            <a:lvl2pPr indent="-285750" lvl="1" marL="914400">
              <a:lnSpc>
                <a:spcPct val="115000"/>
              </a:lnSpc>
              <a:spcBef>
                <a:spcPts val="0"/>
              </a:spcBef>
              <a:spcAft>
                <a:spcPts val="0"/>
              </a:spcAft>
              <a:buClr>
                <a:schemeClr val="lt2"/>
              </a:buClr>
              <a:buSzPts val="900"/>
              <a:buFont typeface="Montserrat"/>
              <a:buChar char="○"/>
              <a:defRPr/>
            </a:lvl2pPr>
            <a:lvl3pPr indent="-285750" lvl="2" marL="1371600">
              <a:lnSpc>
                <a:spcPct val="115000"/>
              </a:lnSpc>
              <a:spcBef>
                <a:spcPts val="0"/>
              </a:spcBef>
              <a:spcAft>
                <a:spcPts val="0"/>
              </a:spcAft>
              <a:buClr>
                <a:schemeClr val="lt2"/>
              </a:buClr>
              <a:buSzPts val="900"/>
              <a:buFont typeface="Montserrat"/>
              <a:buChar char="■"/>
              <a:defRPr/>
            </a:lvl3pPr>
            <a:lvl4pPr indent="-285750" lvl="3" marL="1828800">
              <a:lnSpc>
                <a:spcPct val="115000"/>
              </a:lnSpc>
              <a:spcBef>
                <a:spcPts val="0"/>
              </a:spcBef>
              <a:spcAft>
                <a:spcPts val="0"/>
              </a:spcAft>
              <a:buClr>
                <a:schemeClr val="lt2"/>
              </a:buClr>
              <a:buSzPts val="900"/>
              <a:buFont typeface="Montserrat"/>
              <a:buChar char="●"/>
              <a:defRPr/>
            </a:lvl4pPr>
            <a:lvl5pPr indent="-285750" lvl="4" marL="2286000">
              <a:lnSpc>
                <a:spcPct val="115000"/>
              </a:lnSpc>
              <a:spcBef>
                <a:spcPts val="0"/>
              </a:spcBef>
              <a:spcAft>
                <a:spcPts val="0"/>
              </a:spcAft>
              <a:buClr>
                <a:schemeClr val="lt2"/>
              </a:buClr>
              <a:buSzPts val="900"/>
              <a:buFont typeface="Montserrat"/>
              <a:buChar char="○"/>
              <a:defRPr/>
            </a:lvl5pPr>
            <a:lvl6pPr indent="-285750" lvl="5" marL="2743200">
              <a:lnSpc>
                <a:spcPct val="115000"/>
              </a:lnSpc>
              <a:spcBef>
                <a:spcPts val="0"/>
              </a:spcBef>
              <a:spcAft>
                <a:spcPts val="0"/>
              </a:spcAft>
              <a:buClr>
                <a:schemeClr val="lt2"/>
              </a:buClr>
              <a:buSzPts val="900"/>
              <a:buFont typeface="Montserrat"/>
              <a:buChar char="■"/>
              <a:defRPr/>
            </a:lvl6pPr>
            <a:lvl7pPr indent="-285750" lvl="6" marL="3200400">
              <a:lnSpc>
                <a:spcPct val="115000"/>
              </a:lnSpc>
              <a:spcBef>
                <a:spcPts val="0"/>
              </a:spcBef>
              <a:spcAft>
                <a:spcPts val="0"/>
              </a:spcAft>
              <a:buClr>
                <a:schemeClr val="lt2"/>
              </a:buClr>
              <a:buSzPts val="900"/>
              <a:buFont typeface="Montserrat"/>
              <a:buChar char="●"/>
              <a:defRPr/>
            </a:lvl7pPr>
            <a:lvl8pPr indent="-285750" lvl="7" marL="3657600">
              <a:lnSpc>
                <a:spcPct val="115000"/>
              </a:lnSpc>
              <a:spcBef>
                <a:spcPts val="0"/>
              </a:spcBef>
              <a:spcAft>
                <a:spcPts val="0"/>
              </a:spcAft>
              <a:buClr>
                <a:schemeClr val="lt2"/>
              </a:buClr>
              <a:buSzPts val="900"/>
              <a:buFont typeface="Montserrat"/>
              <a:buChar char="○"/>
              <a:defRPr/>
            </a:lvl8pPr>
            <a:lvl9pPr indent="-285750" lvl="8" marL="4114800">
              <a:lnSpc>
                <a:spcPct val="115000"/>
              </a:lnSpc>
              <a:spcBef>
                <a:spcPts val="0"/>
              </a:spcBef>
              <a:spcAft>
                <a:spcPts val="0"/>
              </a:spcAft>
              <a:buClr>
                <a:schemeClr val="lt2"/>
              </a:buClr>
              <a:buSzPts val="900"/>
              <a:buFont typeface="Montserrat"/>
              <a:buChar char="■"/>
              <a:defRPr/>
            </a:lvl9pPr>
          </a:lstStyle>
          <a:p/>
        </p:txBody>
      </p:sp>
      <p:sp>
        <p:nvSpPr>
          <p:cNvPr id="215" name="Google Shape;215;p19"/>
          <p:cNvSpPr txBox="1"/>
          <p:nvPr>
            <p:ph idx="8" type="title"/>
          </p:nvPr>
        </p:nvSpPr>
        <p:spPr>
          <a:xfrm>
            <a:off x="566500" y="3242950"/>
            <a:ext cx="3639600" cy="189600"/>
          </a:xfrm>
          <a:prstGeom prst="rect">
            <a:avLst/>
          </a:prstGeom>
        </p:spPr>
        <p:txBody>
          <a:bodyPr anchorCtr="0" anchor="t" bIns="91425" lIns="91425" spcFirstLastPara="1" rIns="91425" wrap="square" tIns="91425">
            <a:noAutofit/>
          </a:bodyPr>
          <a:lstStyle>
            <a:lvl1pPr lvl="0">
              <a:lnSpc>
                <a:spcPct val="90000"/>
              </a:lnSpc>
              <a:spcBef>
                <a:spcPts val="0"/>
              </a:spcBef>
              <a:spcAft>
                <a:spcPts val="0"/>
              </a:spcAft>
              <a:buNone/>
              <a:defRPr>
                <a:latin typeface="Montserrat"/>
                <a:ea typeface="Montserrat"/>
                <a:cs typeface="Montserrat"/>
                <a:sym typeface="Montserrat"/>
              </a:defRPr>
            </a:lvl1pPr>
            <a:lvl2pPr lvl="1">
              <a:lnSpc>
                <a:spcPct val="115000"/>
              </a:lnSpc>
              <a:spcBef>
                <a:spcPts val="0"/>
              </a:spcBef>
              <a:spcAft>
                <a:spcPts val="0"/>
              </a:spcAft>
              <a:buNone/>
              <a:defRPr>
                <a:latin typeface="Montserrat"/>
                <a:ea typeface="Montserrat"/>
                <a:cs typeface="Montserrat"/>
                <a:sym typeface="Montserrat"/>
              </a:defRPr>
            </a:lvl2pPr>
            <a:lvl3pPr lvl="2">
              <a:lnSpc>
                <a:spcPct val="115000"/>
              </a:lnSpc>
              <a:spcBef>
                <a:spcPts val="0"/>
              </a:spcBef>
              <a:spcAft>
                <a:spcPts val="0"/>
              </a:spcAft>
              <a:buNone/>
              <a:defRPr>
                <a:latin typeface="Montserrat"/>
                <a:ea typeface="Montserrat"/>
                <a:cs typeface="Montserrat"/>
                <a:sym typeface="Montserrat"/>
              </a:defRPr>
            </a:lvl3pPr>
            <a:lvl4pPr lvl="3">
              <a:lnSpc>
                <a:spcPct val="115000"/>
              </a:lnSpc>
              <a:spcBef>
                <a:spcPts val="0"/>
              </a:spcBef>
              <a:spcAft>
                <a:spcPts val="0"/>
              </a:spcAft>
              <a:buNone/>
              <a:defRPr>
                <a:latin typeface="Montserrat"/>
                <a:ea typeface="Montserrat"/>
                <a:cs typeface="Montserrat"/>
                <a:sym typeface="Montserrat"/>
              </a:defRPr>
            </a:lvl4pPr>
            <a:lvl5pPr lvl="4">
              <a:lnSpc>
                <a:spcPct val="115000"/>
              </a:lnSpc>
              <a:spcBef>
                <a:spcPts val="0"/>
              </a:spcBef>
              <a:spcAft>
                <a:spcPts val="0"/>
              </a:spcAft>
              <a:buNone/>
              <a:defRPr>
                <a:latin typeface="Montserrat"/>
                <a:ea typeface="Montserrat"/>
                <a:cs typeface="Montserrat"/>
                <a:sym typeface="Montserrat"/>
              </a:defRPr>
            </a:lvl5pPr>
            <a:lvl6pPr lvl="5">
              <a:lnSpc>
                <a:spcPct val="115000"/>
              </a:lnSpc>
              <a:spcBef>
                <a:spcPts val="0"/>
              </a:spcBef>
              <a:spcAft>
                <a:spcPts val="0"/>
              </a:spcAft>
              <a:buNone/>
              <a:defRPr>
                <a:latin typeface="Montserrat"/>
                <a:ea typeface="Montserrat"/>
                <a:cs typeface="Montserrat"/>
                <a:sym typeface="Montserrat"/>
              </a:defRPr>
            </a:lvl6pPr>
            <a:lvl7pPr lvl="6">
              <a:lnSpc>
                <a:spcPct val="115000"/>
              </a:lnSpc>
              <a:spcBef>
                <a:spcPts val="0"/>
              </a:spcBef>
              <a:spcAft>
                <a:spcPts val="0"/>
              </a:spcAft>
              <a:buNone/>
              <a:defRPr>
                <a:latin typeface="Montserrat"/>
                <a:ea typeface="Montserrat"/>
                <a:cs typeface="Montserrat"/>
                <a:sym typeface="Montserrat"/>
              </a:defRPr>
            </a:lvl7pPr>
            <a:lvl8pPr lvl="7">
              <a:lnSpc>
                <a:spcPct val="115000"/>
              </a:lnSpc>
              <a:spcBef>
                <a:spcPts val="0"/>
              </a:spcBef>
              <a:spcAft>
                <a:spcPts val="0"/>
              </a:spcAft>
              <a:buNone/>
              <a:defRPr>
                <a:latin typeface="Montserrat"/>
                <a:ea typeface="Montserrat"/>
                <a:cs typeface="Montserrat"/>
                <a:sym typeface="Montserrat"/>
              </a:defRPr>
            </a:lvl8pPr>
            <a:lvl9pPr lvl="8">
              <a:lnSpc>
                <a:spcPct val="115000"/>
              </a:lnSpc>
              <a:spcBef>
                <a:spcPts val="0"/>
              </a:spcBef>
              <a:spcAft>
                <a:spcPts val="0"/>
              </a:spcAft>
              <a:buNone/>
              <a:defRPr>
                <a:latin typeface="Montserrat"/>
                <a:ea typeface="Montserrat"/>
                <a:cs typeface="Montserrat"/>
                <a:sym typeface="Montserrat"/>
              </a:defRPr>
            </a:lvl9pPr>
          </a:lstStyle>
          <a:p/>
        </p:txBody>
      </p:sp>
      <p:sp>
        <p:nvSpPr>
          <p:cNvPr id="216" name="Google Shape;216;p19"/>
          <p:cNvSpPr txBox="1"/>
          <p:nvPr>
            <p:ph idx="9" type="subTitle"/>
          </p:nvPr>
        </p:nvSpPr>
        <p:spPr>
          <a:xfrm>
            <a:off x="7657750" y="256025"/>
            <a:ext cx="1230300" cy="2757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800"/>
              <a:buFont typeface="Montserrat"/>
              <a:buNone/>
              <a:defRPr>
                <a:solidFill>
                  <a:schemeClr val="dk1"/>
                </a:solidFill>
              </a:defRPr>
            </a:lvl1pPr>
            <a:lvl2pPr lvl="1">
              <a:spcBef>
                <a:spcPts val="0"/>
              </a:spcBef>
              <a:spcAft>
                <a:spcPts val="0"/>
              </a:spcAft>
              <a:buClr>
                <a:schemeClr val="dk1"/>
              </a:buClr>
              <a:buSzPts val="800"/>
              <a:buFont typeface="Montserrat"/>
              <a:buNone/>
              <a:defRPr>
                <a:solidFill>
                  <a:schemeClr val="dk1"/>
                </a:solidFill>
              </a:defRPr>
            </a:lvl2pPr>
            <a:lvl3pPr lvl="2">
              <a:spcBef>
                <a:spcPts val="0"/>
              </a:spcBef>
              <a:spcAft>
                <a:spcPts val="0"/>
              </a:spcAft>
              <a:buClr>
                <a:schemeClr val="dk1"/>
              </a:buClr>
              <a:buSzPts val="800"/>
              <a:buFont typeface="Montserrat"/>
              <a:buNone/>
              <a:defRPr>
                <a:solidFill>
                  <a:schemeClr val="dk1"/>
                </a:solidFill>
              </a:defRPr>
            </a:lvl3pPr>
            <a:lvl4pPr lvl="3">
              <a:spcBef>
                <a:spcPts val="0"/>
              </a:spcBef>
              <a:spcAft>
                <a:spcPts val="0"/>
              </a:spcAft>
              <a:buClr>
                <a:schemeClr val="dk1"/>
              </a:buClr>
              <a:buSzPts val="800"/>
              <a:buFont typeface="Montserrat"/>
              <a:buNone/>
              <a:defRPr>
                <a:solidFill>
                  <a:schemeClr val="dk1"/>
                </a:solidFill>
              </a:defRPr>
            </a:lvl4pPr>
            <a:lvl5pPr lvl="4">
              <a:spcBef>
                <a:spcPts val="0"/>
              </a:spcBef>
              <a:spcAft>
                <a:spcPts val="0"/>
              </a:spcAft>
              <a:buClr>
                <a:schemeClr val="dk1"/>
              </a:buClr>
              <a:buSzPts val="800"/>
              <a:buFont typeface="Montserrat"/>
              <a:buNone/>
              <a:defRPr>
                <a:solidFill>
                  <a:schemeClr val="dk1"/>
                </a:solidFill>
              </a:defRPr>
            </a:lvl5pPr>
            <a:lvl6pPr lvl="5">
              <a:spcBef>
                <a:spcPts val="0"/>
              </a:spcBef>
              <a:spcAft>
                <a:spcPts val="0"/>
              </a:spcAft>
              <a:buClr>
                <a:schemeClr val="dk1"/>
              </a:buClr>
              <a:buSzPts val="800"/>
              <a:buFont typeface="Montserrat"/>
              <a:buNone/>
              <a:defRPr>
                <a:solidFill>
                  <a:schemeClr val="dk1"/>
                </a:solidFill>
              </a:defRPr>
            </a:lvl6pPr>
            <a:lvl7pPr lvl="6">
              <a:spcBef>
                <a:spcPts val="0"/>
              </a:spcBef>
              <a:spcAft>
                <a:spcPts val="0"/>
              </a:spcAft>
              <a:buClr>
                <a:schemeClr val="dk1"/>
              </a:buClr>
              <a:buSzPts val="800"/>
              <a:buFont typeface="Montserrat"/>
              <a:buNone/>
              <a:defRPr>
                <a:solidFill>
                  <a:schemeClr val="dk1"/>
                </a:solidFill>
              </a:defRPr>
            </a:lvl7pPr>
            <a:lvl8pPr lvl="7">
              <a:spcBef>
                <a:spcPts val="0"/>
              </a:spcBef>
              <a:spcAft>
                <a:spcPts val="0"/>
              </a:spcAft>
              <a:buClr>
                <a:schemeClr val="dk1"/>
              </a:buClr>
              <a:buSzPts val="800"/>
              <a:buFont typeface="Montserrat"/>
              <a:buNone/>
              <a:defRPr>
                <a:solidFill>
                  <a:schemeClr val="dk1"/>
                </a:solidFill>
              </a:defRPr>
            </a:lvl8pPr>
            <a:lvl9pPr lvl="8">
              <a:spcBef>
                <a:spcPts val="0"/>
              </a:spcBef>
              <a:spcAft>
                <a:spcPts val="0"/>
              </a:spcAft>
              <a:buClr>
                <a:schemeClr val="dk1"/>
              </a:buClr>
              <a:buSzPts val="800"/>
              <a:buFont typeface="Montserrat"/>
              <a:buNone/>
              <a:defRPr>
                <a:solidFill>
                  <a:schemeClr val="dk1"/>
                </a:solidFill>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1">
  <p:cSld name="BLANK_1_1_1_1_1_1_1_1_1_1_1_1">
    <p:spTree>
      <p:nvGrpSpPr>
        <p:cNvPr id="217" name="Shape 217"/>
        <p:cNvGrpSpPr/>
        <p:nvPr/>
      </p:nvGrpSpPr>
      <p:grpSpPr>
        <a:xfrm>
          <a:off x="0" y="0"/>
          <a:ext cx="0" cy="0"/>
          <a:chOff x="0" y="0"/>
          <a:chExt cx="0" cy="0"/>
        </a:xfrm>
      </p:grpSpPr>
      <p:sp>
        <p:nvSpPr>
          <p:cNvPr id="218" name="Google Shape;218;p20"/>
          <p:cNvSpPr/>
          <p:nvPr/>
        </p:nvSpPr>
        <p:spPr>
          <a:xfrm flipH="1" rot="10800000">
            <a:off x="6711875" y="2691600"/>
            <a:ext cx="2451900" cy="2451900"/>
          </a:xfrm>
          <a:prstGeom prst="rect">
            <a:avLst/>
          </a:prstGeom>
          <a:gradFill>
            <a:gsLst>
              <a:gs pos="0">
                <a:schemeClr val="accent1"/>
              </a:gs>
              <a:gs pos="72000">
                <a:schemeClr val="accent3"/>
              </a:gs>
              <a:gs pos="100000">
                <a:schemeClr val="accent3"/>
              </a:gs>
            </a:gsLst>
            <a:path path="circle">
              <a:fillToRect b="100%" l="100%" r="0%" t="0%"/>
            </a:path>
            <a:tileRect b="0%" l="0%" r="-100%" t="-10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Montserrat"/>
              <a:ea typeface="Montserrat"/>
              <a:cs typeface="Montserrat"/>
              <a:sym typeface="Montserrat"/>
            </a:endParaRPr>
          </a:p>
        </p:txBody>
      </p:sp>
      <p:sp>
        <p:nvSpPr>
          <p:cNvPr id="219" name="Google Shape;219;p20"/>
          <p:cNvSpPr txBox="1"/>
          <p:nvPr>
            <p:ph idx="1" type="subTitle"/>
          </p:nvPr>
        </p:nvSpPr>
        <p:spPr>
          <a:xfrm>
            <a:off x="4994475" y="1093500"/>
            <a:ext cx="316800" cy="184800"/>
          </a:xfrm>
          <a:prstGeom prst="rect">
            <a:avLst/>
          </a:prstGeom>
        </p:spPr>
        <p:txBody>
          <a:bodyPr anchorCtr="0" anchor="ctr" bIns="0" lIns="0" spcFirstLastPara="1" rIns="0" wrap="square" tIns="0">
            <a:noAutofit/>
          </a:bodyPr>
          <a:lstStyle>
            <a:lvl1pPr lvl="0" algn="l">
              <a:spcBef>
                <a:spcPts val="0"/>
              </a:spcBef>
              <a:spcAft>
                <a:spcPts val="0"/>
              </a:spcAft>
              <a:buClr>
                <a:schemeClr val="dk1"/>
              </a:buClr>
              <a:buSzPts val="1400"/>
              <a:buFont typeface="Source Serif 4"/>
              <a:buNone/>
              <a:defRPr i="1" sz="1400">
                <a:solidFill>
                  <a:schemeClr val="dk1"/>
                </a:solidFill>
                <a:latin typeface="Source Serif 4"/>
                <a:ea typeface="Source Serif 4"/>
                <a:cs typeface="Source Serif 4"/>
                <a:sym typeface="Source Serif 4"/>
              </a:defRPr>
            </a:lvl1pPr>
            <a:lvl2pPr lvl="1">
              <a:spcBef>
                <a:spcPts val="0"/>
              </a:spcBef>
              <a:spcAft>
                <a:spcPts val="0"/>
              </a:spcAft>
              <a:buClr>
                <a:schemeClr val="dk1"/>
              </a:buClr>
              <a:buSzPts val="1400"/>
              <a:buFont typeface="Source Serif 4"/>
              <a:buNone/>
              <a:defRPr i="1" sz="1400">
                <a:solidFill>
                  <a:schemeClr val="dk1"/>
                </a:solidFill>
                <a:latin typeface="Source Serif 4"/>
                <a:ea typeface="Source Serif 4"/>
                <a:cs typeface="Source Serif 4"/>
                <a:sym typeface="Source Serif 4"/>
              </a:defRPr>
            </a:lvl2pPr>
            <a:lvl3pPr lvl="2">
              <a:spcBef>
                <a:spcPts val="0"/>
              </a:spcBef>
              <a:spcAft>
                <a:spcPts val="0"/>
              </a:spcAft>
              <a:buClr>
                <a:schemeClr val="dk1"/>
              </a:buClr>
              <a:buSzPts val="1400"/>
              <a:buFont typeface="Source Serif 4"/>
              <a:buNone/>
              <a:defRPr i="1" sz="1400">
                <a:solidFill>
                  <a:schemeClr val="dk1"/>
                </a:solidFill>
                <a:latin typeface="Source Serif 4"/>
                <a:ea typeface="Source Serif 4"/>
                <a:cs typeface="Source Serif 4"/>
                <a:sym typeface="Source Serif 4"/>
              </a:defRPr>
            </a:lvl3pPr>
            <a:lvl4pPr lvl="3">
              <a:spcBef>
                <a:spcPts val="0"/>
              </a:spcBef>
              <a:spcAft>
                <a:spcPts val="0"/>
              </a:spcAft>
              <a:buClr>
                <a:schemeClr val="dk1"/>
              </a:buClr>
              <a:buSzPts val="1400"/>
              <a:buFont typeface="Source Serif 4"/>
              <a:buNone/>
              <a:defRPr i="1" sz="1400">
                <a:solidFill>
                  <a:schemeClr val="dk1"/>
                </a:solidFill>
                <a:latin typeface="Source Serif 4"/>
                <a:ea typeface="Source Serif 4"/>
                <a:cs typeface="Source Serif 4"/>
                <a:sym typeface="Source Serif 4"/>
              </a:defRPr>
            </a:lvl4pPr>
            <a:lvl5pPr lvl="4">
              <a:spcBef>
                <a:spcPts val="0"/>
              </a:spcBef>
              <a:spcAft>
                <a:spcPts val="0"/>
              </a:spcAft>
              <a:buClr>
                <a:schemeClr val="dk1"/>
              </a:buClr>
              <a:buSzPts val="1400"/>
              <a:buFont typeface="Source Serif 4"/>
              <a:buNone/>
              <a:defRPr i="1" sz="1400">
                <a:solidFill>
                  <a:schemeClr val="dk1"/>
                </a:solidFill>
                <a:latin typeface="Source Serif 4"/>
                <a:ea typeface="Source Serif 4"/>
                <a:cs typeface="Source Serif 4"/>
                <a:sym typeface="Source Serif 4"/>
              </a:defRPr>
            </a:lvl5pPr>
            <a:lvl6pPr lvl="5">
              <a:spcBef>
                <a:spcPts val="0"/>
              </a:spcBef>
              <a:spcAft>
                <a:spcPts val="0"/>
              </a:spcAft>
              <a:buClr>
                <a:schemeClr val="dk1"/>
              </a:buClr>
              <a:buSzPts val="1400"/>
              <a:buFont typeface="Source Serif 4"/>
              <a:buNone/>
              <a:defRPr i="1" sz="1400">
                <a:solidFill>
                  <a:schemeClr val="dk1"/>
                </a:solidFill>
                <a:latin typeface="Source Serif 4"/>
                <a:ea typeface="Source Serif 4"/>
                <a:cs typeface="Source Serif 4"/>
                <a:sym typeface="Source Serif 4"/>
              </a:defRPr>
            </a:lvl6pPr>
            <a:lvl7pPr lvl="6">
              <a:spcBef>
                <a:spcPts val="0"/>
              </a:spcBef>
              <a:spcAft>
                <a:spcPts val="0"/>
              </a:spcAft>
              <a:buClr>
                <a:schemeClr val="dk1"/>
              </a:buClr>
              <a:buSzPts val="1400"/>
              <a:buFont typeface="Source Serif 4"/>
              <a:buNone/>
              <a:defRPr i="1" sz="1400">
                <a:solidFill>
                  <a:schemeClr val="dk1"/>
                </a:solidFill>
                <a:latin typeface="Source Serif 4"/>
                <a:ea typeface="Source Serif 4"/>
                <a:cs typeface="Source Serif 4"/>
                <a:sym typeface="Source Serif 4"/>
              </a:defRPr>
            </a:lvl7pPr>
            <a:lvl8pPr lvl="7">
              <a:spcBef>
                <a:spcPts val="0"/>
              </a:spcBef>
              <a:spcAft>
                <a:spcPts val="0"/>
              </a:spcAft>
              <a:buClr>
                <a:schemeClr val="dk1"/>
              </a:buClr>
              <a:buSzPts val="1400"/>
              <a:buFont typeface="Source Serif 4"/>
              <a:buNone/>
              <a:defRPr i="1" sz="1400">
                <a:solidFill>
                  <a:schemeClr val="dk1"/>
                </a:solidFill>
                <a:latin typeface="Source Serif 4"/>
                <a:ea typeface="Source Serif 4"/>
                <a:cs typeface="Source Serif 4"/>
                <a:sym typeface="Source Serif 4"/>
              </a:defRPr>
            </a:lvl8pPr>
            <a:lvl9pPr lvl="8">
              <a:spcBef>
                <a:spcPts val="0"/>
              </a:spcBef>
              <a:spcAft>
                <a:spcPts val="0"/>
              </a:spcAft>
              <a:buClr>
                <a:schemeClr val="dk1"/>
              </a:buClr>
              <a:buSzPts val="1400"/>
              <a:buFont typeface="Source Serif 4"/>
              <a:buNone/>
              <a:defRPr i="1" sz="1400">
                <a:solidFill>
                  <a:schemeClr val="dk1"/>
                </a:solidFill>
                <a:latin typeface="Source Serif 4"/>
                <a:ea typeface="Source Serif 4"/>
                <a:cs typeface="Source Serif 4"/>
                <a:sym typeface="Source Serif 4"/>
              </a:defRPr>
            </a:lvl9pPr>
          </a:lstStyle>
          <a:p/>
        </p:txBody>
      </p:sp>
      <p:sp>
        <p:nvSpPr>
          <p:cNvPr id="220" name="Google Shape;220;p20"/>
          <p:cNvSpPr txBox="1"/>
          <p:nvPr>
            <p:ph idx="2" type="subTitle"/>
          </p:nvPr>
        </p:nvSpPr>
        <p:spPr>
          <a:xfrm>
            <a:off x="4994475" y="1721375"/>
            <a:ext cx="316800" cy="184800"/>
          </a:xfrm>
          <a:prstGeom prst="rect">
            <a:avLst/>
          </a:prstGeom>
        </p:spPr>
        <p:txBody>
          <a:bodyPr anchorCtr="0" anchor="ctr" bIns="0" lIns="0" spcFirstLastPara="1" rIns="0" wrap="square" tIns="0">
            <a:noAutofit/>
          </a:bodyPr>
          <a:lstStyle>
            <a:lvl1pPr lvl="0" algn="l">
              <a:spcBef>
                <a:spcPts val="0"/>
              </a:spcBef>
              <a:spcAft>
                <a:spcPts val="0"/>
              </a:spcAft>
              <a:buClr>
                <a:schemeClr val="dk1"/>
              </a:buClr>
              <a:buSzPts val="1400"/>
              <a:buFont typeface="Source Serif 4"/>
              <a:buNone/>
              <a:defRPr i="1" sz="1400">
                <a:solidFill>
                  <a:schemeClr val="dk1"/>
                </a:solidFill>
                <a:latin typeface="Source Serif 4"/>
                <a:ea typeface="Source Serif 4"/>
                <a:cs typeface="Source Serif 4"/>
                <a:sym typeface="Source Serif 4"/>
              </a:defRPr>
            </a:lvl1pPr>
            <a:lvl2pPr lvl="1">
              <a:spcBef>
                <a:spcPts val="0"/>
              </a:spcBef>
              <a:spcAft>
                <a:spcPts val="0"/>
              </a:spcAft>
              <a:buClr>
                <a:schemeClr val="dk1"/>
              </a:buClr>
              <a:buSzPts val="1400"/>
              <a:buFont typeface="Source Serif 4"/>
              <a:buNone/>
              <a:defRPr i="1" sz="1400">
                <a:solidFill>
                  <a:schemeClr val="dk1"/>
                </a:solidFill>
                <a:latin typeface="Source Serif 4"/>
                <a:ea typeface="Source Serif 4"/>
                <a:cs typeface="Source Serif 4"/>
                <a:sym typeface="Source Serif 4"/>
              </a:defRPr>
            </a:lvl2pPr>
            <a:lvl3pPr lvl="2">
              <a:spcBef>
                <a:spcPts val="0"/>
              </a:spcBef>
              <a:spcAft>
                <a:spcPts val="0"/>
              </a:spcAft>
              <a:buClr>
                <a:schemeClr val="dk1"/>
              </a:buClr>
              <a:buSzPts val="1400"/>
              <a:buFont typeface="Source Serif 4"/>
              <a:buNone/>
              <a:defRPr i="1" sz="1400">
                <a:solidFill>
                  <a:schemeClr val="dk1"/>
                </a:solidFill>
                <a:latin typeface="Source Serif 4"/>
                <a:ea typeface="Source Serif 4"/>
                <a:cs typeface="Source Serif 4"/>
                <a:sym typeface="Source Serif 4"/>
              </a:defRPr>
            </a:lvl3pPr>
            <a:lvl4pPr lvl="3">
              <a:spcBef>
                <a:spcPts val="0"/>
              </a:spcBef>
              <a:spcAft>
                <a:spcPts val="0"/>
              </a:spcAft>
              <a:buClr>
                <a:schemeClr val="dk1"/>
              </a:buClr>
              <a:buSzPts val="1400"/>
              <a:buFont typeface="Source Serif 4"/>
              <a:buNone/>
              <a:defRPr i="1" sz="1400">
                <a:solidFill>
                  <a:schemeClr val="dk1"/>
                </a:solidFill>
                <a:latin typeface="Source Serif 4"/>
                <a:ea typeface="Source Serif 4"/>
                <a:cs typeface="Source Serif 4"/>
                <a:sym typeface="Source Serif 4"/>
              </a:defRPr>
            </a:lvl4pPr>
            <a:lvl5pPr lvl="4">
              <a:spcBef>
                <a:spcPts val="0"/>
              </a:spcBef>
              <a:spcAft>
                <a:spcPts val="0"/>
              </a:spcAft>
              <a:buClr>
                <a:schemeClr val="dk1"/>
              </a:buClr>
              <a:buSzPts val="1400"/>
              <a:buFont typeface="Source Serif 4"/>
              <a:buNone/>
              <a:defRPr i="1" sz="1400">
                <a:solidFill>
                  <a:schemeClr val="dk1"/>
                </a:solidFill>
                <a:latin typeface="Source Serif 4"/>
                <a:ea typeface="Source Serif 4"/>
                <a:cs typeface="Source Serif 4"/>
                <a:sym typeface="Source Serif 4"/>
              </a:defRPr>
            </a:lvl5pPr>
            <a:lvl6pPr lvl="5">
              <a:spcBef>
                <a:spcPts val="0"/>
              </a:spcBef>
              <a:spcAft>
                <a:spcPts val="0"/>
              </a:spcAft>
              <a:buClr>
                <a:schemeClr val="dk1"/>
              </a:buClr>
              <a:buSzPts val="1400"/>
              <a:buFont typeface="Source Serif 4"/>
              <a:buNone/>
              <a:defRPr i="1" sz="1400">
                <a:solidFill>
                  <a:schemeClr val="dk1"/>
                </a:solidFill>
                <a:latin typeface="Source Serif 4"/>
                <a:ea typeface="Source Serif 4"/>
                <a:cs typeface="Source Serif 4"/>
                <a:sym typeface="Source Serif 4"/>
              </a:defRPr>
            </a:lvl6pPr>
            <a:lvl7pPr lvl="6">
              <a:spcBef>
                <a:spcPts val="0"/>
              </a:spcBef>
              <a:spcAft>
                <a:spcPts val="0"/>
              </a:spcAft>
              <a:buClr>
                <a:schemeClr val="dk1"/>
              </a:buClr>
              <a:buSzPts val="1400"/>
              <a:buFont typeface="Source Serif 4"/>
              <a:buNone/>
              <a:defRPr i="1" sz="1400">
                <a:solidFill>
                  <a:schemeClr val="dk1"/>
                </a:solidFill>
                <a:latin typeface="Source Serif 4"/>
                <a:ea typeface="Source Serif 4"/>
                <a:cs typeface="Source Serif 4"/>
                <a:sym typeface="Source Serif 4"/>
              </a:defRPr>
            </a:lvl7pPr>
            <a:lvl8pPr lvl="7">
              <a:spcBef>
                <a:spcPts val="0"/>
              </a:spcBef>
              <a:spcAft>
                <a:spcPts val="0"/>
              </a:spcAft>
              <a:buClr>
                <a:schemeClr val="dk1"/>
              </a:buClr>
              <a:buSzPts val="1400"/>
              <a:buFont typeface="Source Serif 4"/>
              <a:buNone/>
              <a:defRPr i="1" sz="1400">
                <a:solidFill>
                  <a:schemeClr val="dk1"/>
                </a:solidFill>
                <a:latin typeface="Source Serif 4"/>
                <a:ea typeface="Source Serif 4"/>
                <a:cs typeface="Source Serif 4"/>
                <a:sym typeface="Source Serif 4"/>
              </a:defRPr>
            </a:lvl8pPr>
            <a:lvl9pPr lvl="8">
              <a:spcBef>
                <a:spcPts val="0"/>
              </a:spcBef>
              <a:spcAft>
                <a:spcPts val="0"/>
              </a:spcAft>
              <a:buClr>
                <a:schemeClr val="dk1"/>
              </a:buClr>
              <a:buSzPts val="1400"/>
              <a:buFont typeface="Source Serif 4"/>
              <a:buNone/>
              <a:defRPr i="1" sz="1400">
                <a:solidFill>
                  <a:schemeClr val="dk1"/>
                </a:solidFill>
                <a:latin typeface="Source Serif 4"/>
                <a:ea typeface="Source Serif 4"/>
                <a:cs typeface="Source Serif 4"/>
                <a:sym typeface="Source Serif 4"/>
              </a:defRPr>
            </a:lvl9pPr>
          </a:lstStyle>
          <a:p/>
        </p:txBody>
      </p:sp>
      <p:sp>
        <p:nvSpPr>
          <p:cNvPr id="221" name="Google Shape;221;p20"/>
          <p:cNvSpPr txBox="1"/>
          <p:nvPr>
            <p:ph idx="3" type="subTitle"/>
          </p:nvPr>
        </p:nvSpPr>
        <p:spPr>
          <a:xfrm>
            <a:off x="4994475" y="2349250"/>
            <a:ext cx="316800" cy="184800"/>
          </a:xfrm>
          <a:prstGeom prst="rect">
            <a:avLst/>
          </a:prstGeom>
        </p:spPr>
        <p:txBody>
          <a:bodyPr anchorCtr="0" anchor="ctr" bIns="0" lIns="0" spcFirstLastPara="1" rIns="0" wrap="square" tIns="0">
            <a:noAutofit/>
          </a:bodyPr>
          <a:lstStyle>
            <a:lvl1pPr lvl="0" algn="l">
              <a:spcBef>
                <a:spcPts val="0"/>
              </a:spcBef>
              <a:spcAft>
                <a:spcPts val="0"/>
              </a:spcAft>
              <a:buClr>
                <a:schemeClr val="dk1"/>
              </a:buClr>
              <a:buSzPts val="1400"/>
              <a:buFont typeface="Source Serif 4"/>
              <a:buNone/>
              <a:defRPr i="1" sz="1400">
                <a:solidFill>
                  <a:schemeClr val="dk1"/>
                </a:solidFill>
                <a:latin typeface="Source Serif 4"/>
                <a:ea typeface="Source Serif 4"/>
                <a:cs typeface="Source Serif 4"/>
                <a:sym typeface="Source Serif 4"/>
              </a:defRPr>
            </a:lvl1pPr>
            <a:lvl2pPr lvl="1">
              <a:spcBef>
                <a:spcPts val="0"/>
              </a:spcBef>
              <a:spcAft>
                <a:spcPts val="0"/>
              </a:spcAft>
              <a:buClr>
                <a:schemeClr val="dk1"/>
              </a:buClr>
              <a:buSzPts val="1400"/>
              <a:buFont typeface="Source Serif 4"/>
              <a:buNone/>
              <a:defRPr i="1" sz="1400">
                <a:solidFill>
                  <a:schemeClr val="dk1"/>
                </a:solidFill>
                <a:latin typeface="Source Serif 4"/>
                <a:ea typeface="Source Serif 4"/>
                <a:cs typeface="Source Serif 4"/>
                <a:sym typeface="Source Serif 4"/>
              </a:defRPr>
            </a:lvl2pPr>
            <a:lvl3pPr lvl="2">
              <a:spcBef>
                <a:spcPts val="0"/>
              </a:spcBef>
              <a:spcAft>
                <a:spcPts val="0"/>
              </a:spcAft>
              <a:buClr>
                <a:schemeClr val="dk1"/>
              </a:buClr>
              <a:buSzPts val="1400"/>
              <a:buFont typeface="Source Serif 4"/>
              <a:buNone/>
              <a:defRPr i="1" sz="1400">
                <a:solidFill>
                  <a:schemeClr val="dk1"/>
                </a:solidFill>
                <a:latin typeface="Source Serif 4"/>
                <a:ea typeface="Source Serif 4"/>
                <a:cs typeface="Source Serif 4"/>
                <a:sym typeface="Source Serif 4"/>
              </a:defRPr>
            </a:lvl3pPr>
            <a:lvl4pPr lvl="3">
              <a:spcBef>
                <a:spcPts val="0"/>
              </a:spcBef>
              <a:spcAft>
                <a:spcPts val="0"/>
              </a:spcAft>
              <a:buClr>
                <a:schemeClr val="dk1"/>
              </a:buClr>
              <a:buSzPts val="1400"/>
              <a:buFont typeface="Source Serif 4"/>
              <a:buNone/>
              <a:defRPr i="1" sz="1400">
                <a:solidFill>
                  <a:schemeClr val="dk1"/>
                </a:solidFill>
                <a:latin typeface="Source Serif 4"/>
                <a:ea typeface="Source Serif 4"/>
                <a:cs typeface="Source Serif 4"/>
                <a:sym typeface="Source Serif 4"/>
              </a:defRPr>
            </a:lvl4pPr>
            <a:lvl5pPr lvl="4">
              <a:spcBef>
                <a:spcPts val="0"/>
              </a:spcBef>
              <a:spcAft>
                <a:spcPts val="0"/>
              </a:spcAft>
              <a:buClr>
                <a:schemeClr val="dk1"/>
              </a:buClr>
              <a:buSzPts val="1400"/>
              <a:buFont typeface="Source Serif 4"/>
              <a:buNone/>
              <a:defRPr i="1" sz="1400">
                <a:solidFill>
                  <a:schemeClr val="dk1"/>
                </a:solidFill>
                <a:latin typeface="Source Serif 4"/>
                <a:ea typeface="Source Serif 4"/>
                <a:cs typeface="Source Serif 4"/>
                <a:sym typeface="Source Serif 4"/>
              </a:defRPr>
            </a:lvl5pPr>
            <a:lvl6pPr lvl="5">
              <a:spcBef>
                <a:spcPts val="0"/>
              </a:spcBef>
              <a:spcAft>
                <a:spcPts val="0"/>
              </a:spcAft>
              <a:buClr>
                <a:schemeClr val="dk1"/>
              </a:buClr>
              <a:buSzPts val="1400"/>
              <a:buFont typeface="Source Serif 4"/>
              <a:buNone/>
              <a:defRPr i="1" sz="1400">
                <a:solidFill>
                  <a:schemeClr val="dk1"/>
                </a:solidFill>
                <a:latin typeface="Source Serif 4"/>
                <a:ea typeface="Source Serif 4"/>
                <a:cs typeface="Source Serif 4"/>
                <a:sym typeface="Source Serif 4"/>
              </a:defRPr>
            </a:lvl6pPr>
            <a:lvl7pPr lvl="6">
              <a:spcBef>
                <a:spcPts val="0"/>
              </a:spcBef>
              <a:spcAft>
                <a:spcPts val="0"/>
              </a:spcAft>
              <a:buClr>
                <a:schemeClr val="dk1"/>
              </a:buClr>
              <a:buSzPts val="1400"/>
              <a:buFont typeface="Source Serif 4"/>
              <a:buNone/>
              <a:defRPr i="1" sz="1400">
                <a:solidFill>
                  <a:schemeClr val="dk1"/>
                </a:solidFill>
                <a:latin typeface="Source Serif 4"/>
                <a:ea typeface="Source Serif 4"/>
                <a:cs typeface="Source Serif 4"/>
                <a:sym typeface="Source Serif 4"/>
              </a:defRPr>
            </a:lvl7pPr>
            <a:lvl8pPr lvl="7">
              <a:spcBef>
                <a:spcPts val="0"/>
              </a:spcBef>
              <a:spcAft>
                <a:spcPts val="0"/>
              </a:spcAft>
              <a:buClr>
                <a:schemeClr val="dk1"/>
              </a:buClr>
              <a:buSzPts val="1400"/>
              <a:buFont typeface="Source Serif 4"/>
              <a:buNone/>
              <a:defRPr i="1" sz="1400">
                <a:solidFill>
                  <a:schemeClr val="dk1"/>
                </a:solidFill>
                <a:latin typeface="Source Serif 4"/>
                <a:ea typeface="Source Serif 4"/>
                <a:cs typeface="Source Serif 4"/>
                <a:sym typeface="Source Serif 4"/>
              </a:defRPr>
            </a:lvl8pPr>
            <a:lvl9pPr lvl="8">
              <a:spcBef>
                <a:spcPts val="0"/>
              </a:spcBef>
              <a:spcAft>
                <a:spcPts val="0"/>
              </a:spcAft>
              <a:buClr>
                <a:schemeClr val="dk1"/>
              </a:buClr>
              <a:buSzPts val="1400"/>
              <a:buFont typeface="Source Serif 4"/>
              <a:buNone/>
              <a:defRPr i="1" sz="1400">
                <a:solidFill>
                  <a:schemeClr val="dk1"/>
                </a:solidFill>
                <a:latin typeface="Source Serif 4"/>
                <a:ea typeface="Source Serif 4"/>
                <a:cs typeface="Source Serif 4"/>
                <a:sym typeface="Source Serif 4"/>
              </a:defRPr>
            </a:lvl9pPr>
          </a:lstStyle>
          <a:p/>
        </p:txBody>
      </p:sp>
      <p:sp>
        <p:nvSpPr>
          <p:cNvPr id="222" name="Google Shape;222;p20"/>
          <p:cNvSpPr txBox="1"/>
          <p:nvPr>
            <p:ph idx="4" type="subTitle"/>
          </p:nvPr>
        </p:nvSpPr>
        <p:spPr>
          <a:xfrm>
            <a:off x="4994475" y="2977125"/>
            <a:ext cx="316800" cy="184800"/>
          </a:xfrm>
          <a:prstGeom prst="rect">
            <a:avLst/>
          </a:prstGeom>
        </p:spPr>
        <p:txBody>
          <a:bodyPr anchorCtr="0" anchor="ctr" bIns="0" lIns="0" spcFirstLastPara="1" rIns="0" wrap="square" tIns="0">
            <a:noAutofit/>
          </a:bodyPr>
          <a:lstStyle>
            <a:lvl1pPr lvl="0" algn="l">
              <a:spcBef>
                <a:spcPts val="0"/>
              </a:spcBef>
              <a:spcAft>
                <a:spcPts val="0"/>
              </a:spcAft>
              <a:buClr>
                <a:schemeClr val="dk1"/>
              </a:buClr>
              <a:buSzPts val="1400"/>
              <a:buFont typeface="Source Serif 4"/>
              <a:buNone/>
              <a:defRPr i="1" sz="1400">
                <a:solidFill>
                  <a:schemeClr val="dk1"/>
                </a:solidFill>
                <a:latin typeface="Source Serif 4"/>
                <a:ea typeface="Source Serif 4"/>
                <a:cs typeface="Source Serif 4"/>
                <a:sym typeface="Source Serif 4"/>
              </a:defRPr>
            </a:lvl1pPr>
            <a:lvl2pPr lvl="1">
              <a:spcBef>
                <a:spcPts val="0"/>
              </a:spcBef>
              <a:spcAft>
                <a:spcPts val="0"/>
              </a:spcAft>
              <a:buClr>
                <a:schemeClr val="dk1"/>
              </a:buClr>
              <a:buSzPts val="1400"/>
              <a:buFont typeface="Source Serif 4"/>
              <a:buNone/>
              <a:defRPr i="1" sz="1400">
                <a:solidFill>
                  <a:schemeClr val="dk1"/>
                </a:solidFill>
                <a:latin typeface="Source Serif 4"/>
                <a:ea typeface="Source Serif 4"/>
                <a:cs typeface="Source Serif 4"/>
                <a:sym typeface="Source Serif 4"/>
              </a:defRPr>
            </a:lvl2pPr>
            <a:lvl3pPr lvl="2">
              <a:spcBef>
                <a:spcPts val="0"/>
              </a:spcBef>
              <a:spcAft>
                <a:spcPts val="0"/>
              </a:spcAft>
              <a:buClr>
                <a:schemeClr val="dk1"/>
              </a:buClr>
              <a:buSzPts val="1400"/>
              <a:buFont typeface="Source Serif 4"/>
              <a:buNone/>
              <a:defRPr i="1" sz="1400">
                <a:solidFill>
                  <a:schemeClr val="dk1"/>
                </a:solidFill>
                <a:latin typeface="Source Serif 4"/>
                <a:ea typeface="Source Serif 4"/>
                <a:cs typeface="Source Serif 4"/>
                <a:sym typeface="Source Serif 4"/>
              </a:defRPr>
            </a:lvl3pPr>
            <a:lvl4pPr lvl="3">
              <a:spcBef>
                <a:spcPts val="0"/>
              </a:spcBef>
              <a:spcAft>
                <a:spcPts val="0"/>
              </a:spcAft>
              <a:buClr>
                <a:schemeClr val="dk1"/>
              </a:buClr>
              <a:buSzPts val="1400"/>
              <a:buFont typeface="Source Serif 4"/>
              <a:buNone/>
              <a:defRPr i="1" sz="1400">
                <a:solidFill>
                  <a:schemeClr val="dk1"/>
                </a:solidFill>
                <a:latin typeface="Source Serif 4"/>
                <a:ea typeface="Source Serif 4"/>
                <a:cs typeface="Source Serif 4"/>
                <a:sym typeface="Source Serif 4"/>
              </a:defRPr>
            </a:lvl4pPr>
            <a:lvl5pPr lvl="4">
              <a:spcBef>
                <a:spcPts val="0"/>
              </a:spcBef>
              <a:spcAft>
                <a:spcPts val="0"/>
              </a:spcAft>
              <a:buClr>
                <a:schemeClr val="dk1"/>
              </a:buClr>
              <a:buSzPts val="1400"/>
              <a:buFont typeface="Source Serif 4"/>
              <a:buNone/>
              <a:defRPr i="1" sz="1400">
                <a:solidFill>
                  <a:schemeClr val="dk1"/>
                </a:solidFill>
                <a:latin typeface="Source Serif 4"/>
                <a:ea typeface="Source Serif 4"/>
                <a:cs typeface="Source Serif 4"/>
                <a:sym typeface="Source Serif 4"/>
              </a:defRPr>
            </a:lvl5pPr>
            <a:lvl6pPr lvl="5">
              <a:spcBef>
                <a:spcPts val="0"/>
              </a:spcBef>
              <a:spcAft>
                <a:spcPts val="0"/>
              </a:spcAft>
              <a:buClr>
                <a:schemeClr val="dk1"/>
              </a:buClr>
              <a:buSzPts val="1400"/>
              <a:buFont typeface="Source Serif 4"/>
              <a:buNone/>
              <a:defRPr i="1" sz="1400">
                <a:solidFill>
                  <a:schemeClr val="dk1"/>
                </a:solidFill>
                <a:latin typeface="Source Serif 4"/>
                <a:ea typeface="Source Serif 4"/>
                <a:cs typeface="Source Serif 4"/>
                <a:sym typeface="Source Serif 4"/>
              </a:defRPr>
            </a:lvl6pPr>
            <a:lvl7pPr lvl="6">
              <a:spcBef>
                <a:spcPts val="0"/>
              </a:spcBef>
              <a:spcAft>
                <a:spcPts val="0"/>
              </a:spcAft>
              <a:buClr>
                <a:schemeClr val="dk1"/>
              </a:buClr>
              <a:buSzPts val="1400"/>
              <a:buFont typeface="Source Serif 4"/>
              <a:buNone/>
              <a:defRPr i="1" sz="1400">
                <a:solidFill>
                  <a:schemeClr val="dk1"/>
                </a:solidFill>
                <a:latin typeface="Source Serif 4"/>
                <a:ea typeface="Source Serif 4"/>
                <a:cs typeface="Source Serif 4"/>
                <a:sym typeface="Source Serif 4"/>
              </a:defRPr>
            </a:lvl7pPr>
            <a:lvl8pPr lvl="7">
              <a:spcBef>
                <a:spcPts val="0"/>
              </a:spcBef>
              <a:spcAft>
                <a:spcPts val="0"/>
              </a:spcAft>
              <a:buClr>
                <a:schemeClr val="dk1"/>
              </a:buClr>
              <a:buSzPts val="1400"/>
              <a:buFont typeface="Source Serif 4"/>
              <a:buNone/>
              <a:defRPr i="1" sz="1400">
                <a:solidFill>
                  <a:schemeClr val="dk1"/>
                </a:solidFill>
                <a:latin typeface="Source Serif 4"/>
                <a:ea typeface="Source Serif 4"/>
                <a:cs typeface="Source Serif 4"/>
                <a:sym typeface="Source Serif 4"/>
              </a:defRPr>
            </a:lvl8pPr>
            <a:lvl9pPr lvl="8">
              <a:spcBef>
                <a:spcPts val="0"/>
              </a:spcBef>
              <a:spcAft>
                <a:spcPts val="0"/>
              </a:spcAft>
              <a:buClr>
                <a:schemeClr val="dk1"/>
              </a:buClr>
              <a:buSzPts val="1400"/>
              <a:buFont typeface="Source Serif 4"/>
              <a:buNone/>
              <a:defRPr i="1" sz="1400">
                <a:solidFill>
                  <a:schemeClr val="dk1"/>
                </a:solidFill>
                <a:latin typeface="Source Serif 4"/>
                <a:ea typeface="Source Serif 4"/>
                <a:cs typeface="Source Serif 4"/>
                <a:sym typeface="Source Serif 4"/>
              </a:defRPr>
            </a:lvl9pPr>
          </a:lstStyle>
          <a:p/>
        </p:txBody>
      </p:sp>
      <p:sp>
        <p:nvSpPr>
          <p:cNvPr id="223" name="Google Shape;223;p20"/>
          <p:cNvSpPr txBox="1"/>
          <p:nvPr>
            <p:ph idx="5" type="subTitle"/>
          </p:nvPr>
        </p:nvSpPr>
        <p:spPr>
          <a:xfrm>
            <a:off x="4994475" y="3605000"/>
            <a:ext cx="316800" cy="184800"/>
          </a:xfrm>
          <a:prstGeom prst="rect">
            <a:avLst/>
          </a:prstGeom>
        </p:spPr>
        <p:txBody>
          <a:bodyPr anchorCtr="0" anchor="ctr" bIns="0" lIns="0" spcFirstLastPara="1" rIns="0" wrap="square" tIns="0">
            <a:noAutofit/>
          </a:bodyPr>
          <a:lstStyle>
            <a:lvl1pPr lvl="0" algn="l">
              <a:spcBef>
                <a:spcPts val="0"/>
              </a:spcBef>
              <a:spcAft>
                <a:spcPts val="0"/>
              </a:spcAft>
              <a:buClr>
                <a:schemeClr val="dk1"/>
              </a:buClr>
              <a:buSzPts val="1400"/>
              <a:buFont typeface="Source Serif 4"/>
              <a:buNone/>
              <a:defRPr i="1" sz="1400">
                <a:solidFill>
                  <a:schemeClr val="dk1"/>
                </a:solidFill>
                <a:latin typeface="Source Serif 4"/>
                <a:ea typeface="Source Serif 4"/>
                <a:cs typeface="Source Serif 4"/>
                <a:sym typeface="Source Serif 4"/>
              </a:defRPr>
            </a:lvl1pPr>
            <a:lvl2pPr lvl="1">
              <a:spcBef>
                <a:spcPts val="0"/>
              </a:spcBef>
              <a:spcAft>
                <a:spcPts val="0"/>
              </a:spcAft>
              <a:buClr>
                <a:schemeClr val="dk1"/>
              </a:buClr>
              <a:buSzPts val="1400"/>
              <a:buFont typeface="Source Serif 4"/>
              <a:buNone/>
              <a:defRPr i="1" sz="1400">
                <a:solidFill>
                  <a:schemeClr val="dk1"/>
                </a:solidFill>
                <a:latin typeface="Source Serif 4"/>
                <a:ea typeface="Source Serif 4"/>
                <a:cs typeface="Source Serif 4"/>
                <a:sym typeface="Source Serif 4"/>
              </a:defRPr>
            </a:lvl2pPr>
            <a:lvl3pPr lvl="2">
              <a:spcBef>
                <a:spcPts val="0"/>
              </a:spcBef>
              <a:spcAft>
                <a:spcPts val="0"/>
              </a:spcAft>
              <a:buClr>
                <a:schemeClr val="dk1"/>
              </a:buClr>
              <a:buSzPts val="1400"/>
              <a:buFont typeface="Source Serif 4"/>
              <a:buNone/>
              <a:defRPr i="1" sz="1400">
                <a:solidFill>
                  <a:schemeClr val="dk1"/>
                </a:solidFill>
                <a:latin typeface="Source Serif 4"/>
                <a:ea typeface="Source Serif 4"/>
                <a:cs typeface="Source Serif 4"/>
                <a:sym typeface="Source Serif 4"/>
              </a:defRPr>
            </a:lvl3pPr>
            <a:lvl4pPr lvl="3">
              <a:spcBef>
                <a:spcPts val="0"/>
              </a:spcBef>
              <a:spcAft>
                <a:spcPts val="0"/>
              </a:spcAft>
              <a:buClr>
                <a:schemeClr val="dk1"/>
              </a:buClr>
              <a:buSzPts val="1400"/>
              <a:buFont typeface="Source Serif 4"/>
              <a:buNone/>
              <a:defRPr i="1" sz="1400">
                <a:solidFill>
                  <a:schemeClr val="dk1"/>
                </a:solidFill>
                <a:latin typeface="Source Serif 4"/>
                <a:ea typeface="Source Serif 4"/>
                <a:cs typeface="Source Serif 4"/>
                <a:sym typeface="Source Serif 4"/>
              </a:defRPr>
            </a:lvl4pPr>
            <a:lvl5pPr lvl="4">
              <a:spcBef>
                <a:spcPts val="0"/>
              </a:spcBef>
              <a:spcAft>
                <a:spcPts val="0"/>
              </a:spcAft>
              <a:buClr>
                <a:schemeClr val="dk1"/>
              </a:buClr>
              <a:buSzPts val="1400"/>
              <a:buFont typeface="Source Serif 4"/>
              <a:buNone/>
              <a:defRPr i="1" sz="1400">
                <a:solidFill>
                  <a:schemeClr val="dk1"/>
                </a:solidFill>
                <a:latin typeface="Source Serif 4"/>
                <a:ea typeface="Source Serif 4"/>
                <a:cs typeface="Source Serif 4"/>
                <a:sym typeface="Source Serif 4"/>
              </a:defRPr>
            </a:lvl5pPr>
            <a:lvl6pPr lvl="5">
              <a:spcBef>
                <a:spcPts val="0"/>
              </a:spcBef>
              <a:spcAft>
                <a:spcPts val="0"/>
              </a:spcAft>
              <a:buClr>
                <a:schemeClr val="dk1"/>
              </a:buClr>
              <a:buSzPts val="1400"/>
              <a:buFont typeface="Source Serif 4"/>
              <a:buNone/>
              <a:defRPr i="1" sz="1400">
                <a:solidFill>
                  <a:schemeClr val="dk1"/>
                </a:solidFill>
                <a:latin typeface="Source Serif 4"/>
                <a:ea typeface="Source Serif 4"/>
                <a:cs typeface="Source Serif 4"/>
                <a:sym typeface="Source Serif 4"/>
              </a:defRPr>
            </a:lvl6pPr>
            <a:lvl7pPr lvl="6">
              <a:spcBef>
                <a:spcPts val="0"/>
              </a:spcBef>
              <a:spcAft>
                <a:spcPts val="0"/>
              </a:spcAft>
              <a:buClr>
                <a:schemeClr val="dk1"/>
              </a:buClr>
              <a:buSzPts val="1400"/>
              <a:buFont typeface="Source Serif 4"/>
              <a:buNone/>
              <a:defRPr i="1" sz="1400">
                <a:solidFill>
                  <a:schemeClr val="dk1"/>
                </a:solidFill>
                <a:latin typeface="Source Serif 4"/>
                <a:ea typeface="Source Serif 4"/>
                <a:cs typeface="Source Serif 4"/>
                <a:sym typeface="Source Serif 4"/>
              </a:defRPr>
            </a:lvl7pPr>
            <a:lvl8pPr lvl="7">
              <a:spcBef>
                <a:spcPts val="0"/>
              </a:spcBef>
              <a:spcAft>
                <a:spcPts val="0"/>
              </a:spcAft>
              <a:buClr>
                <a:schemeClr val="dk1"/>
              </a:buClr>
              <a:buSzPts val="1400"/>
              <a:buFont typeface="Source Serif 4"/>
              <a:buNone/>
              <a:defRPr i="1" sz="1400">
                <a:solidFill>
                  <a:schemeClr val="dk1"/>
                </a:solidFill>
                <a:latin typeface="Source Serif 4"/>
                <a:ea typeface="Source Serif 4"/>
                <a:cs typeface="Source Serif 4"/>
                <a:sym typeface="Source Serif 4"/>
              </a:defRPr>
            </a:lvl8pPr>
            <a:lvl9pPr lvl="8">
              <a:spcBef>
                <a:spcPts val="0"/>
              </a:spcBef>
              <a:spcAft>
                <a:spcPts val="0"/>
              </a:spcAft>
              <a:buClr>
                <a:schemeClr val="dk1"/>
              </a:buClr>
              <a:buSzPts val="1400"/>
              <a:buFont typeface="Source Serif 4"/>
              <a:buNone/>
              <a:defRPr i="1" sz="1400">
                <a:solidFill>
                  <a:schemeClr val="dk1"/>
                </a:solidFill>
                <a:latin typeface="Source Serif 4"/>
                <a:ea typeface="Source Serif 4"/>
                <a:cs typeface="Source Serif 4"/>
                <a:sym typeface="Source Serif 4"/>
              </a:defRPr>
            </a:lvl9pPr>
          </a:lstStyle>
          <a:p/>
        </p:txBody>
      </p:sp>
      <p:sp>
        <p:nvSpPr>
          <p:cNvPr id="224" name="Google Shape;224;p20"/>
          <p:cNvSpPr txBox="1"/>
          <p:nvPr>
            <p:ph idx="6" type="subTitle"/>
          </p:nvPr>
        </p:nvSpPr>
        <p:spPr>
          <a:xfrm>
            <a:off x="4994475" y="4232875"/>
            <a:ext cx="316800" cy="184800"/>
          </a:xfrm>
          <a:prstGeom prst="rect">
            <a:avLst/>
          </a:prstGeom>
        </p:spPr>
        <p:txBody>
          <a:bodyPr anchorCtr="0" anchor="ctr" bIns="0" lIns="0" spcFirstLastPara="1" rIns="0" wrap="square" tIns="0">
            <a:noAutofit/>
          </a:bodyPr>
          <a:lstStyle>
            <a:lvl1pPr lvl="0" algn="l">
              <a:spcBef>
                <a:spcPts val="0"/>
              </a:spcBef>
              <a:spcAft>
                <a:spcPts val="0"/>
              </a:spcAft>
              <a:buClr>
                <a:schemeClr val="dk1"/>
              </a:buClr>
              <a:buSzPts val="1400"/>
              <a:buFont typeface="Source Serif 4"/>
              <a:buNone/>
              <a:defRPr i="1" sz="1400">
                <a:solidFill>
                  <a:schemeClr val="dk1"/>
                </a:solidFill>
                <a:latin typeface="Source Serif 4"/>
                <a:ea typeface="Source Serif 4"/>
                <a:cs typeface="Source Serif 4"/>
                <a:sym typeface="Source Serif 4"/>
              </a:defRPr>
            </a:lvl1pPr>
            <a:lvl2pPr lvl="1">
              <a:spcBef>
                <a:spcPts val="0"/>
              </a:spcBef>
              <a:spcAft>
                <a:spcPts val="0"/>
              </a:spcAft>
              <a:buClr>
                <a:schemeClr val="dk1"/>
              </a:buClr>
              <a:buSzPts val="1400"/>
              <a:buFont typeface="Source Serif 4"/>
              <a:buNone/>
              <a:defRPr i="1" sz="1400">
                <a:solidFill>
                  <a:schemeClr val="dk1"/>
                </a:solidFill>
                <a:latin typeface="Source Serif 4"/>
                <a:ea typeface="Source Serif 4"/>
                <a:cs typeface="Source Serif 4"/>
                <a:sym typeface="Source Serif 4"/>
              </a:defRPr>
            </a:lvl2pPr>
            <a:lvl3pPr lvl="2">
              <a:spcBef>
                <a:spcPts val="0"/>
              </a:spcBef>
              <a:spcAft>
                <a:spcPts val="0"/>
              </a:spcAft>
              <a:buClr>
                <a:schemeClr val="dk1"/>
              </a:buClr>
              <a:buSzPts val="1400"/>
              <a:buFont typeface="Source Serif 4"/>
              <a:buNone/>
              <a:defRPr i="1" sz="1400">
                <a:solidFill>
                  <a:schemeClr val="dk1"/>
                </a:solidFill>
                <a:latin typeface="Source Serif 4"/>
                <a:ea typeface="Source Serif 4"/>
                <a:cs typeface="Source Serif 4"/>
                <a:sym typeface="Source Serif 4"/>
              </a:defRPr>
            </a:lvl3pPr>
            <a:lvl4pPr lvl="3">
              <a:spcBef>
                <a:spcPts val="0"/>
              </a:spcBef>
              <a:spcAft>
                <a:spcPts val="0"/>
              </a:spcAft>
              <a:buClr>
                <a:schemeClr val="dk1"/>
              </a:buClr>
              <a:buSzPts val="1400"/>
              <a:buFont typeface="Source Serif 4"/>
              <a:buNone/>
              <a:defRPr i="1" sz="1400">
                <a:solidFill>
                  <a:schemeClr val="dk1"/>
                </a:solidFill>
                <a:latin typeface="Source Serif 4"/>
                <a:ea typeface="Source Serif 4"/>
                <a:cs typeface="Source Serif 4"/>
                <a:sym typeface="Source Serif 4"/>
              </a:defRPr>
            </a:lvl4pPr>
            <a:lvl5pPr lvl="4">
              <a:spcBef>
                <a:spcPts val="0"/>
              </a:spcBef>
              <a:spcAft>
                <a:spcPts val="0"/>
              </a:spcAft>
              <a:buClr>
                <a:schemeClr val="dk1"/>
              </a:buClr>
              <a:buSzPts val="1400"/>
              <a:buFont typeface="Source Serif 4"/>
              <a:buNone/>
              <a:defRPr i="1" sz="1400">
                <a:solidFill>
                  <a:schemeClr val="dk1"/>
                </a:solidFill>
                <a:latin typeface="Source Serif 4"/>
                <a:ea typeface="Source Serif 4"/>
                <a:cs typeface="Source Serif 4"/>
                <a:sym typeface="Source Serif 4"/>
              </a:defRPr>
            </a:lvl5pPr>
            <a:lvl6pPr lvl="5">
              <a:spcBef>
                <a:spcPts val="0"/>
              </a:spcBef>
              <a:spcAft>
                <a:spcPts val="0"/>
              </a:spcAft>
              <a:buClr>
                <a:schemeClr val="dk1"/>
              </a:buClr>
              <a:buSzPts val="1400"/>
              <a:buFont typeface="Source Serif 4"/>
              <a:buNone/>
              <a:defRPr i="1" sz="1400">
                <a:solidFill>
                  <a:schemeClr val="dk1"/>
                </a:solidFill>
                <a:latin typeface="Source Serif 4"/>
                <a:ea typeface="Source Serif 4"/>
                <a:cs typeface="Source Serif 4"/>
                <a:sym typeface="Source Serif 4"/>
              </a:defRPr>
            </a:lvl6pPr>
            <a:lvl7pPr lvl="6">
              <a:spcBef>
                <a:spcPts val="0"/>
              </a:spcBef>
              <a:spcAft>
                <a:spcPts val="0"/>
              </a:spcAft>
              <a:buClr>
                <a:schemeClr val="dk1"/>
              </a:buClr>
              <a:buSzPts val="1400"/>
              <a:buFont typeface="Source Serif 4"/>
              <a:buNone/>
              <a:defRPr i="1" sz="1400">
                <a:solidFill>
                  <a:schemeClr val="dk1"/>
                </a:solidFill>
                <a:latin typeface="Source Serif 4"/>
                <a:ea typeface="Source Serif 4"/>
                <a:cs typeface="Source Serif 4"/>
                <a:sym typeface="Source Serif 4"/>
              </a:defRPr>
            </a:lvl7pPr>
            <a:lvl8pPr lvl="7">
              <a:spcBef>
                <a:spcPts val="0"/>
              </a:spcBef>
              <a:spcAft>
                <a:spcPts val="0"/>
              </a:spcAft>
              <a:buClr>
                <a:schemeClr val="dk1"/>
              </a:buClr>
              <a:buSzPts val="1400"/>
              <a:buFont typeface="Source Serif 4"/>
              <a:buNone/>
              <a:defRPr i="1" sz="1400">
                <a:solidFill>
                  <a:schemeClr val="dk1"/>
                </a:solidFill>
                <a:latin typeface="Source Serif 4"/>
                <a:ea typeface="Source Serif 4"/>
                <a:cs typeface="Source Serif 4"/>
                <a:sym typeface="Source Serif 4"/>
              </a:defRPr>
            </a:lvl8pPr>
            <a:lvl9pPr lvl="8">
              <a:spcBef>
                <a:spcPts val="0"/>
              </a:spcBef>
              <a:spcAft>
                <a:spcPts val="0"/>
              </a:spcAft>
              <a:buClr>
                <a:schemeClr val="dk1"/>
              </a:buClr>
              <a:buSzPts val="1400"/>
              <a:buFont typeface="Source Serif 4"/>
              <a:buNone/>
              <a:defRPr i="1" sz="1400">
                <a:solidFill>
                  <a:schemeClr val="dk1"/>
                </a:solidFill>
                <a:latin typeface="Source Serif 4"/>
                <a:ea typeface="Source Serif 4"/>
                <a:cs typeface="Source Serif 4"/>
                <a:sym typeface="Source Serif 4"/>
              </a:defRPr>
            </a:lvl9pPr>
          </a:lstStyle>
          <a:p/>
        </p:txBody>
      </p:sp>
      <p:sp>
        <p:nvSpPr>
          <p:cNvPr id="225" name="Google Shape;225;p20"/>
          <p:cNvSpPr/>
          <p:nvPr>
            <p:ph idx="7" type="pic"/>
          </p:nvPr>
        </p:nvSpPr>
        <p:spPr>
          <a:xfrm>
            <a:off x="50" y="1278300"/>
            <a:ext cx="4285500" cy="3865200"/>
          </a:xfrm>
          <a:prstGeom prst="rect">
            <a:avLst/>
          </a:prstGeom>
          <a:noFill/>
          <a:ln>
            <a:noFill/>
          </a:ln>
        </p:spPr>
      </p:sp>
      <p:sp>
        <p:nvSpPr>
          <p:cNvPr id="226" name="Google Shape;226;p20"/>
          <p:cNvSpPr txBox="1"/>
          <p:nvPr>
            <p:ph type="title"/>
          </p:nvPr>
        </p:nvSpPr>
        <p:spPr>
          <a:xfrm>
            <a:off x="256025" y="213150"/>
            <a:ext cx="5750100" cy="511800"/>
          </a:xfrm>
          <a:prstGeom prst="rect">
            <a:avLst/>
          </a:prstGeom>
        </p:spPr>
        <p:txBody>
          <a:bodyPr anchorCtr="0" anchor="t" bIns="0" lIns="0" spcFirstLastPara="1" rIns="0" wrap="square" tIns="0">
            <a:spAutoFit/>
          </a:bodyPr>
          <a:lstStyle>
            <a:lvl1pPr lvl="0">
              <a:lnSpc>
                <a:spcPct val="90000"/>
              </a:lnSpc>
              <a:spcBef>
                <a:spcPts val="0"/>
              </a:spcBef>
              <a:spcAft>
                <a:spcPts val="0"/>
              </a:spcAft>
              <a:buNone/>
              <a:defRPr sz="3000"/>
            </a:lvl1pPr>
            <a:lvl2pPr lvl="1">
              <a:lnSpc>
                <a:spcPct val="115000"/>
              </a:lnSpc>
              <a:spcBef>
                <a:spcPts val="0"/>
              </a:spcBef>
              <a:spcAft>
                <a:spcPts val="0"/>
              </a:spcAft>
              <a:buNone/>
              <a:defRPr sz="3000"/>
            </a:lvl2pPr>
            <a:lvl3pPr lvl="2">
              <a:lnSpc>
                <a:spcPct val="115000"/>
              </a:lnSpc>
              <a:spcBef>
                <a:spcPts val="0"/>
              </a:spcBef>
              <a:spcAft>
                <a:spcPts val="0"/>
              </a:spcAft>
              <a:buNone/>
              <a:defRPr sz="3000"/>
            </a:lvl3pPr>
            <a:lvl4pPr lvl="3">
              <a:lnSpc>
                <a:spcPct val="115000"/>
              </a:lnSpc>
              <a:spcBef>
                <a:spcPts val="0"/>
              </a:spcBef>
              <a:spcAft>
                <a:spcPts val="0"/>
              </a:spcAft>
              <a:buNone/>
              <a:defRPr sz="3000"/>
            </a:lvl4pPr>
            <a:lvl5pPr lvl="4">
              <a:lnSpc>
                <a:spcPct val="115000"/>
              </a:lnSpc>
              <a:spcBef>
                <a:spcPts val="0"/>
              </a:spcBef>
              <a:spcAft>
                <a:spcPts val="0"/>
              </a:spcAft>
              <a:buNone/>
              <a:defRPr sz="3000"/>
            </a:lvl5pPr>
            <a:lvl6pPr lvl="5">
              <a:lnSpc>
                <a:spcPct val="115000"/>
              </a:lnSpc>
              <a:spcBef>
                <a:spcPts val="0"/>
              </a:spcBef>
              <a:spcAft>
                <a:spcPts val="0"/>
              </a:spcAft>
              <a:buNone/>
              <a:defRPr sz="3000"/>
            </a:lvl6pPr>
            <a:lvl7pPr lvl="6">
              <a:lnSpc>
                <a:spcPct val="115000"/>
              </a:lnSpc>
              <a:spcBef>
                <a:spcPts val="0"/>
              </a:spcBef>
              <a:spcAft>
                <a:spcPts val="0"/>
              </a:spcAft>
              <a:buNone/>
              <a:defRPr sz="3000"/>
            </a:lvl7pPr>
            <a:lvl8pPr lvl="7">
              <a:lnSpc>
                <a:spcPct val="115000"/>
              </a:lnSpc>
              <a:spcBef>
                <a:spcPts val="0"/>
              </a:spcBef>
              <a:spcAft>
                <a:spcPts val="0"/>
              </a:spcAft>
              <a:buNone/>
              <a:defRPr sz="3000"/>
            </a:lvl8pPr>
            <a:lvl9pPr lvl="8">
              <a:lnSpc>
                <a:spcPct val="115000"/>
              </a:lnSpc>
              <a:spcBef>
                <a:spcPts val="0"/>
              </a:spcBef>
              <a:spcAft>
                <a:spcPts val="0"/>
              </a:spcAft>
              <a:buNone/>
              <a:defRPr sz="3000"/>
            </a:lvl9pPr>
          </a:lstStyle>
          <a:p/>
        </p:txBody>
      </p:sp>
      <p:sp>
        <p:nvSpPr>
          <p:cNvPr id="227" name="Google Shape;227;p20"/>
          <p:cNvSpPr txBox="1"/>
          <p:nvPr>
            <p:ph idx="8" type="subTitle"/>
          </p:nvPr>
        </p:nvSpPr>
        <p:spPr>
          <a:xfrm>
            <a:off x="7657750" y="256025"/>
            <a:ext cx="1230300" cy="2757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800"/>
              <a:buFont typeface="Montserrat"/>
              <a:buNone/>
              <a:defRPr>
                <a:solidFill>
                  <a:schemeClr val="dk1"/>
                </a:solidFill>
              </a:defRPr>
            </a:lvl1pPr>
            <a:lvl2pPr lvl="1">
              <a:spcBef>
                <a:spcPts val="0"/>
              </a:spcBef>
              <a:spcAft>
                <a:spcPts val="0"/>
              </a:spcAft>
              <a:buClr>
                <a:schemeClr val="dk1"/>
              </a:buClr>
              <a:buSzPts val="800"/>
              <a:buFont typeface="Montserrat"/>
              <a:buNone/>
              <a:defRPr>
                <a:solidFill>
                  <a:schemeClr val="dk1"/>
                </a:solidFill>
              </a:defRPr>
            </a:lvl2pPr>
            <a:lvl3pPr lvl="2">
              <a:spcBef>
                <a:spcPts val="0"/>
              </a:spcBef>
              <a:spcAft>
                <a:spcPts val="0"/>
              </a:spcAft>
              <a:buClr>
                <a:schemeClr val="dk1"/>
              </a:buClr>
              <a:buSzPts val="800"/>
              <a:buFont typeface="Montserrat"/>
              <a:buNone/>
              <a:defRPr>
                <a:solidFill>
                  <a:schemeClr val="dk1"/>
                </a:solidFill>
              </a:defRPr>
            </a:lvl3pPr>
            <a:lvl4pPr lvl="3">
              <a:spcBef>
                <a:spcPts val="0"/>
              </a:spcBef>
              <a:spcAft>
                <a:spcPts val="0"/>
              </a:spcAft>
              <a:buClr>
                <a:schemeClr val="dk1"/>
              </a:buClr>
              <a:buSzPts val="800"/>
              <a:buFont typeface="Montserrat"/>
              <a:buNone/>
              <a:defRPr>
                <a:solidFill>
                  <a:schemeClr val="dk1"/>
                </a:solidFill>
              </a:defRPr>
            </a:lvl4pPr>
            <a:lvl5pPr lvl="4">
              <a:spcBef>
                <a:spcPts val="0"/>
              </a:spcBef>
              <a:spcAft>
                <a:spcPts val="0"/>
              </a:spcAft>
              <a:buClr>
                <a:schemeClr val="dk1"/>
              </a:buClr>
              <a:buSzPts val="800"/>
              <a:buFont typeface="Montserrat"/>
              <a:buNone/>
              <a:defRPr>
                <a:solidFill>
                  <a:schemeClr val="dk1"/>
                </a:solidFill>
              </a:defRPr>
            </a:lvl5pPr>
            <a:lvl6pPr lvl="5">
              <a:spcBef>
                <a:spcPts val="0"/>
              </a:spcBef>
              <a:spcAft>
                <a:spcPts val="0"/>
              </a:spcAft>
              <a:buClr>
                <a:schemeClr val="dk1"/>
              </a:buClr>
              <a:buSzPts val="800"/>
              <a:buFont typeface="Montserrat"/>
              <a:buNone/>
              <a:defRPr>
                <a:solidFill>
                  <a:schemeClr val="dk1"/>
                </a:solidFill>
              </a:defRPr>
            </a:lvl6pPr>
            <a:lvl7pPr lvl="6">
              <a:spcBef>
                <a:spcPts val="0"/>
              </a:spcBef>
              <a:spcAft>
                <a:spcPts val="0"/>
              </a:spcAft>
              <a:buClr>
                <a:schemeClr val="dk1"/>
              </a:buClr>
              <a:buSzPts val="800"/>
              <a:buFont typeface="Montserrat"/>
              <a:buNone/>
              <a:defRPr>
                <a:solidFill>
                  <a:schemeClr val="dk1"/>
                </a:solidFill>
              </a:defRPr>
            </a:lvl7pPr>
            <a:lvl8pPr lvl="7">
              <a:spcBef>
                <a:spcPts val="0"/>
              </a:spcBef>
              <a:spcAft>
                <a:spcPts val="0"/>
              </a:spcAft>
              <a:buClr>
                <a:schemeClr val="dk1"/>
              </a:buClr>
              <a:buSzPts val="800"/>
              <a:buFont typeface="Montserrat"/>
              <a:buNone/>
              <a:defRPr>
                <a:solidFill>
                  <a:schemeClr val="dk1"/>
                </a:solidFill>
              </a:defRPr>
            </a:lvl8pPr>
            <a:lvl9pPr lvl="8">
              <a:spcBef>
                <a:spcPts val="0"/>
              </a:spcBef>
              <a:spcAft>
                <a:spcPts val="0"/>
              </a:spcAft>
              <a:buClr>
                <a:schemeClr val="dk1"/>
              </a:buClr>
              <a:buSzPts val="800"/>
              <a:buFont typeface="Montserrat"/>
              <a:buNone/>
              <a:defRPr>
                <a:solidFill>
                  <a:schemeClr val="dk1"/>
                </a:solidFill>
              </a:defRPr>
            </a:lvl9pPr>
          </a:lstStyle>
          <a:p/>
        </p:txBody>
      </p:sp>
      <p:sp>
        <p:nvSpPr>
          <p:cNvPr id="228" name="Google Shape;228;p20"/>
          <p:cNvSpPr txBox="1"/>
          <p:nvPr>
            <p:ph idx="9" type="subTitle"/>
          </p:nvPr>
        </p:nvSpPr>
        <p:spPr>
          <a:xfrm>
            <a:off x="5343675" y="1093500"/>
            <a:ext cx="3544500" cy="184800"/>
          </a:xfrm>
          <a:prstGeom prst="rect">
            <a:avLst/>
          </a:prstGeom>
        </p:spPr>
        <p:txBody>
          <a:bodyPr anchorCtr="0" anchor="ctr" bIns="0" lIns="0" spcFirstLastPara="1" rIns="0" wrap="square" tIns="0">
            <a:noAutofit/>
          </a:bodyPr>
          <a:lstStyle>
            <a:lvl1pPr lvl="0" algn="l">
              <a:spcBef>
                <a:spcPts val="0"/>
              </a:spcBef>
              <a:spcAft>
                <a:spcPts val="0"/>
              </a:spcAft>
              <a:buClr>
                <a:schemeClr val="lt2"/>
              </a:buClr>
              <a:buSzPts val="1200"/>
              <a:buFont typeface="Montserrat"/>
              <a:buNone/>
              <a:defRPr sz="1200"/>
            </a:lvl1pPr>
            <a:lvl2pPr lvl="1">
              <a:spcBef>
                <a:spcPts val="0"/>
              </a:spcBef>
              <a:spcAft>
                <a:spcPts val="0"/>
              </a:spcAft>
              <a:buClr>
                <a:schemeClr val="lt2"/>
              </a:buClr>
              <a:buSzPts val="1200"/>
              <a:buFont typeface="Montserrat"/>
              <a:buNone/>
              <a:defRPr sz="1200"/>
            </a:lvl2pPr>
            <a:lvl3pPr lvl="2">
              <a:spcBef>
                <a:spcPts val="0"/>
              </a:spcBef>
              <a:spcAft>
                <a:spcPts val="0"/>
              </a:spcAft>
              <a:buClr>
                <a:schemeClr val="lt2"/>
              </a:buClr>
              <a:buSzPts val="1200"/>
              <a:buFont typeface="Montserrat"/>
              <a:buNone/>
              <a:defRPr sz="1200"/>
            </a:lvl3pPr>
            <a:lvl4pPr lvl="3">
              <a:spcBef>
                <a:spcPts val="0"/>
              </a:spcBef>
              <a:spcAft>
                <a:spcPts val="0"/>
              </a:spcAft>
              <a:buClr>
                <a:schemeClr val="lt2"/>
              </a:buClr>
              <a:buSzPts val="1200"/>
              <a:buFont typeface="Montserrat"/>
              <a:buNone/>
              <a:defRPr sz="1200"/>
            </a:lvl4pPr>
            <a:lvl5pPr lvl="4">
              <a:spcBef>
                <a:spcPts val="0"/>
              </a:spcBef>
              <a:spcAft>
                <a:spcPts val="0"/>
              </a:spcAft>
              <a:buClr>
                <a:schemeClr val="lt2"/>
              </a:buClr>
              <a:buSzPts val="1200"/>
              <a:buFont typeface="Montserrat"/>
              <a:buNone/>
              <a:defRPr sz="1200"/>
            </a:lvl5pPr>
            <a:lvl6pPr lvl="5">
              <a:spcBef>
                <a:spcPts val="0"/>
              </a:spcBef>
              <a:spcAft>
                <a:spcPts val="0"/>
              </a:spcAft>
              <a:buClr>
                <a:schemeClr val="lt2"/>
              </a:buClr>
              <a:buSzPts val="1200"/>
              <a:buFont typeface="Montserrat"/>
              <a:buNone/>
              <a:defRPr sz="1200"/>
            </a:lvl6pPr>
            <a:lvl7pPr lvl="6">
              <a:spcBef>
                <a:spcPts val="0"/>
              </a:spcBef>
              <a:spcAft>
                <a:spcPts val="0"/>
              </a:spcAft>
              <a:buClr>
                <a:schemeClr val="lt2"/>
              </a:buClr>
              <a:buSzPts val="1200"/>
              <a:buFont typeface="Montserrat"/>
              <a:buNone/>
              <a:defRPr sz="1200"/>
            </a:lvl7pPr>
            <a:lvl8pPr lvl="7">
              <a:spcBef>
                <a:spcPts val="0"/>
              </a:spcBef>
              <a:spcAft>
                <a:spcPts val="0"/>
              </a:spcAft>
              <a:buClr>
                <a:schemeClr val="lt2"/>
              </a:buClr>
              <a:buSzPts val="1200"/>
              <a:buFont typeface="Montserrat"/>
              <a:buNone/>
              <a:defRPr sz="1200"/>
            </a:lvl8pPr>
            <a:lvl9pPr lvl="8">
              <a:spcBef>
                <a:spcPts val="0"/>
              </a:spcBef>
              <a:spcAft>
                <a:spcPts val="0"/>
              </a:spcAft>
              <a:buClr>
                <a:schemeClr val="lt2"/>
              </a:buClr>
              <a:buSzPts val="1200"/>
              <a:buFont typeface="Montserrat"/>
              <a:buNone/>
              <a:defRPr sz="1200"/>
            </a:lvl9pPr>
          </a:lstStyle>
          <a:p/>
        </p:txBody>
      </p:sp>
      <p:sp>
        <p:nvSpPr>
          <p:cNvPr id="229" name="Google Shape;229;p20"/>
          <p:cNvSpPr txBox="1"/>
          <p:nvPr>
            <p:ph idx="13" type="subTitle"/>
          </p:nvPr>
        </p:nvSpPr>
        <p:spPr>
          <a:xfrm>
            <a:off x="5343675" y="1721375"/>
            <a:ext cx="3544500" cy="184800"/>
          </a:xfrm>
          <a:prstGeom prst="rect">
            <a:avLst/>
          </a:prstGeom>
        </p:spPr>
        <p:txBody>
          <a:bodyPr anchorCtr="0" anchor="ctr" bIns="0" lIns="0" spcFirstLastPara="1" rIns="0" wrap="square" tIns="0">
            <a:noAutofit/>
          </a:bodyPr>
          <a:lstStyle>
            <a:lvl1pPr lvl="0" algn="l">
              <a:spcBef>
                <a:spcPts val="0"/>
              </a:spcBef>
              <a:spcAft>
                <a:spcPts val="0"/>
              </a:spcAft>
              <a:buClr>
                <a:schemeClr val="lt2"/>
              </a:buClr>
              <a:buSzPts val="1200"/>
              <a:buFont typeface="Montserrat"/>
              <a:buNone/>
              <a:defRPr sz="1200"/>
            </a:lvl1pPr>
            <a:lvl2pPr lvl="1">
              <a:spcBef>
                <a:spcPts val="0"/>
              </a:spcBef>
              <a:spcAft>
                <a:spcPts val="0"/>
              </a:spcAft>
              <a:buClr>
                <a:schemeClr val="lt2"/>
              </a:buClr>
              <a:buSzPts val="1200"/>
              <a:buFont typeface="Montserrat"/>
              <a:buNone/>
              <a:defRPr sz="1200"/>
            </a:lvl2pPr>
            <a:lvl3pPr lvl="2">
              <a:spcBef>
                <a:spcPts val="0"/>
              </a:spcBef>
              <a:spcAft>
                <a:spcPts val="0"/>
              </a:spcAft>
              <a:buClr>
                <a:schemeClr val="lt2"/>
              </a:buClr>
              <a:buSzPts val="1200"/>
              <a:buFont typeface="Montserrat"/>
              <a:buNone/>
              <a:defRPr sz="1200"/>
            </a:lvl3pPr>
            <a:lvl4pPr lvl="3">
              <a:spcBef>
                <a:spcPts val="0"/>
              </a:spcBef>
              <a:spcAft>
                <a:spcPts val="0"/>
              </a:spcAft>
              <a:buClr>
                <a:schemeClr val="lt2"/>
              </a:buClr>
              <a:buSzPts val="1200"/>
              <a:buFont typeface="Montserrat"/>
              <a:buNone/>
              <a:defRPr sz="1200"/>
            </a:lvl4pPr>
            <a:lvl5pPr lvl="4">
              <a:spcBef>
                <a:spcPts val="0"/>
              </a:spcBef>
              <a:spcAft>
                <a:spcPts val="0"/>
              </a:spcAft>
              <a:buClr>
                <a:schemeClr val="lt2"/>
              </a:buClr>
              <a:buSzPts val="1200"/>
              <a:buFont typeface="Montserrat"/>
              <a:buNone/>
              <a:defRPr sz="1200"/>
            </a:lvl5pPr>
            <a:lvl6pPr lvl="5">
              <a:spcBef>
                <a:spcPts val="0"/>
              </a:spcBef>
              <a:spcAft>
                <a:spcPts val="0"/>
              </a:spcAft>
              <a:buClr>
                <a:schemeClr val="lt2"/>
              </a:buClr>
              <a:buSzPts val="1200"/>
              <a:buFont typeface="Montserrat"/>
              <a:buNone/>
              <a:defRPr sz="1200"/>
            </a:lvl6pPr>
            <a:lvl7pPr lvl="6">
              <a:spcBef>
                <a:spcPts val="0"/>
              </a:spcBef>
              <a:spcAft>
                <a:spcPts val="0"/>
              </a:spcAft>
              <a:buClr>
                <a:schemeClr val="lt2"/>
              </a:buClr>
              <a:buSzPts val="1200"/>
              <a:buFont typeface="Montserrat"/>
              <a:buNone/>
              <a:defRPr sz="1200"/>
            </a:lvl7pPr>
            <a:lvl8pPr lvl="7">
              <a:spcBef>
                <a:spcPts val="0"/>
              </a:spcBef>
              <a:spcAft>
                <a:spcPts val="0"/>
              </a:spcAft>
              <a:buClr>
                <a:schemeClr val="lt2"/>
              </a:buClr>
              <a:buSzPts val="1200"/>
              <a:buFont typeface="Montserrat"/>
              <a:buNone/>
              <a:defRPr sz="1200"/>
            </a:lvl8pPr>
            <a:lvl9pPr lvl="8">
              <a:spcBef>
                <a:spcPts val="0"/>
              </a:spcBef>
              <a:spcAft>
                <a:spcPts val="0"/>
              </a:spcAft>
              <a:buClr>
                <a:schemeClr val="lt2"/>
              </a:buClr>
              <a:buSzPts val="1200"/>
              <a:buFont typeface="Montserrat"/>
              <a:buNone/>
              <a:defRPr sz="1200"/>
            </a:lvl9pPr>
          </a:lstStyle>
          <a:p/>
        </p:txBody>
      </p:sp>
      <p:sp>
        <p:nvSpPr>
          <p:cNvPr id="230" name="Google Shape;230;p20"/>
          <p:cNvSpPr txBox="1"/>
          <p:nvPr>
            <p:ph idx="14" type="subTitle"/>
          </p:nvPr>
        </p:nvSpPr>
        <p:spPr>
          <a:xfrm>
            <a:off x="5343675" y="2349250"/>
            <a:ext cx="3544500" cy="184800"/>
          </a:xfrm>
          <a:prstGeom prst="rect">
            <a:avLst/>
          </a:prstGeom>
        </p:spPr>
        <p:txBody>
          <a:bodyPr anchorCtr="0" anchor="ctr" bIns="0" lIns="0" spcFirstLastPara="1" rIns="0" wrap="square" tIns="0">
            <a:noAutofit/>
          </a:bodyPr>
          <a:lstStyle>
            <a:lvl1pPr lvl="0" algn="l">
              <a:spcBef>
                <a:spcPts val="0"/>
              </a:spcBef>
              <a:spcAft>
                <a:spcPts val="0"/>
              </a:spcAft>
              <a:buClr>
                <a:schemeClr val="lt2"/>
              </a:buClr>
              <a:buSzPts val="1200"/>
              <a:buFont typeface="Montserrat"/>
              <a:buNone/>
              <a:defRPr sz="1200"/>
            </a:lvl1pPr>
            <a:lvl2pPr lvl="1">
              <a:spcBef>
                <a:spcPts val="0"/>
              </a:spcBef>
              <a:spcAft>
                <a:spcPts val="0"/>
              </a:spcAft>
              <a:buClr>
                <a:schemeClr val="lt2"/>
              </a:buClr>
              <a:buSzPts val="1200"/>
              <a:buFont typeface="Montserrat"/>
              <a:buNone/>
              <a:defRPr sz="1200"/>
            </a:lvl2pPr>
            <a:lvl3pPr lvl="2">
              <a:spcBef>
                <a:spcPts val="0"/>
              </a:spcBef>
              <a:spcAft>
                <a:spcPts val="0"/>
              </a:spcAft>
              <a:buClr>
                <a:schemeClr val="lt2"/>
              </a:buClr>
              <a:buSzPts val="1200"/>
              <a:buFont typeface="Montserrat"/>
              <a:buNone/>
              <a:defRPr sz="1200"/>
            </a:lvl3pPr>
            <a:lvl4pPr lvl="3">
              <a:spcBef>
                <a:spcPts val="0"/>
              </a:spcBef>
              <a:spcAft>
                <a:spcPts val="0"/>
              </a:spcAft>
              <a:buClr>
                <a:schemeClr val="lt2"/>
              </a:buClr>
              <a:buSzPts val="1200"/>
              <a:buFont typeface="Montserrat"/>
              <a:buNone/>
              <a:defRPr sz="1200"/>
            </a:lvl4pPr>
            <a:lvl5pPr lvl="4">
              <a:spcBef>
                <a:spcPts val="0"/>
              </a:spcBef>
              <a:spcAft>
                <a:spcPts val="0"/>
              </a:spcAft>
              <a:buClr>
                <a:schemeClr val="lt2"/>
              </a:buClr>
              <a:buSzPts val="1200"/>
              <a:buFont typeface="Montserrat"/>
              <a:buNone/>
              <a:defRPr sz="1200"/>
            </a:lvl5pPr>
            <a:lvl6pPr lvl="5">
              <a:spcBef>
                <a:spcPts val="0"/>
              </a:spcBef>
              <a:spcAft>
                <a:spcPts val="0"/>
              </a:spcAft>
              <a:buClr>
                <a:schemeClr val="lt2"/>
              </a:buClr>
              <a:buSzPts val="1200"/>
              <a:buFont typeface="Montserrat"/>
              <a:buNone/>
              <a:defRPr sz="1200"/>
            </a:lvl6pPr>
            <a:lvl7pPr lvl="6">
              <a:spcBef>
                <a:spcPts val="0"/>
              </a:spcBef>
              <a:spcAft>
                <a:spcPts val="0"/>
              </a:spcAft>
              <a:buClr>
                <a:schemeClr val="lt2"/>
              </a:buClr>
              <a:buSzPts val="1200"/>
              <a:buFont typeface="Montserrat"/>
              <a:buNone/>
              <a:defRPr sz="1200"/>
            </a:lvl7pPr>
            <a:lvl8pPr lvl="7">
              <a:spcBef>
                <a:spcPts val="0"/>
              </a:spcBef>
              <a:spcAft>
                <a:spcPts val="0"/>
              </a:spcAft>
              <a:buClr>
                <a:schemeClr val="lt2"/>
              </a:buClr>
              <a:buSzPts val="1200"/>
              <a:buFont typeface="Montserrat"/>
              <a:buNone/>
              <a:defRPr sz="1200"/>
            </a:lvl8pPr>
            <a:lvl9pPr lvl="8">
              <a:spcBef>
                <a:spcPts val="0"/>
              </a:spcBef>
              <a:spcAft>
                <a:spcPts val="0"/>
              </a:spcAft>
              <a:buClr>
                <a:schemeClr val="lt2"/>
              </a:buClr>
              <a:buSzPts val="1200"/>
              <a:buFont typeface="Montserrat"/>
              <a:buNone/>
              <a:defRPr sz="1200"/>
            </a:lvl9pPr>
          </a:lstStyle>
          <a:p/>
        </p:txBody>
      </p:sp>
      <p:sp>
        <p:nvSpPr>
          <p:cNvPr id="231" name="Google Shape;231;p20"/>
          <p:cNvSpPr txBox="1"/>
          <p:nvPr>
            <p:ph idx="15" type="subTitle"/>
          </p:nvPr>
        </p:nvSpPr>
        <p:spPr>
          <a:xfrm>
            <a:off x="5343675" y="2977125"/>
            <a:ext cx="3544500" cy="184800"/>
          </a:xfrm>
          <a:prstGeom prst="rect">
            <a:avLst/>
          </a:prstGeom>
        </p:spPr>
        <p:txBody>
          <a:bodyPr anchorCtr="0" anchor="ctr" bIns="0" lIns="0" spcFirstLastPara="1" rIns="0" wrap="square" tIns="0">
            <a:noAutofit/>
          </a:bodyPr>
          <a:lstStyle>
            <a:lvl1pPr lvl="0" algn="l">
              <a:spcBef>
                <a:spcPts val="0"/>
              </a:spcBef>
              <a:spcAft>
                <a:spcPts val="0"/>
              </a:spcAft>
              <a:buClr>
                <a:schemeClr val="lt2"/>
              </a:buClr>
              <a:buSzPts val="1200"/>
              <a:buFont typeface="Montserrat"/>
              <a:buNone/>
              <a:defRPr sz="1200"/>
            </a:lvl1pPr>
            <a:lvl2pPr lvl="1">
              <a:spcBef>
                <a:spcPts val="0"/>
              </a:spcBef>
              <a:spcAft>
                <a:spcPts val="0"/>
              </a:spcAft>
              <a:buClr>
                <a:schemeClr val="lt2"/>
              </a:buClr>
              <a:buSzPts val="1200"/>
              <a:buFont typeface="Montserrat"/>
              <a:buNone/>
              <a:defRPr sz="1200"/>
            </a:lvl2pPr>
            <a:lvl3pPr lvl="2">
              <a:spcBef>
                <a:spcPts val="0"/>
              </a:spcBef>
              <a:spcAft>
                <a:spcPts val="0"/>
              </a:spcAft>
              <a:buClr>
                <a:schemeClr val="lt2"/>
              </a:buClr>
              <a:buSzPts val="1200"/>
              <a:buFont typeface="Montserrat"/>
              <a:buNone/>
              <a:defRPr sz="1200"/>
            </a:lvl3pPr>
            <a:lvl4pPr lvl="3">
              <a:spcBef>
                <a:spcPts val="0"/>
              </a:spcBef>
              <a:spcAft>
                <a:spcPts val="0"/>
              </a:spcAft>
              <a:buClr>
                <a:schemeClr val="lt2"/>
              </a:buClr>
              <a:buSzPts val="1200"/>
              <a:buFont typeface="Montserrat"/>
              <a:buNone/>
              <a:defRPr sz="1200"/>
            </a:lvl4pPr>
            <a:lvl5pPr lvl="4">
              <a:spcBef>
                <a:spcPts val="0"/>
              </a:spcBef>
              <a:spcAft>
                <a:spcPts val="0"/>
              </a:spcAft>
              <a:buClr>
                <a:schemeClr val="lt2"/>
              </a:buClr>
              <a:buSzPts val="1200"/>
              <a:buFont typeface="Montserrat"/>
              <a:buNone/>
              <a:defRPr sz="1200"/>
            </a:lvl5pPr>
            <a:lvl6pPr lvl="5">
              <a:spcBef>
                <a:spcPts val="0"/>
              </a:spcBef>
              <a:spcAft>
                <a:spcPts val="0"/>
              </a:spcAft>
              <a:buClr>
                <a:schemeClr val="lt2"/>
              </a:buClr>
              <a:buSzPts val="1200"/>
              <a:buFont typeface="Montserrat"/>
              <a:buNone/>
              <a:defRPr sz="1200"/>
            </a:lvl6pPr>
            <a:lvl7pPr lvl="6">
              <a:spcBef>
                <a:spcPts val="0"/>
              </a:spcBef>
              <a:spcAft>
                <a:spcPts val="0"/>
              </a:spcAft>
              <a:buClr>
                <a:schemeClr val="lt2"/>
              </a:buClr>
              <a:buSzPts val="1200"/>
              <a:buFont typeface="Montserrat"/>
              <a:buNone/>
              <a:defRPr sz="1200"/>
            </a:lvl7pPr>
            <a:lvl8pPr lvl="7">
              <a:spcBef>
                <a:spcPts val="0"/>
              </a:spcBef>
              <a:spcAft>
                <a:spcPts val="0"/>
              </a:spcAft>
              <a:buClr>
                <a:schemeClr val="lt2"/>
              </a:buClr>
              <a:buSzPts val="1200"/>
              <a:buFont typeface="Montserrat"/>
              <a:buNone/>
              <a:defRPr sz="1200"/>
            </a:lvl8pPr>
            <a:lvl9pPr lvl="8">
              <a:spcBef>
                <a:spcPts val="0"/>
              </a:spcBef>
              <a:spcAft>
                <a:spcPts val="0"/>
              </a:spcAft>
              <a:buClr>
                <a:schemeClr val="lt2"/>
              </a:buClr>
              <a:buSzPts val="1200"/>
              <a:buFont typeface="Montserrat"/>
              <a:buNone/>
              <a:defRPr sz="1200"/>
            </a:lvl9pPr>
          </a:lstStyle>
          <a:p/>
        </p:txBody>
      </p:sp>
      <p:sp>
        <p:nvSpPr>
          <p:cNvPr id="232" name="Google Shape;232;p20"/>
          <p:cNvSpPr txBox="1"/>
          <p:nvPr>
            <p:ph idx="16" type="subTitle"/>
          </p:nvPr>
        </p:nvSpPr>
        <p:spPr>
          <a:xfrm>
            <a:off x="5343675" y="3605000"/>
            <a:ext cx="3544500" cy="184800"/>
          </a:xfrm>
          <a:prstGeom prst="rect">
            <a:avLst/>
          </a:prstGeom>
        </p:spPr>
        <p:txBody>
          <a:bodyPr anchorCtr="0" anchor="ctr" bIns="0" lIns="0" spcFirstLastPara="1" rIns="0" wrap="square" tIns="0">
            <a:noAutofit/>
          </a:bodyPr>
          <a:lstStyle>
            <a:lvl1pPr lvl="0" algn="l">
              <a:spcBef>
                <a:spcPts val="0"/>
              </a:spcBef>
              <a:spcAft>
                <a:spcPts val="0"/>
              </a:spcAft>
              <a:buClr>
                <a:schemeClr val="lt2"/>
              </a:buClr>
              <a:buSzPts val="1200"/>
              <a:buFont typeface="Montserrat"/>
              <a:buNone/>
              <a:defRPr sz="1200"/>
            </a:lvl1pPr>
            <a:lvl2pPr lvl="1">
              <a:spcBef>
                <a:spcPts val="0"/>
              </a:spcBef>
              <a:spcAft>
                <a:spcPts val="0"/>
              </a:spcAft>
              <a:buClr>
                <a:schemeClr val="lt2"/>
              </a:buClr>
              <a:buSzPts val="1200"/>
              <a:buFont typeface="Montserrat"/>
              <a:buNone/>
              <a:defRPr sz="1200"/>
            </a:lvl2pPr>
            <a:lvl3pPr lvl="2">
              <a:spcBef>
                <a:spcPts val="0"/>
              </a:spcBef>
              <a:spcAft>
                <a:spcPts val="0"/>
              </a:spcAft>
              <a:buClr>
                <a:schemeClr val="lt2"/>
              </a:buClr>
              <a:buSzPts val="1200"/>
              <a:buFont typeface="Montserrat"/>
              <a:buNone/>
              <a:defRPr sz="1200"/>
            </a:lvl3pPr>
            <a:lvl4pPr lvl="3">
              <a:spcBef>
                <a:spcPts val="0"/>
              </a:spcBef>
              <a:spcAft>
                <a:spcPts val="0"/>
              </a:spcAft>
              <a:buClr>
                <a:schemeClr val="lt2"/>
              </a:buClr>
              <a:buSzPts val="1200"/>
              <a:buFont typeface="Montserrat"/>
              <a:buNone/>
              <a:defRPr sz="1200"/>
            </a:lvl4pPr>
            <a:lvl5pPr lvl="4">
              <a:spcBef>
                <a:spcPts val="0"/>
              </a:spcBef>
              <a:spcAft>
                <a:spcPts val="0"/>
              </a:spcAft>
              <a:buClr>
                <a:schemeClr val="lt2"/>
              </a:buClr>
              <a:buSzPts val="1200"/>
              <a:buFont typeface="Montserrat"/>
              <a:buNone/>
              <a:defRPr sz="1200"/>
            </a:lvl5pPr>
            <a:lvl6pPr lvl="5">
              <a:spcBef>
                <a:spcPts val="0"/>
              </a:spcBef>
              <a:spcAft>
                <a:spcPts val="0"/>
              </a:spcAft>
              <a:buClr>
                <a:schemeClr val="lt2"/>
              </a:buClr>
              <a:buSzPts val="1200"/>
              <a:buFont typeface="Montserrat"/>
              <a:buNone/>
              <a:defRPr sz="1200"/>
            </a:lvl6pPr>
            <a:lvl7pPr lvl="6">
              <a:spcBef>
                <a:spcPts val="0"/>
              </a:spcBef>
              <a:spcAft>
                <a:spcPts val="0"/>
              </a:spcAft>
              <a:buClr>
                <a:schemeClr val="lt2"/>
              </a:buClr>
              <a:buSzPts val="1200"/>
              <a:buFont typeface="Montserrat"/>
              <a:buNone/>
              <a:defRPr sz="1200"/>
            </a:lvl7pPr>
            <a:lvl8pPr lvl="7">
              <a:spcBef>
                <a:spcPts val="0"/>
              </a:spcBef>
              <a:spcAft>
                <a:spcPts val="0"/>
              </a:spcAft>
              <a:buClr>
                <a:schemeClr val="lt2"/>
              </a:buClr>
              <a:buSzPts val="1200"/>
              <a:buFont typeface="Montserrat"/>
              <a:buNone/>
              <a:defRPr sz="1200"/>
            </a:lvl8pPr>
            <a:lvl9pPr lvl="8">
              <a:spcBef>
                <a:spcPts val="0"/>
              </a:spcBef>
              <a:spcAft>
                <a:spcPts val="0"/>
              </a:spcAft>
              <a:buClr>
                <a:schemeClr val="lt2"/>
              </a:buClr>
              <a:buSzPts val="1200"/>
              <a:buFont typeface="Montserrat"/>
              <a:buNone/>
              <a:defRPr sz="1200"/>
            </a:lvl9pPr>
          </a:lstStyle>
          <a:p/>
        </p:txBody>
      </p:sp>
      <p:sp>
        <p:nvSpPr>
          <p:cNvPr id="233" name="Google Shape;233;p20"/>
          <p:cNvSpPr txBox="1"/>
          <p:nvPr>
            <p:ph idx="17" type="subTitle"/>
          </p:nvPr>
        </p:nvSpPr>
        <p:spPr>
          <a:xfrm>
            <a:off x="5343675" y="4232875"/>
            <a:ext cx="3544500" cy="184800"/>
          </a:xfrm>
          <a:prstGeom prst="rect">
            <a:avLst/>
          </a:prstGeom>
        </p:spPr>
        <p:txBody>
          <a:bodyPr anchorCtr="0" anchor="ctr" bIns="0" lIns="0" spcFirstLastPara="1" rIns="0" wrap="square" tIns="0">
            <a:noAutofit/>
          </a:bodyPr>
          <a:lstStyle>
            <a:lvl1pPr lvl="0" algn="l">
              <a:spcBef>
                <a:spcPts val="0"/>
              </a:spcBef>
              <a:spcAft>
                <a:spcPts val="0"/>
              </a:spcAft>
              <a:buClr>
                <a:schemeClr val="lt2"/>
              </a:buClr>
              <a:buSzPts val="1200"/>
              <a:buFont typeface="Montserrat"/>
              <a:buNone/>
              <a:defRPr sz="1200"/>
            </a:lvl1pPr>
            <a:lvl2pPr lvl="1">
              <a:spcBef>
                <a:spcPts val="0"/>
              </a:spcBef>
              <a:spcAft>
                <a:spcPts val="0"/>
              </a:spcAft>
              <a:buClr>
                <a:schemeClr val="lt2"/>
              </a:buClr>
              <a:buSzPts val="1200"/>
              <a:buFont typeface="Montserrat"/>
              <a:buNone/>
              <a:defRPr sz="1200"/>
            </a:lvl2pPr>
            <a:lvl3pPr lvl="2">
              <a:spcBef>
                <a:spcPts val="0"/>
              </a:spcBef>
              <a:spcAft>
                <a:spcPts val="0"/>
              </a:spcAft>
              <a:buClr>
                <a:schemeClr val="lt2"/>
              </a:buClr>
              <a:buSzPts val="1200"/>
              <a:buFont typeface="Montserrat"/>
              <a:buNone/>
              <a:defRPr sz="1200"/>
            </a:lvl3pPr>
            <a:lvl4pPr lvl="3">
              <a:spcBef>
                <a:spcPts val="0"/>
              </a:spcBef>
              <a:spcAft>
                <a:spcPts val="0"/>
              </a:spcAft>
              <a:buClr>
                <a:schemeClr val="lt2"/>
              </a:buClr>
              <a:buSzPts val="1200"/>
              <a:buFont typeface="Montserrat"/>
              <a:buNone/>
              <a:defRPr sz="1200"/>
            </a:lvl4pPr>
            <a:lvl5pPr lvl="4">
              <a:spcBef>
                <a:spcPts val="0"/>
              </a:spcBef>
              <a:spcAft>
                <a:spcPts val="0"/>
              </a:spcAft>
              <a:buClr>
                <a:schemeClr val="lt2"/>
              </a:buClr>
              <a:buSzPts val="1200"/>
              <a:buFont typeface="Montserrat"/>
              <a:buNone/>
              <a:defRPr sz="1200"/>
            </a:lvl5pPr>
            <a:lvl6pPr lvl="5">
              <a:spcBef>
                <a:spcPts val="0"/>
              </a:spcBef>
              <a:spcAft>
                <a:spcPts val="0"/>
              </a:spcAft>
              <a:buClr>
                <a:schemeClr val="lt2"/>
              </a:buClr>
              <a:buSzPts val="1200"/>
              <a:buFont typeface="Montserrat"/>
              <a:buNone/>
              <a:defRPr sz="1200"/>
            </a:lvl6pPr>
            <a:lvl7pPr lvl="6">
              <a:spcBef>
                <a:spcPts val="0"/>
              </a:spcBef>
              <a:spcAft>
                <a:spcPts val="0"/>
              </a:spcAft>
              <a:buClr>
                <a:schemeClr val="lt2"/>
              </a:buClr>
              <a:buSzPts val="1200"/>
              <a:buFont typeface="Montserrat"/>
              <a:buNone/>
              <a:defRPr sz="1200"/>
            </a:lvl7pPr>
            <a:lvl8pPr lvl="7">
              <a:spcBef>
                <a:spcPts val="0"/>
              </a:spcBef>
              <a:spcAft>
                <a:spcPts val="0"/>
              </a:spcAft>
              <a:buClr>
                <a:schemeClr val="lt2"/>
              </a:buClr>
              <a:buSzPts val="1200"/>
              <a:buFont typeface="Montserrat"/>
              <a:buNone/>
              <a:defRPr sz="1200"/>
            </a:lvl8pPr>
            <a:lvl9pPr lvl="8">
              <a:spcBef>
                <a:spcPts val="0"/>
              </a:spcBef>
              <a:spcAft>
                <a:spcPts val="0"/>
              </a:spcAft>
              <a:buClr>
                <a:schemeClr val="lt2"/>
              </a:buClr>
              <a:buSzPts val="1200"/>
              <a:buFont typeface="Montserrat"/>
              <a:buNone/>
              <a:defRPr sz="1200"/>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alt">
  <p:cSld name="BLANK_1_1_1">
    <p:spTree>
      <p:nvGrpSpPr>
        <p:cNvPr id="16" name="Shape 16"/>
        <p:cNvGrpSpPr/>
        <p:nvPr/>
      </p:nvGrpSpPr>
      <p:grpSpPr>
        <a:xfrm>
          <a:off x="0" y="0"/>
          <a:ext cx="0" cy="0"/>
          <a:chOff x="0" y="0"/>
          <a:chExt cx="0" cy="0"/>
        </a:xfrm>
      </p:grpSpPr>
      <p:sp>
        <p:nvSpPr>
          <p:cNvPr id="17" name="Google Shape;17;p3"/>
          <p:cNvSpPr txBox="1"/>
          <p:nvPr>
            <p:ph idx="1" type="body"/>
          </p:nvPr>
        </p:nvSpPr>
        <p:spPr>
          <a:xfrm>
            <a:off x="256025" y="2647675"/>
            <a:ext cx="3639600" cy="2239800"/>
          </a:xfrm>
          <a:prstGeom prst="rect">
            <a:avLst/>
          </a:prstGeom>
        </p:spPr>
        <p:txBody>
          <a:bodyPr anchorCtr="0" anchor="t" bIns="0" lIns="0" spcFirstLastPara="1" rIns="0" wrap="square" tIns="0">
            <a:spAutoFit/>
          </a:bodyPr>
          <a:lstStyle>
            <a:lvl1pPr indent="-285750" lvl="0" marL="457200">
              <a:spcBef>
                <a:spcPts val="0"/>
              </a:spcBef>
              <a:spcAft>
                <a:spcPts val="0"/>
              </a:spcAft>
              <a:buClr>
                <a:schemeClr val="lt2"/>
              </a:buClr>
              <a:buSzPts val="900"/>
              <a:buFont typeface="Montserrat"/>
              <a:buChar char="●"/>
              <a:defRPr/>
            </a:lvl1pPr>
            <a:lvl2pPr indent="-285750" lvl="1" marL="914400">
              <a:spcBef>
                <a:spcPts val="0"/>
              </a:spcBef>
              <a:spcAft>
                <a:spcPts val="0"/>
              </a:spcAft>
              <a:buClr>
                <a:schemeClr val="lt2"/>
              </a:buClr>
              <a:buSzPts val="900"/>
              <a:buFont typeface="Montserrat"/>
              <a:buChar char="○"/>
              <a:defRPr/>
            </a:lvl2pPr>
            <a:lvl3pPr indent="-285750" lvl="2" marL="1371600">
              <a:spcBef>
                <a:spcPts val="0"/>
              </a:spcBef>
              <a:spcAft>
                <a:spcPts val="0"/>
              </a:spcAft>
              <a:buClr>
                <a:schemeClr val="lt2"/>
              </a:buClr>
              <a:buSzPts val="900"/>
              <a:buFont typeface="Montserrat"/>
              <a:buChar char="■"/>
              <a:defRPr/>
            </a:lvl3pPr>
            <a:lvl4pPr indent="-285750" lvl="3" marL="1828800">
              <a:spcBef>
                <a:spcPts val="0"/>
              </a:spcBef>
              <a:spcAft>
                <a:spcPts val="0"/>
              </a:spcAft>
              <a:buClr>
                <a:schemeClr val="lt2"/>
              </a:buClr>
              <a:buSzPts val="900"/>
              <a:buFont typeface="Montserrat"/>
              <a:buChar char="●"/>
              <a:defRPr/>
            </a:lvl4pPr>
            <a:lvl5pPr indent="-285750" lvl="4" marL="2286000">
              <a:spcBef>
                <a:spcPts val="0"/>
              </a:spcBef>
              <a:spcAft>
                <a:spcPts val="0"/>
              </a:spcAft>
              <a:buClr>
                <a:schemeClr val="lt2"/>
              </a:buClr>
              <a:buSzPts val="900"/>
              <a:buFont typeface="Montserrat"/>
              <a:buChar char="○"/>
              <a:defRPr/>
            </a:lvl5pPr>
            <a:lvl6pPr indent="-285750" lvl="5" marL="2743200">
              <a:spcBef>
                <a:spcPts val="0"/>
              </a:spcBef>
              <a:spcAft>
                <a:spcPts val="0"/>
              </a:spcAft>
              <a:buClr>
                <a:schemeClr val="lt2"/>
              </a:buClr>
              <a:buSzPts val="900"/>
              <a:buFont typeface="Montserrat"/>
              <a:buChar char="■"/>
              <a:defRPr/>
            </a:lvl6pPr>
            <a:lvl7pPr indent="-285750" lvl="6" marL="3200400">
              <a:spcBef>
                <a:spcPts val="0"/>
              </a:spcBef>
              <a:spcAft>
                <a:spcPts val="0"/>
              </a:spcAft>
              <a:buClr>
                <a:schemeClr val="lt2"/>
              </a:buClr>
              <a:buSzPts val="900"/>
              <a:buFont typeface="Montserrat"/>
              <a:buChar char="●"/>
              <a:defRPr/>
            </a:lvl7pPr>
            <a:lvl8pPr indent="-285750" lvl="7" marL="3657600">
              <a:spcBef>
                <a:spcPts val="0"/>
              </a:spcBef>
              <a:spcAft>
                <a:spcPts val="0"/>
              </a:spcAft>
              <a:buClr>
                <a:schemeClr val="lt2"/>
              </a:buClr>
              <a:buSzPts val="900"/>
              <a:buFont typeface="Montserrat"/>
              <a:buChar char="○"/>
              <a:defRPr/>
            </a:lvl8pPr>
            <a:lvl9pPr indent="-285750" lvl="8" marL="4114800">
              <a:spcBef>
                <a:spcPts val="0"/>
              </a:spcBef>
              <a:spcAft>
                <a:spcPts val="0"/>
              </a:spcAft>
              <a:buClr>
                <a:schemeClr val="lt2"/>
              </a:buClr>
              <a:buSzPts val="900"/>
              <a:buFont typeface="Montserrat"/>
              <a:buChar char="■"/>
              <a:defRPr/>
            </a:lvl9pPr>
          </a:lstStyle>
          <a:p/>
        </p:txBody>
      </p:sp>
      <p:sp>
        <p:nvSpPr>
          <p:cNvPr id="18" name="Google Shape;18;p3"/>
          <p:cNvSpPr txBox="1"/>
          <p:nvPr>
            <p:ph type="title"/>
          </p:nvPr>
        </p:nvSpPr>
        <p:spPr>
          <a:xfrm>
            <a:off x="256025" y="213150"/>
            <a:ext cx="5750100" cy="511800"/>
          </a:xfrm>
          <a:prstGeom prst="rect">
            <a:avLst/>
          </a:prstGeom>
        </p:spPr>
        <p:txBody>
          <a:bodyPr anchorCtr="0" anchor="t" bIns="0" lIns="0" spcFirstLastPara="1" rIns="0" wrap="square" tIns="0">
            <a:spAutoFit/>
          </a:bodyPr>
          <a:lstStyle>
            <a:lvl1pPr lvl="0">
              <a:lnSpc>
                <a:spcPct val="90000"/>
              </a:lnSpc>
              <a:spcBef>
                <a:spcPts val="0"/>
              </a:spcBef>
              <a:spcAft>
                <a:spcPts val="0"/>
              </a:spcAft>
              <a:buNone/>
              <a:defRPr sz="3000"/>
            </a:lvl1pPr>
            <a:lvl2pPr lvl="1">
              <a:lnSpc>
                <a:spcPct val="115000"/>
              </a:lnSpc>
              <a:spcBef>
                <a:spcPts val="0"/>
              </a:spcBef>
              <a:spcAft>
                <a:spcPts val="0"/>
              </a:spcAft>
              <a:buNone/>
              <a:defRPr sz="3000"/>
            </a:lvl2pPr>
            <a:lvl3pPr lvl="2">
              <a:lnSpc>
                <a:spcPct val="115000"/>
              </a:lnSpc>
              <a:spcBef>
                <a:spcPts val="0"/>
              </a:spcBef>
              <a:spcAft>
                <a:spcPts val="0"/>
              </a:spcAft>
              <a:buNone/>
              <a:defRPr sz="3000"/>
            </a:lvl3pPr>
            <a:lvl4pPr lvl="3">
              <a:lnSpc>
                <a:spcPct val="115000"/>
              </a:lnSpc>
              <a:spcBef>
                <a:spcPts val="0"/>
              </a:spcBef>
              <a:spcAft>
                <a:spcPts val="0"/>
              </a:spcAft>
              <a:buNone/>
              <a:defRPr sz="3000"/>
            </a:lvl4pPr>
            <a:lvl5pPr lvl="4">
              <a:lnSpc>
                <a:spcPct val="115000"/>
              </a:lnSpc>
              <a:spcBef>
                <a:spcPts val="0"/>
              </a:spcBef>
              <a:spcAft>
                <a:spcPts val="0"/>
              </a:spcAft>
              <a:buNone/>
              <a:defRPr sz="3000"/>
            </a:lvl5pPr>
            <a:lvl6pPr lvl="5">
              <a:lnSpc>
                <a:spcPct val="115000"/>
              </a:lnSpc>
              <a:spcBef>
                <a:spcPts val="0"/>
              </a:spcBef>
              <a:spcAft>
                <a:spcPts val="0"/>
              </a:spcAft>
              <a:buNone/>
              <a:defRPr sz="3000"/>
            </a:lvl6pPr>
            <a:lvl7pPr lvl="6">
              <a:lnSpc>
                <a:spcPct val="115000"/>
              </a:lnSpc>
              <a:spcBef>
                <a:spcPts val="0"/>
              </a:spcBef>
              <a:spcAft>
                <a:spcPts val="0"/>
              </a:spcAft>
              <a:buNone/>
              <a:defRPr sz="3000"/>
            </a:lvl7pPr>
            <a:lvl8pPr lvl="7">
              <a:lnSpc>
                <a:spcPct val="115000"/>
              </a:lnSpc>
              <a:spcBef>
                <a:spcPts val="0"/>
              </a:spcBef>
              <a:spcAft>
                <a:spcPts val="0"/>
              </a:spcAft>
              <a:buNone/>
              <a:defRPr sz="3000"/>
            </a:lvl8pPr>
            <a:lvl9pPr lvl="8">
              <a:lnSpc>
                <a:spcPct val="115000"/>
              </a:lnSpc>
              <a:spcBef>
                <a:spcPts val="0"/>
              </a:spcBef>
              <a:spcAft>
                <a:spcPts val="0"/>
              </a:spcAft>
              <a:buNone/>
              <a:defRPr sz="3000"/>
            </a:lvl9pPr>
          </a:lstStyle>
          <a:p/>
        </p:txBody>
      </p:sp>
      <p:sp>
        <p:nvSpPr>
          <p:cNvPr id="19" name="Google Shape;19;p3"/>
          <p:cNvSpPr txBox="1"/>
          <p:nvPr>
            <p:ph idx="2" type="subTitle"/>
          </p:nvPr>
        </p:nvSpPr>
        <p:spPr>
          <a:xfrm>
            <a:off x="7657750" y="256025"/>
            <a:ext cx="1230300" cy="2757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800"/>
              <a:buFont typeface="Montserrat"/>
              <a:buNone/>
              <a:defRPr>
                <a:solidFill>
                  <a:schemeClr val="dk1"/>
                </a:solidFill>
              </a:defRPr>
            </a:lvl1pPr>
            <a:lvl2pPr lvl="1">
              <a:spcBef>
                <a:spcPts val="0"/>
              </a:spcBef>
              <a:spcAft>
                <a:spcPts val="0"/>
              </a:spcAft>
              <a:buClr>
                <a:schemeClr val="dk1"/>
              </a:buClr>
              <a:buSzPts val="800"/>
              <a:buFont typeface="Montserrat"/>
              <a:buNone/>
              <a:defRPr>
                <a:solidFill>
                  <a:schemeClr val="dk1"/>
                </a:solidFill>
              </a:defRPr>
            </a:lvl2pPr>
            <a:lvl3pPr lvl="2">
              <a:spcBef>
                <a:spcPts val="0"/>
              </a:spcBef>
              <a:spcAft>
                <a:spcPts val="0"/>
              </a:spcAft>
              <a:buClr>
                <a:schemeClr val="dk1"/>
              </a:buClr>
              <a:buSzPts val="800"/>
              <a:buFont typeface="Montserrat"/>
              <a:buNone/>
              <a:defRPr>
                <a:solidFill>
                  <a:schemeClr val="dk1"/>
                </a:solidFill>
              </a:defRPr>
            </a:lvl3pPr>
            <a:lvl4pPr lvl="3">
              <a:spcBef>
                <a:spcPts val="0"/>
              </a:spcBef>
              <a:spcAft>
                <a:spcPts val="0"/>
              </a:spcAft>
              <a:buClr>
                <a:schemeClr val="dk1"/>
              </a:buClr>
              <a:buSzPts val="800"/>
              <a:buFont typeface="Montserrat"/>
              <a:buNone/>
              <a:defRPr>
                <a:solidFill>
                  <a:schemeClr val="dk1"/>
                </a:solidFill>
              </a:defRPr>
            </a:lvl4pPr>
            <a:lvl5pPr lvl="4">
              <a:spcBef>
                <a:spcPts val="0"/>
              </a:spcBef>
              <a:spcAft>
                <a:spcPts val="0"/>
              </a:spcAft>
              <a:buClr>
                <a:schemeClr val="dk1"/>
              </a:buClr>
              <a:buSzPts val="800"/>
              <a:buFont typeface="Montserrat"/>
              <a:buNone/>
              <a:defRPr>
                <a:solidFill>
                  <a:schemeClr val="dk1"/>
                </a:solidFill>
              </a:defRPr>
            </a:lvl5pPr>
            <a:lvl6pPr lvl="5">
              <a:spcBef>
                <a:spcPts val="0"/>
              </a:spcBef>
              <a:spcAft>
                <a:spcPts val="0"/>
              </a:spcAft>
              <a:buClr>
                <a:schemeClr val="dk1"/>
              </a:buClr>
              <a:buSzPts val="800"/>
              <a:buFont typeface="Montserrat"/>
              <a:buNone/>
              <a:defRPr>
                <a:solidFill>
                  <a:schemeClr val="dk1"/>
                </a:solidFill>
              </a:defRPr>
            </a:lvl6pPr>
            <a:lvl7pPr lvl="6">
              <a:spcBef>
                <a:spcPts val="0"/>
              </a:spcBef>
              <a:spcAft>
                <a:spcPts val="0"/>
              </a:spcAft>
              <a:buClr>
                <a:schemeClr val="dk1"/>
              </a:buClr>
              <a:buSzPts val="800"/>
              <a:buFont typeface="Montserrat"/>
              <a:buNone/>
              <a:defRPr>
                <a:solidFill>
                  <a:schemeClr val="dk1"/>
                </a:solidFill>
              </a:defRPr>
            </a:lvl7pPr>
            <a:lvl8pPr lvl="7">
              <a:spcBef>
                <a:spcPts val="0"/>
              </a:spcBef>
              <a:spcAft>
                <a:spcPts val="0"/>
              </a:spcAft>
              <a:buClr>
                <a:schemeClr val="dk1"/>
              </a:buClr>
              <a:buSzPts val="800"/>
              <a:buFont typeface="Montserrat"/>
              <a:buNone/>
              <a:defRPr>
                <a:solidFill>
                  <a:schemeClr val="dk1"/>
                </a:solidFill>
              </a:defRPr>
            </a:lvl8pPr>
            <a:lvl9pPr lvl="8">
              <a:spcBef>
                <a:spcPts val="0"/>
              </a:spcBef>
              <a:spcAft>
                <a:spcPts val="0"/>
              </a:spcAft>
              <a:buClr>
                <a:schemeClr val="dk1"/>
              </a:buClr>
              <a:buSzPts val="800"/>
              <a:buFont typeface="Montserrat"/>
              <a:buNone/>
              <a:defRPr>
                <a:solidFill>
                  <a:schemeClr val="dk1"/>
                </a:solidFill>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storyboards alt">
  <p:cSld name="BLANK_1_1_1_1_1_1_1_1_1_1_1_1_1_1_1_1_1_1_1">
    <p:spTree>
      <p:nvGrpSpPr>
        <p:cNvPr id="234" name="Shape 234"/>
        <p:cNvGrpSpPr/>
        <p:nvPr/>
      </p:nvGrpSpPr>
      <p:grpSpPr>
        <a:xfrm>
          <a:off x="0" y="0"/>
          <a:ext cx="0" cy="0"/>
          <a:chOff x="0" y="0"/>
          <a:chExt cx="0" cy="0"/>
        </a:xfrm>
      </p:grpSpPr>
      <p:sp>
        <p:nvSpPr>
          <p:cNvPr id="235" name="Google Shape;235;p21"/>
          <p:cNvSpPr txBox="1"/>
          <p:nvPr>
            <p:ph idx="1" type="body"/>
          </p:nvPr>
        </p:nvSpPr>
        <p:spPr>
          <a:xfrm>
            <a:off x="256025" y="4056350"/>
            <a:ext cx="2661300" cy="831000"/>
          </a:xfrm>
          <a:prstGeom prst="rect">
            <a:avLst/>
          </a:prstGeom>
        </p:spPr>
        <p:txBody>
          <a:bodyPr anchorCtr="0" anchor="t" bIns="0" lIns="0" spcFirstLastPara="1" rIns="0" wrap="square" tIns="0">
            <a:spAutoFit/>
          </a:bodyPr>
          <a:lstStyle>
            <a:lvl1pPr indent="-285750" lvl="0" marL="457200">
              <a:lnSpc>
                <a:spcPct val="115000"/>
              </a:lnSpc>
              <a:spcBef>
                <a:spcPts val="0"/>
              </a:spcBef>
              <a:spcAft>
                <a:spcPts val="0"/>
              </a:spcAft>
              <a:buClr>
                <a:schemeClr val="lt2"/>
              </a:buClr>
              <a:buSzPts val="900"/>
              <a:buFont typeface="Montserrat"/>
              <a:buChar char="●"/>
              <a:defRPr/>
            </a:lvl1pPr>
            <a:lvl2pPr indent="-285750" lvl="1" marL="914400">
              <a:lnSpc>
                <a:spcPct val="115000"/>
              </a:lnSpc>
              <a:spcBef>
                <a:spcPts val="0"/>
              </a:spcBef>
              <a:spcAft>
                <a:spcPts val="0"/>
              </a:spcAft>
              <a:buClr>
                <a:schemeClr val="lt2"/>
              </a:buClr>
              <a:buSzPts val="900"/>
              <a:buFont typeface="Montserrat"/>
              <a:buChar char="○"/>
              <a:defRPr/>
            </a:lvl2pPr>
            <a:lvl3pPr indent="-285750" lvl="2" marL="1371600">
              <a:lnSpc>
                <a:spcPct val="115000"/>
              </a:lnSpc>
              <a:spcBef>
                <a:spcPts val="0"/>
              </a:spcBef>
              <a:spcAft>
                <a:spcPts val="0"/>
              </a:spcAft>
              <a:buClr>
                <a:schemeClr val="lt2"/>
              </a:buClr>
              <a:buSzPts val="900"/>
              <a:buFont typeface="Montserrat"/>
              <a:buChar char="■"/>
              <a:defRPr/>
            </a:lvl3pPr>
            <a:lvl4pPr indent="-285750" lvl="3" marL="1828800">
              <a:lnSpc>
                <a:spcPct val="115000"/>
              </a:lnSpc>
              <a:spcBef>
                <a:spcPts val="0"/>
              </a:spcBef>
              <a:spcAft>
                <a:spcPts val="0"/>
              </a:spcAft>
              <a:buClr>
                <a:schemeClr val="lt2"/>
              </a:buClr>
              <a:buSzPts val="900"/>
              <a:buFont typeface="Montserrat"/>
              <a:buChar char="●"/>
              <a:defRPr/>
            </a:lvl4pPr>
            <a:lvl5pPr indent="-285750" lvl="4" marL="2286000">
              <a:lnSpc>
                <a:spcPct val="115000"/>
              </a:lnSpc>
              <a:spcBef>
                <a:spcPts val="0"/>
              </a:spcBef>
              <a:spcAft>
                <a:spcPts val="0"/>
              </a:spcAft>
              <a:buClr>
                <a:schemeClr val="lt2"/>
              </a:buClr>
              <a:buSzPts val="900"/>
              <a:buFont typeface="Montserrat"/>
              <a:buChar char="○"/>
              <a:defRPr/>
            </a:lvl5pPr>
            <a:lvl6pPr indent="-285750" lvl="5" marL="2743200">
              <a:lnSpc>
                <a:spcPct val="115000"/>
              </a:lnSpc>
              <a:spcBef>
                <a:spcPts val="0"/>
              </a:spcBef>
              <a:spcAft>
                <a:spcPts val="0"/>
              </a:spcAft>
              <a:buClr>
                <a:schemeClr val="lt2"/>
              </a:buClr>
              <a:buSzPts val="900"/>
              <a:buFont typeface="Montserrat"/>
              <a:buChar char="■"/>
              <a:defRPr/>
            </a:lvl6pPr>
            <a:lvl7pPr indent="-285750" lvl="6" marL="3200400">
              <a:lnSpc>
                <a:spcPct val="115000"/>
              </a:lnSpc>
              <a:spcBef>
                <a:spcPts val="0"/>
              </a:spcBef>
              <a:spcAft>
                <a:spcPts val="0"/>
              </a:spcAft>
              <a:buClr>
                <a:schemeClr val="lt2"/>
              </a:buClr>
              <a:buSzPts val="900"/>
              <a:buFont typeface="Montserrat"/>
              <a:buChar char="●"/>
              <a:defRPr/>
            </a:lvl7pPr>
            <a:lvl8pPr indent="-285750" lvl="7" marL="3657600">
              <a:lnSpc>
                <a:spcPct val="115000"/>
              </a:lnSpc>
              <a:spcBef>
                <a:spcPts val="0"/>
              </a:spcBef>
              <a:spcAft>
                <a:spcPts val="0"/>
              </a:spcAft>
              <a:buClr>
                <a:schemeClr val="lt2"/>
              </a:buClr>
              <a:buSzPts val="900"/>
              <a:buFont typeface="Montserrat"/>
              <a:buChar char="○"/>
              <a:defRPr/>
            </a:lvl8pPr>
            <a:lvl9pPr indent="-285750" lvl="8" marL="4114800">
              <a:lnSpc>
                <a:spcPct val="115000"/>
              </a:lnSpc>
              <a:spcBef>
                <a:spcPts val="0"/>
              </a:spcBef>
              <a:spcAft>
                <a:spcPts val="0"/>
              </a:spcAft>
              <a:buClr>
                <a:schemeClr val="lt2"/>
              </a:buClr>
              <a:buSzPts val="900"/>
              <a:buFont typeface="Montserrat"/>
              <a:buChar char="■"/>
              <a:defRPr/>
            </a:lvl9pPr>
          </a:lstStyle>
          <a:p/>
        </p:txBody>
      </p:sp>
      <p:sp>
        <p:nvSpPr>
          <p:cNvPr id="236" name="Google Shape;236;p21"/>
          <p:cNvSpPr txBox="1"/>
          <p:nvPr>
            <p:ph idx="2" type="body"/>
          </p:nvPr>
        </p:nvSpPr>
        <p:spPr>
          <a:xfrm>
            <a:off x="3241424" y="4056350"/>
            <a:ext cx="2661300" cy="831000"/>
          </a:xfrm>
          <a:prstGeom prst="rect">
            <a:avLst/>
          </a:prstGeom>
        </p:spPr>
        <p:txBody>
          <a:bodyPr anchorCtr="0" anchor="t" bIns="0" lIns="0" spcFirstLastPara="1" rIns="0" wrap="square" tIns="0">
            <a:spAutoFit/>
          </a:bodyPr>
          <a:lstStyle>
            <a:lvl1pPr indent="-285750" lvl="0" marL="457200">
              <a:lnSpc>
                <a:spcPct val="115000"/>
              </a:lnSpc>
              <a:spcBef>
                <a:spcPts val="0"/>
              </a:spcBef>
              <a:spcAft>
                <a:spcPts val="0"/>
              </a:spcAft>
              <a:buClr>
                <a:schemeClr val="lt2"/>
              </a:buClr>
              <a:buSzPts val="900"/>
              <a:buFont typeface="Montserrat"/>
              <a:buChar char="●"/>
              <a:defRPr/>
            </a:lvl1pPr>
            <a:lvl2pPr indent="-285750" lvl="1" marL="914400">
              <a:lnSpc>
                <a:spcPct val="115000"/>
              </a:lnSpc>
              <a:spcBef>
                <a:spcPts val="0"/>
              </a:spcBef>
              <a:spcAft>
                <a:spcPts val="0"/>
              </a:spcAft>
              <a:buClr>
                <a:schemeClr val="lt2"/>
              </a:buClr>
              <a:buSzPts val="900"/>
              <a:buFont typeface="Montserrat"/>
              <a:buChar char="○"/>
              <a:defRPr/>
            </a:lvl2pPr>
            <a:lvl3pPr indent="-285750" lvl="2" marL="1371600">
              <a:lnSpc>
                <a:spcPct val="115000"/>
              </a:lnSpc>
              <a:spcBef>
                <a:spcPts val="0"/>
              </a:spcBef>
              <a:spcAft>
                <a:spcPts val="0"/>
              </a:spcAft>
              <a:buClr>
                <a:schemeClr val="lt2"/>
              </a:buClr>
              <a:buSzPts val="900"/>
              <a:buFont typeface="Montserrat"/>
              <a:buChar char="■"/>
              <a:defRPr/>
            </a:lvl3pPr>
            <a:lvl4pPr indent="-285750" lvl="3" marL="1828800">
              <a:lnSpc>
                <a:spcPct val="115000"/>
              </a:lnSpc>
              <a:spcBef>
                <a:spcPts val="0"/>
              </a:spcBef>
              <a:spcAft>
                <a:spcPts val="0"/>
              </a:spcAft>
              <a:buClr>
                <a:schemeClr val="lt2"/>
              </a:buClr>
              <a:buSzPts val="900"/>
              <a:buFont typeface="Montserrat"/>
              <a:buChar char="●"/>
              <a:defRPr/>
            </a:lvl4pPr>
            <a:lvl5pPr indent="-285750" lvl="4" marL="2286000">
              <a:lnSpc>
                <a:spcPct val="115000"/>
              </a:lnSpc>
              <a:spcBef>
                <a:spcPts val="0"/>
              </a:spcBef>
              <a:spcAft>
                <a:spcPts val="0"/>
              </a:spcAft>
              <a:buClr>
                <a:schemeClr val="lt2"/>
              </a:buClr>
              <a:buSzPts val="900"/>
              <a:buFont typeface="Montserrat"/>
              <a:buChar char="○"/>
              <a:defRPr/>
            </a:lvl5pPr>
            <a:lvl6pPr indent="-285750" lvl="5" marL="2743200">
              <a:lnSpc>
                <a:spcPct val="115000"/>
              </a:lnSpc>
              <a:spcBef>
                <a:spcPts val="0"/>
              </a:spcBef>
              <a:spcAft>
                <a:spcPts val="0"/>
              </a:spcAft>
              <a:buClr>
                <a:schemeClr val="lt2"/>
              </a:buClr>
              <a:buSzPts val="900"/>
              <a:buFont typeface="Montserrat"/>
              <a:buChar char="■"/>
              <a:defRPr/>
            </a:lvl6pPr>
            <a:lvl7pPr indent="-285750" lvl="6" marL="3200400">
              <a:lnSpc>
                <a:spcPct val="115000"/>
              </a:lnSpc>
              <a:spcBef>
                <a:spcPts val="0"/>
              </a:spcBef>
              <a:spcAft>
                <a:spcPts val="0"/>
              </a:spcAft>
              <a:buClr>
                <a:schemeClr val="lt2"/>
              </a:buClr>
              <a:buSzPts val="900"/>
              <a:buFont typeface="Montserrat"/>
              <a:buChar char="●"/>
              <a:defRPr/>
            </a:lvl7pPr>
            <a:lvl8pPr indent="-285750" lvl="7" marL="3657600">
              <a:lnSpc>
                <a:spcPct val="115000"/>
              </a:lnSpc>
              <a:spcBef>
                <a:spcPts val="0"/>
              </a:spcBef>
              <a:spcAft>
                <a:spcPts val="0"/>
              </a:spcAft>
              <a:buClr>
                <a:schemeClr val="lt2"/>
              </a:buClr>
              <a:buSzPts val="900"/>
              <a:buFont typeface="Montserrat"/>
              <a:buChar char="○"/>
              <a:defRPr/>
            </a:lvl8pPr>
            <a:lvl9pPr indent="-285750" lvl="8" marL="4114800">
              <a:lnSpc>
                <a:spcPct val="115000"/>
              </a:lnSpc>
              <a:spcBef>
                <a:spcPts val="0"/>
              </a:spcBef>
              <a:spcAft>
                <a:spcPts val="0"/>
              </a:spcAft>
              <a:buClr>
                <a:schemeClr val="lt2"/>
              </a:buClr>
              <a:buSzPts val="900"/>
              <a:buFont typeface="Montserrat"/>
              <a:buChar char="■"/>
              <a:defRPr/>
            </a:lvl9pPr>
          </a:lstStyle>
          <a:p/>
        </p:txBody>
      </p:sp>
      <p:sp>
        <p:nvSpPr>
          <p:cNvPr id="237" name="Google Shape;237;p21"/>
          <p:cNvSpPr txBox="1"/>
          <p:nvPr>
            <p:ph idx="3" type="body"/>
          </p:nvPr>
        </p:nvSpPr>
        <p:spPr>
          <a:xfrm>
            <a:off x="6226798" y="4056350"/>
            <a:ext cx="2661300" cy="831000"/>
          </a:xfrm>
          <a:prstGeom prst="rect">
            <a:avLst/>
          </a:prstGeom>
        </p:spPr>
        <p:txBody>
          <a:bodyPr anchorCtr="0" anchor="t" bIns="0" lIns="0" spcFirstLastPara="1" rIns="0" wrap="square" tIns="0">
            <a:spAutoFit/>
          </a:bodyPr>
          <a:lstStyle>
            <a:lvl1pPr indent="-285750" lvl="0" marL="457200">
              <a:lnSpc>
                <a:spcPct val="115000"/>
              </a:lnSpc>
              <a:spcBef>
                <a:spcPts val="0"/>
              </a:spcBef>
              <a:spcAft>
                <a:spcPts val="0"/>
              </a:spcAft>
              <a:buClr>
                <a:schemeClr val="lt2"/>
              </a:buClr>
              <a:buSzPts val="900"/>
              <a:buFont typeface="Montserrat"/>
              <a:buChar char="●"/>
              <a:defRPr/>
            </a:lvl1pPr>
            <a:lvl2pPr indent="-285750" lvl="1" marL="914400">
              <a:lnSpc>
                <a:spcPct val="115000"/>
              </a:lnSpc>
              <a:spcBef>
                <a:spcPts val="0"/>
              </a:spcBef>
              <a:spcAft>
                <a:spcPts val="0"/>
              </a:spcAft>
              <a:buClr>
                <a:schemeClr val="lt2"/>
              </a:buClr>
              <a:buSzPts val="900"/>
              <a:buFont typeface="Montserrat"/>
              <a:buChar char="○"/>
              <a:defRPr/>
            </a:lvl2pPr>
            <a:lvl3pPr indent="-285750" lvl="2" marL="1371600">
              <a:lnSpc>
                <a:spcPct val="115000"/>
              </a:lnSpc>
              <a:spcBef>
                <a:spcPts val="0"/>
              </a:spcBef>
              <a:spcAft>
                <a:spcPts val="0"/>
              </a:spcAft>
              <a:buClr>
                <a:schemeClr val="lt2"/>
              </a:buClr>
              <a:buSzPts val="900"/>
              <a:buFont typeface="Montserrat"/>
              <a:buChar char="■"/>
              <a:defRPr/>
            </a:lvl3pPr>
            <a:lvl4pPr indent="-285750" lvl="3" marL="1828800">
              <a:lnSpc>
                <a:spcPct val="115000"/>
              </a:lnSpc>
              <a:spcBef>
                <a:spcPts val="0"/>
              </a:spcBef>
              <a:spcAft>
                <a:spcPts val="0"/>
              </a:spcAft>
              <a:buClr>
                <a:schemeClr val="lt2"/>
              </a:buClr>
              <a:buSzPts val="900"/>
              <a:buFont typeface="Montserrat"/>
              <a:buChar char="●"/>
              <a:defRPr/>
            </a:lvl4pPr>
            <a:lvl5pPr indent="-285750" lvl="4" marL="2286000">
              <a:lnSpc>
                <a:spcPct val="115000"/>
              </a:lnSpc>
              <a:spcBef>
                <a:spcPts val="0"/>
              </a:spcBef>
              <a:spcAft>
                <a:spcPts val="0"/>
              </a:spcAft>
              <a:buClr>
                <a:schemeClr val="lt2"/>
              </a:buClr>
              <a:buSzPts val="900"/>
              <a:buFont typeface="Montserrat"/>
              <a:buChar char="○"/>
              <a:defRPr/>
            </a:lvl5pPr>
            <a:lvl6pPr indent="-285750" lvl="5" marL="2743200">
              <a:lnSpc>
                <a:spcPct val="115000"/>
              </a:lnSpc>
              <a:spcBef>
                <a:spcPts val="0"/>
              </a:spcBef>
              <a:spcAft>
                <a:spcPts val="0"/>
              </a:spcAft>
              <a:buClr>
                <a:schemeClr val="lt2"/>
              </a:buClr>
              <a:buSzPts val="900"/>
              <a:buFont typeface="Montserrat"/>
              <a:buChar char="■"/>
              <a:defRPr/>
            </a:lvl6pPr>
            <a:lvl7pPr indent="-285750" lvl="6" marL="3200400">
              <a:lnSpc>
                <a:spcPct val="115000"/>
              </a:lnSpc>
              <a:spcBef>
                <a:spcPts val="0"/>
              </a:spcBef>
              <a:spcAft>
                <a:spcPts val="0"/>
              </a:spcAft>
              <a:buClr>
                <a:schemeClr val="lt2"/>
              </a:buClr>
              <a:buSzPts val="900"/>
              <a:buFont typeface="Montserrat"/>
              <a:buChar char="●"/>
              <a:defRPr/>
            </a:lvl7pPr>
            <a:lvl8pPr indent="-285750" lvl="7" marL="3657600">
              <a:lnSpc>
                <a:spcPct val="115000"/>
              </a:lnSpc>
              <a:spcBef>
                <a:spcPts val="0"/>
              </a:spcBef>
              <a:spcAft>
                <a:spcPts val="0"/>
              </a:spcAft>
              <a:buClr>
                <a:schemeClr val="lt2"/>
              </a:buClr>
              <a:buSzPts val="900"/>
              <a:buFont typeface="Montserrat"/>
              <a:buChar char="○"/>
              <a:defRPr/>
            </a:lvl8pPr>
            <a:lvl9pPr indent="-285750" lvl="8" marL="4114800">
              <a:lnSpc>
                <a:spcPct val="115000"/>
              </a:lnSpc>
              <a:spcBef>
                <a:spcPts val="0"/>
              </a:spcBef>
              <a:spcAft>
                <a:spcPts val="0"/>
              </a:spcAft>
              <a:buClr>
                <a:schemeClr val="lt2"/>
              </a:buClr>
              <a:buSzPts val="900"/>
              <a:buFont typeface="Montserrat"/>
              <a:buChar char="■"/>
              <a:defRPr/>
            </a:lvl9pPr>
          </a:lstStyle>
          <a:p/>
        </p:txBody>
      </p:sp>
      <p:sp>
        <p:nvSpPr>
          <p:cNvPr id="238" name="Google Shape;238;p21"/>
          <p:cNvSpPr/>
          <p:nvPr>
            <p:ph idx="4" type="pic"/>
          </p:nvPr>
        </p:nvSpPr>
        <p:spPr>
          <a:xfrm>
            <a:off x="256025" y="1597425"/>
            <a:ext cx="2661300" cy="1966200"/>
          </a:xfrm>
          <a:prstGeom prst="rect">
            <a:avLst/>
          </a:prstGeom>
          <a:noFill/>
          <a:ln>
            <a:noFill/>
          </a:ln>
        </p:spPr>
      </p:sp>
      <p:sp>
        <p:nvSpPr>
          <p:cNvPr id="239" name="Google Shape;239;p21"/>
          <p:cNvSpPr/>
          <p:nvPr>
            <p:ph idx="5" type="pic"/>
          </p:nvPr>
        </p:nvSpPr>
        <p:spPr>
          <a:xfrm>
            <a:off x="3241425" y="1597425"/>
            <a:ext cx="2661300" cy="1966200"/>
          </a:xfrm>
          <a:prstGeom prst="rect">
            <a:avLst/>
          </a:prstGeom>
          <a:noFill/>
          <a:ln>
            <a:noFill/>
          </a:ln>
        </p:spPr>
      </p:sp>
      <p:sp>
        <p:nvSpPr>
          <p:cNvPr id="240" name="Google Shape;240;p21"/>
          <p:cNvSpPr/>
          <p:nvPr>
            <p:ph idx="6" type="pic"/>
          </p:nvPr>
        </p:nvSpPr>
        <p:spPr>
          <a:xfrm>
            <a:off x="6226825" y="1588650"/>
            <a:ext cx="2661300" cy="1966200"/>
          </a:xfrm>
          <a:prstGeom prst="rect">
            <a:avLst/>
          </a:prstGeom>
          <a:noFill/>
          <a:ln>
            <a:noFill/>
          </a:ln>
        </p:spPr>
      </p:sp>
      <p:sp>
        <p:nvSpPr>
          <p:cNvPr id="241" name="Google Shape;241;p21"/>
          <p:cNvSpPr txBox="1"/>
          <p:nvPr>
            <p:ph type="title"/>
          </p:nvPr>
        </p:nvSpPr>
        <p:spPr>
          <a:xfrm>
            <a:off x="256025" y="213150"/>
            <a:ext cx="5750100" cy="511800"/>
          </a:xfrm>
          <a:prstGeom prst="rect">
            <a:avLst/>
          </a:prstGeom>
        </p:spPr>
        <p:txBody>
          <a:bodyPr anchorCtr="0" anchor="t" bIns="0" lIns="0" spcFirstLastPara="1" rIns="0" wrap="square" tIns="0">
            <a:spAutoFit/>
          </a:bodyPr>
          <a:lstStyle>
            <a:lvl1pPr lvl="0">
              <a:lnSpc>
                <a:spcPct val="90000"/>
              </a:lnSpc>
              <a:spcBef>
                <a:spcPts val="0"/>
              </a:spcBef>
              <a:spcAft>
                <a:spcPts val="0"/>
              </a:spcAft>
              <a:buNone/>
              <a:defRPr sz="3000"/>
            </a:lvl1pPr>
            <a:lvl2pPr lvl="1">
              <a:lnSpc>
                <a:spcPct val="115000"/>
              </a:lnSpc>
              <a:spcBef>
                <a:spcPts val="0"/>
              </a:spcBef>
              <a:spcAft>
                <a:spcPts val="0"/>
              </a:spcAft>
              <a:buNone/>
              <a:defRPr sz="3000"/>
            </a:lvl2pPr>
            <a:lvl3pPr lvl="2">
              <a:lnSpc>
                <a:spcPct val="115000"/>
              </a:lnSpc>
              <a:spcBef>
                <a:spcPts val="0"/>
              </a:spcBef>
              <a:spcAft>
                <a:spcPts val="0"/>
              </a:spcAft>
              <a:buNone/>
              <a:defRPr sz="3000"/>
            </a:lvl3pPr>
            <a:lvl4pPr lvl="3">
              <a:lnSpc>
                <a:spcPct val="115000"/>
              </a:lnSpc>
              <a:spcBef>
                <a:spcPts val="0"/>
              </a:spcBef>
              <a:spcAft>
                <a:spcPts val="0"/>
              </a:spcAft>
              <a:buNone/>
              <a:defRPr sz="3000"/>
            </a:lvl4pPr>
            <a:lvl5pPr lvl="4">
              <a:lnSpc>
                <a:spcPct val="115000"/>
              </a:lnSpc>
              <a:spcBef>
                <a:spcPts val="0"/>
              </a:spcBef>
              <a:spcAft>
                <a:spcPts val="0"/>
              </a:spcAft>
              <a:buNone/>
              <a:defRPr sz="3000"/>
            </a:lvl5pPr>
            <a:lvl6pPr lvl="5">
              <a:lnSpc>
                <a:spcPct val="115000"/>
              </a:lnSpc>
              <a:spcBef>
                <a:spcPts val="0"/>
              </a:spcBef>
              <a:spcAft>
                <a:spcPts val="0"/>
              </a:spcAft>
              <a:buNone/>
              <a:defRPr sz="3000"/>
            </a:lvl6pPr>
            <a:lvl7pPr lvl="6">
              <a:lnSpc>
                <a:spcPct val="115000"/>
              </a:lnSpc>
              <a:spcBef>
                <a:spcPts val="0"/>
              </a:spcBef>
              <a:spcAft>
                <a:spcPts val="0"/>
              </a:spcAft>
              <a:buNone/>
              <a:defRPr sz="3000"/>
            </a:lvl7pPr>
            <a:lvl8pPr lvl="7">
              <a:lnSpc>
                <a:spcPct val="115000"/>
              </a:lnSpc>
              <a:spcBef>
                <a:spcPts val="0"/>
              </a:spcBef>
              <a:spcAft>
                <a:spcPts val="0"/>
              </a:spcAft>
              <a:buNone/>
              <a:defRPr sz="3000"/>
            </a:lvl8pPr>
            <a:lvl9pPr lvl="8">
              <a:lnSpc>
                <a:spcPct val="115000"/>
              </a:lnSpc>
              <a:spcBef>
                <a:spcPts val="0"/>
              </a:spcBef>
              <a:spcAft>
                <a:spcPts val="0"/>
              </a:spcAft>
              <a:buNone/>
              <a:defRPr sz="3000"/>
            </a:lvl9pPr>
          </a:lstStyle>
          <a:p/>
        </p:txBody>
      </p:sp>
      <p:sp>
        <p:nvSpPr>
          <p:cNvPr id="242" name="Google Shape;242;p21"/>
          <p:cNvSpPr txBox="1"/>
          <p:nvPr>
            <p:ph idx="7" type="subTitle"/>
          </p:nvPr>
        </p:nvSpPr>
        <p:spPr>
          <a:xfrm>
            <a:off x="256050" y="3765870"/>
            <a:ext cx="2661300" cy="164100"/>
          </a:xfrm>
          <a:prstGeom prst="rect">
            <a:avLst/>
          </a:prstGeom>
        </p:spPr>
        <p:txBody>
          <a:bodyPr anchorCtr="0" anchor="ctr" bIns="0" lIns="0" spcFirstLastPara="1" rIns="0" wrap="square" tIns="0">
            <a:noAutofit/>
          </a:bodyPr>
          <a:lstStyle>
            <a:lvl1pPr lvl="0" algn="l">
              <a:spcBef>
                <a:spcPts val="0"/>
              </a:spcBef>
              <a:spcAft>
                <a:spcPts val="0"/>
              </a:spcAft>
              <a:buClr>
                <a:schemeClr val="dk1"/>
              </a:buClr>
              <a:buSzPts val="1200"/>
              <a:buFont typeface="Montserrat"/>
              <a:buNone/>
              <a:defRPr sz="1200">
                <a:solidFill>
                  <a:schemeClr val="dk1"/>
                </a:solidFill>
              </a:defRPr>
            </a:lvl1pPr>
            <a:lvl2pPr lvl="1">
              <a:spcBef>
                <a:spcPts val="0"/>
              </a:spcBef>
              <a:spcAft>
                <a:spcPts val="0"/>
              </a:spcAft>
              <a:buClr>
                <a:schemeClr val="dk1"/>
              </a:buClr>
              <a:buSzPts val="1200"/>
              <a:buFont typeface="Montserrat"/>
              <a:buNone/>
              <a:defRPr sz="1200">
                <a:solidFill>
                  <a:schemeClr val="dk1"/>
                </a:solidFill>
              </a:defRPr>
            </a:lvl2pPr>
            <a:lvl3pPr lvl="2">
              <a:spcBef>
                <a:spcPts val="0"/>
              </a:spcBef>
              <a:spcAft>
                <a:spcPts val="0"/>
              </a:spcAft>
              <a:buClr>
                <a:schemeClr val="dk1"/>
              </a:buClr>
              <a:buSzPts val="1200"/>
              <a:buFont typeface="Montserrat"/>
              <a:buNone/>
              <a:defRPr sz="1200">
                <a:solidFill>
                  <a:schemeClr val="dk1"/>
                </a:solidFill>
              </a:defRPr>
            </a:lvl3pPr>
            <a:lvl4pPr lvl="3">
              <a:spcBef>
                <a:spcPts val="0"/>
              </a:spcBef>
              <a:spcAft>
                <a:spcPts val="0"/>
              </a:spcAft>
              <a:buClr>
                <a:schemeClr val="dk1"/>
              </a:buClr>
              <a:buSzPts val="1200"/>
              <a:buFont typeface="Montserrat"/>
              <a:buNone/>
              <a:defRPr sz="1200">
                <a:solidFill>
                  <a:schemeClr val="dk1"/>
                </a:solidFill>
              </a:defRPr>
            </a:lvl4pPr>
            <a:lvl5pPr lvl="4">
              <a:spcBef>
                <a:spcPts val="0"/>
              </a:spcBef>
              <a:spcAft>
                <a:spcPts val="0"/>
              </a:spcAft>
              <a:buClr>
                <a:schemeClr val="dk1"/>
              </a:buClr>
              <a:buSzPts val="1200"/>
              <a:buFont typeface="Montserrat"/>
              <a:buNone/>
              <a:defRPr sz="1200">
                <a:solidFill>
                  <a:schemeClr val="dk1"/>
                </a:solidFill>
              </a:defRPr>
            </a:lvl5pPr>
            <a:lvl6pPr lvl="5">
              <a:spcBef>
                <a:spcPts val="0"/>
              </a:spcBef>
              <a:spcAft>
                <a:spcPts val="0"/>
              </a:spcAft>
              <a:buClr>
                <a:schemeClr val="dk1"/>
              </a:buClr>
              <a:buSzPts val="1200"/>
              <a:buFont typeface="Montserrat"/>
              <a:buNone/>
              <a:defRPr sz="1200">
                <a:solidFill>
                  <a:schemeClr val="dk1"/>
                </a:solidFill>
              </a:defRPr>
            </a:lvl6pPr>
            <a:lvl7pPr lvl="6">
              <a:spcBef>
                <a:spcPts val="0"/>
              </a:spcBef>
              <a:spcAft>
                <a:spcPts val="0"/>
              </a:spcAft>
              <a:buClr>
                <a:schemeClr val="dk1"/>
              </a:buClr>
              <a:buSzPts val="1200"/>
              <a:buFont typeface="Montserrat"/>
              <a:buNone/>
              <a:defRPr sz="1200">
                <a:solidFill>
                  <a:schemeClr val="dk1"/>
                </a:solidFill>
              </a:defRPr>
            </a:lvl7pPr>
            <a:lvl8pPr lvl="7">
              <a:spcBef>
                <a:spcPts val="0"/>
              </a:spcBef>
              <a:spcAft>
                <a:spcPts val="0"/>
              </a:spcAft>
              <a:buClr>
                <a:schemeClr val="dk1"/>
              </a:buClr>
              <a:buSzPts val="1200"/>
              <a:buFont typeface="Montserrat"/>
              <a:buNone/>
              <a:defRPr sz="1200">
                <a:solidFill>
                  <a:schemeClr val="dk1"/>
                </a:solidFill>
              </a:defRPr>
            </a:lvl8pPr>
            <a:lvl9pPr lvl="8">
              <a:spcBef>
                <a:spcPts val="0"/>
              </a:spcBef>
              <a:spcAft>
                <a:spcPts val="0"/>
              </a:spcAft>
              <a:buClr>
                <a:schemeClr val="dk1"/>
              </a:buClr>
              <a:buSzPts val="1200"/>
              <a:buFont typeface="Montserrat"/>
              <a:buNone/>
              <a:defRPr sz="1200">
                <a:solidFill>
                  <a:schemeClr val="dk1"/>
                </a:solidFill>
              </a:defRPr>
            </a:lvl9pPr>
          </a:lstStyle>
          <a:p/>
        </p:txBody>
      </p:sp>
      <p:sp>
        <p:nvSpPr>
          <p:cNvPr id="243" name="Google Shape;243;p21"/>
          <p:cNvSpPr txBox="1"/>
          <p:nvPr>
            <p:ph idx="8" type="subTitle"/>
          </p:nvPr>
        </p:nvSpPr>
        <p:spPr>
          <a:xfrm>
            <a:off x="3241350" y="3765870"/>
            <a:ext cx="2661300" cy="164100"/>
          </a:xfrm>
          <a:prstGeom prst="rect">
            <a:avLst/>
          </a:prstGeom>
        </p:spPr>
        <p:txBody>
          <a:bodyPr anchorCtr="0" anchor="ctr" bIns="0" lIns="0" spcFirstLastPara="1" rIns="0" wrap="square" tIns="0">
            <a:noAutofit/>
          </a:bodyPr>
          <a:lstStyle>
            <a:lvl1pPr lvl="0" algn="l">
              <a:spcBef>
                <a:spcPts val="0"/>
              </a:spcBef>
              <a:spcAft>
                <a:spcPts val="0"/>
              </a:spcAft>
              <a:buClr>
                <a:schemeClr val="dk1"/>
              </a:buClr>
              <a:buSzPts val="1200"/>
              <a:buFont typeface="Montserrat"/>
              <a:buNone/>
              <a:defRPr sz="1200">
                <a:solidFill>
                  <a:schemeClr val="dk1"/>
                </a:solidFill>
              </a:defRPr>
            </a:lvl1pPr>
            <a:lvl2pPr lvl="1">
              <a:spcBef>
                <a:spcPts val="0"/>
              </a:spcBef>
              <a:spcAft>
                <a:spcPts val="0"/>
              </a:spcAft>
              <a:buClr>
                <a:schemeClr val="dk1"/>
              </a:buClr>
              <a:buSzPts val="1200"/>
              <a:buFont typeface="Montserrat"/>
              <a:buNone/>
              <a:defRPr sz="1200">
                <a:solidFill>
                  <a:schemeClr val="dk1"/>
                </a:solidFill>
              </a:defRPr>
            </a:lvl2pPr>
            <a:lvl3pPr lvl="2">
              <a:spcBef>
                <a:spcPts val="0"/>
              </a:spcBef>
              <a:spcAft>
                <a:spcPts val="0"/>
              </a:spcAft>
              <a:buClr>
                <a:schemeClr val="dk1"/>
              </a:buClr>
              <a:buSzPts val="1200"/>
              <a:buFont typeface="Montserrat"/>
              <a:buNone/>
              <a:defRPr sz="1200">
                <a:solidFill>
                  <a:schemeClr val="dk1"/>
                </a:solidFill>
              </a:defRPr>
            </a:lvl3pPr>
            <a:lvl4pPr lvl="3">
              <a:spcBef>
                <a:spcPts val="0"/>
              </a:spcBef>
              <a:spcAft>
                <a:spcPts val="0"/>
              </a:spcAft>
              <a:buClr>
                <a:schemeClr val="dk1"/>
              </a:buClr>
              <a:buSzPts val="1200"/>
              <a:buFont typeface="Montserrat"/>
              <a:buNone/>
              <a:defRPr sz="1200">
                <a:solidFill>
                  <a:schemeClr val="dk1"/>
                </a:solidFill>
              </a:defRPr>
            </a:lvl4pPr>
            <a:lvl5pPr lvl="4">
              <a:spcBef>
                <a:spcPts val="0"/>
              </a:spcBef>
              <a:spcAft>
                <a:spcPts val="0"/>
              </a:spcAft>
              <a:buClr>
                <a:schemeClr val="dk1"/>
              </a:buClr>
              <a:buSzPts val="1200"/>
              <a:buFont typeface="Montserrat"/>
              <a:buNone/>
              <a:defRPr sz="1200">
                <a:solidFill>
                  <a:schemeClr val="dk1"/>
                </a:solidFill>
              </a:defRPr>
            </a:lvl5pPr>
            <a:lvl6pPr lvl="5">
              <a:spcBef>
                <a:spcPts val="0"/>
              </a:spcBef>
              <a:spcAft>
                <a:spcPts val="0"/>
              </a:spcAft>
              <a:buClr>
                <a:schemeClr val="dk1"/>
              </a:buClr>
              <a:buSzPts val="1200"/>
              <a:buFont typeface="Montserrat"/>
              <a:buNone/>
              <a:defRPr sz="1200">
                <a:solidFill>
                  <a:schemeClr val="dk1"/>
                </a:solidFill>
              </a:defRPr>
            </a:lvl6pPr>
            <a:lvl7pPr lvl="6">
              <a:spcBef>
                <a:spcPts val="0"/>
              </a:spcBef>
              <a:spcAft>
                <a:spcPts val="0"/>
              </a:spcAft>
              <a:buClr>
                <a:schemeClr val="dk1"/>
              </a:buClr>
              <a:buSzPts val="1200"/>
              <a:buFont typeface="Montserrat"/>
              <a:buNone/>
              <a:defRPr sz="1200">
                <a:solidFill>
                  <a:schemeClr val="dk1"/>
                </a:solidFill>
              </a:defRPr>
            </a:lvl7pPr>
            <a:lvl8pPr lvl="7">
              <a:spcBef>
                <a:spcPts val="0"/>
              </a:spcBef>
              <a:spcAft>
                <a:spcPts val="0"/>
              </a:spcAft>
              <a:buClr>
                <a:schemeClr val="dk1"/>
              </a:buClr>
              <a:buSzPts val="1200"/>
              <a:buFont typeface="Montserrat"/>
              <a:buNone/>
              <a:defRPr sz="1200">
                <a:solidFill>
                  <a:schemeClr val="dk1"/>
                </a:solidFill>
              </a:defRPr>
            </a:lvl8pPr>
            <a:lvl9pPr lvl="8">
              <a:spcBef>
                <a:spcPts val="0"/>
              </a:spcBef>
              <a:spcAft>
                <a:spcPts val="0"/>
              </a:spcAft>
              <a:buClr>
                <a:schemeClr val="dk1"/>
              </a:buClr>
              <a:buSzPts val="1200"/>
              <a:buFont typeface="Montserrat"/>
              <a:buNone/>
              <a:defRPr sz="1200">
                <a:solidFill>
                  <a:schemeClr val="dk1"/>
                </a:solidFill>
              </a:defRPr>
            </a:lvl9pPr>
          </a:lstStyle>
          <a:p/>
        </p:txBody>
      </p:sp>
      <p:sp>
        <p:nvSpPr>
          <p:cNvPr id="244" name="Google Shape;244;p21"/>
          <p:cNvSpPr txBox="1"/>
          <p:nvPr>
            <p:ph idx="9" type="subTitle"/>
          </p:nvPr>
        </p:nvSpPr>
        <p:spPr>
          <a:xfrm>
            <a:off x="6226650" y="3765870"/>
            <a:ext cx="2661300" cy="164100"/>
          </a:xfrm>
          <a:prstGeom prst="rect">
            <a:avLst/>
          </a:prstGeom>
        </p:spPr>
        <p:txBody>
          <a:bodyPr anchorCtr="0" anchor="ctr" bIns="0" lIns="0" spcFirstLastPara="1" rIns="0" wrap="square" tIns="0">
            <a:noAutofit/>
          </a:bodyPr>
          <a:lstStyle>
            <a:lvl1pPr lvl="0" algn="l">
              <a:spcBef>
                <a:spcPts val="0"/>
              </a:spcBef>
              <a:spcAft>
                <a:spcPts val="0"/>
              </a:spcAft>
              <a:buClr>
                <a:schemeClr val="dk1"/>
              </a:buClr>
              <a:buSzPts val="1200"/>
              <a:buFont typeface="Montserrat"/>
              <a:buNone/>
              <a:defRPr sz="1200">
                <a:solidFill>
                  <a:schemeClr val="dk1"/>
                </a:solidFill>
              </a:defRPr>
            </a:lvl1pPr>
            <a:lvl2pPr lvl="1">
              <a:spcBef>
                <a:spcPts val="0"/>
              </a:spcBef>
              <a:spcAft>
                <a:spcPts val="0"/>
              </a:spcAft>
              <a:buClr>
                <a:schemeClr val="dk1"/>
              </a:buClr>
              <a:buSzPts val="1200"/>
              <a:buFont typeface="Montserrat"/>
              <a:buNone/>
              <a:defRPr sz="1200">
                <a:solidFill>
                  <a:schemeClr val="dk1"/>
                </a:solidFill>
              </a:defRPr>
            </a:lvl2pPr>
            <a:lvl3pPr lvl="2">
              <a:spcBef>
                <a:spcPts val="0"/>
              </a:spcBef>
              <a:spcAft>
                <a:spcPts val="0"/>
              </a:spcAft>
              <a:buClr>
                <a:schemeClr val="dk1"/>
              </a:buClr>
              <a:buSzPts val="1200"/>
              <a:buFont typeface="Montserrat"/>
              <a:buNone/>
              <a:defRPr sz="1200">
                <a:solidFill>
                  <a:schemeClr val="dk1"/>
                </a:solidFill>
              </a:defRPr>
            </a:lvl3pPr>
            <a:lvl4pPr lvl="3">
              <a:spcBef>
                <a:spcPts val="0"/>
              </a:spcBef>
              <a:spcAft>
                <a:spcPts val="0"/>
              </a:spcAft>
              <a:buClr>
                <a:schemeClr val="dk1"/>
              </a:buClr>
              <a:buSzPts val="1200"/>
              <a:buFont typeface="Montserrat"/>
              <a:buNone/>
              <a:defRPr sz="1200">
                <a:solidFill>
                  <a:schemeClr val="dk1"/>
                </a:solidFill>
              </a:defRPr>
            </a:lvl4pPr>
            <a:lvl5pPr lvl="4">
              <a:spcBef>
                <a:spcPts val="0"/>
              </a:spcBef>
              <a:spcAft>
                <a:spcPts val="0"/>
              </a:spcAft>
              <a:buClr>
                <a:schemeClr val="dk1"/>
              </a:buClr>
              <a:buSzPts val="1200"/>
              <a:buFont typeface="Montserrat"/>
              <a:buNone/>
              <a:defRPr sz="1200">
                <a:solidFill>
                  <a:schemeClr val="dk1"/>
                </a:solidFill>
              </a:defRPr>
            </a:lvl5pPr>
            <a:lvl6pPr lvl="5">
              <a:spcBef>
                <a:spcPts val="0"/>
              </a:spcBef>
              <a:spcAft>
                <a:spcPts val="0"/>
              </a:spcAft>
              <a:buClr>
                <a:schemeClr val="dk1"/>
              </a:buClr>
              <a:buSzPts val="1200"/>
              <a:buFont typeface="Montserrat"/>
              <a:buNone/>
              <a:defRPr sz="1200">
                <a:solidFill>
                  <a:schemeClr val="dk1"/>
                </a:solidFill>
              </a:defRPr>
            </a:lvl6pPr>
            <a:lvl7pPr lvl="6">
              <a:spcBef>
                <a:spcPts val="0"/>
              </a:spcBef>
              <a:spcAft>
                <a:spcPts val="0"/>
              </a:spcAft>
              <a:buClr>
                <a:schemeClr val="dk1"/>
              </a:buClr>
              <a:buSzPts val="1200"/>
              <a:buFont typeface="Montserrat"/>
              <a:buNone/>
              <a:defRPr sz="1200">
                <a:solidFill>
                  <a:schemeClr val="dk1"/>
                </a:solidFill>
              </a:defRPr>
            </a:lvl7pPr>
            <a:lvl8pPr lvl="7">
              <a:spcBef>
                <a:spcPts val="0"/>
              </a:spcBef>
              <a:spcAft>
                <a:spcPts val="0"/>
              </a:spcAft>
              <a:buClr>
                <a:schemeClr val="dk1"/>
              </a:buClr>
              <a:buSzPts val="1200"/>
              <a:buFont typeface="Montserrat"/>
              <a:buNone/>
              <a:defRPr sz="1200">
                <a:solidFill>
                  <a:schemeClr val="dk1"/>
                </a:solidFill>
              </a:defRPr>
            </a:lvl8pPr>
            <a:lvl9pPr lvl="8">
              <a:spcBef>
                <a:spcPts val="0"/>
              </a:spcBef>
              <a:spcAft>
                <a:spcPts val="0"/>
              </a:spcAft>
              <a:buClr>
                <a:schemeClr val="dk1"/>
              </a:buClr>
              <a:buSzPts val="1200"/>
              <a:buFont typeface="Montserrat"/>
              <a:buNone/>
              <a:defRPr sz="1200">
                <a:solidFill>
                  <a:schemeClr val="dk1"/>
                </a:solidFill>
              </a:defRPr>
            </a:lvl9pPr>
          </a:lstStyle>
          <a:p/>
        </p:txBody>
      </p:sp>
      <p:sp>
        <p:nvSpPr>
          <p:cNvPr id="245" name="Google Shape;245;p21"/>
          <p:cNvSpPr txBox="1"/>
          <p:nvPr>
            <p:ph idx="13" type="subTitle"/>
          </p:nvPr>
        </p:nvSpPr>
        <p:spPr>
          <a:xfrm>
            <a:off x="7657750" y="256025"/>
            <a:ext cx="1230300" cy="2757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800"/>
              <a:buFont typeface="Montserrat"/>
              <a:buNone/>
              <a:defRPr>
                <a:solidFill>
                  <a:schemeClr val="dk1"/>
                </a:solidFill>
              </a:defRPr>
            </a:lvl1pPr>
            <a:lvl2pPr lvl="1">
              <a:spcBef>
                <a:spcPts val="0"/>
              </a:spcBef>
              <a:spcAft>
                <a:spcPts val="0"/>
              </a:spcAft>
              <a:buClr>
                <a:schemeClr val="dk1"/>
              </a:buClr>
              <a:buSzPts val="800"/>
              <a:buFont typeface="Montserrat"/>
              <a:buNone/>
              <a:defRPr>
                <a:solidFill>
                  <a:schemeClr val="dk1"/>
                </a:solidFill>
              </a:defRPr>
            </a:lvl2pPr>
            <a:lvl3pPr lvl="2">
              <a:spcBef>
                <a:spcPts val="0"/>
              </a:spcBef>
              <a:spcAft>
                <a:spcPts val="0"/>
              </a:spcAft>
              <a:buClr>
                <a:schemeClr val="dk1"/>
              </a:buClr>
              <a:buSzPts val="800"/>
              <a:buFont typeface="Montserrat"/>
              <a:buNone/>
              <a:defRPr>
                <a:solidFill>
                  <a:schemeClr val="dk1"/>
                </a:solidFill>
              </a:defRPr>
            </a:lvl3pPr>
            <a:lvl4pPr lvl="3">
              <a:spcBef>
                <a:spcPts val="0"/>
              </a:spcBef>
              <a:spcAft>
                <a:spcPts val="0"/>
              </a:spcAft>
              <a:buClr>
                <a:schemeClr val="dk1"/>
              </a:buClr>
              <a:buSzPts val="800"/>
              <a:buFont typeface="Montserrat"/>
              <a:buNone/>
              <a:defRPr>
                <a:solidFill>
                  <a:schemeClr val="dk1"/>
                </a:solidFill>
              </a:defRPr>
            </a:lvl4pPr>
            <a:lvl5pPr lvl="4">
              <a:spcBef>
                <a:spcPts val="0"/>
              </a:spcBef>
              <a:spcAft>
                <a:spcPts val="0"/>
              </a:spcAft>
              <a:buClr>
                <a:schemeClr val="dk1"/>
              </a:buClr>
              <a:buSzPts val="800"/>
              <a:buFont typeface="Montserrat"/>
              <a:buNone/>
              <a:defRPr>
                <a:solidFill>
                  <a:schemeClr val="dk1"/>
                </a:solidFill>
              </a:defRPr>
            </a:lvl5pPr>
            <a:lvl6pPr lvl="5">
              <a:spcBef>
                <a:spcPts val="0"/>
              </a:spcBef>
              <a:spcAft>
                <a:spcPts val="0"/>
              </a:spcAft>
              <a:buClr>
                <a:schemeClr val="dk1"/>
              </a:buClr>
              <a:buSzPts val="800"/>
              <a:buFont typeface="Montserrat"/>
              <a:buNone/>
              <a:defRPr>
                <a:solidFill>
                  <a:schemeClr val="dk1"/>
                </a:solidFill>
              </a:defRPr>
            </a:lvl6pPr>
            <a:lvl7pPr lvl="6">
              <a:spcBef>
                <a:spcPts val="0"/>
              </a:spcBef>
              <a:spcAft>
                <a:spcPts val="0"/>
              </a:spcAft>
              <a:buClr>
                <a:schemeClr val="dk1"/>
              </a:buClr>
              <a:buSzPts val="800"/>
              <a:buFont typeface="Montserrat"/>
              <a:buNone/>
              <a:defRPr>
                <a:solidFill>
                  <a:schemeClr val="dk1"/>
                </a:solidFill>
              </a:defRPr>
            </a:lvl7pPr>
            <a:lvl8pPr lvl="7">
              <a:spcBef>
                <a:spcPts val="0"/>
              </a:spcBef>
              <a:spcAft>
                <a:spcPts val="0"/>
              </a:spcAft>
              <a:buClr>
                <a:schemeClr val="dk1"/>
              </a:buClr>
              <a:buSzPts val="800"/>
              <a:buFont typeface="Montserrat"/>
              <a:buNone/>
              <a:defRPr>
                <a:solidFill>
                  <a:schemeClr val="dk1"/>
                </a:solidFill>
              </a:defRPr>
            </a:lvl8pPr>
            <a:lvl9pPr lvl="8">
              <a:spcBef>
                <a:spcPts val="0"/>
              </a:spcBef>
              <a:spcAft>
                <a:spcPts val="0"/>
              </a:spcAft>
              <a:buClr>
                <a:schemeClr val="dk1"/>
              </a:buClr>
              <a:buSzPts val="800"/>
              <a:buFont typeface="Montserrat"/>
              <a:buNone/>
              <a:defRPr>
                <a:solidFill>
                  <a:schemeClr val="dk1"/>
                </a:solidFill>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ur storyboards">
  <p:cSld name="BLANK_1_1_1_1_1_1_1_1_1_1_1_1_1_1_1_1_1_1_1_2">
    <p:spTree>
      <p:nvGrpSpPr>
        <p:cNvPr id="246" name="Shape 246"/>
        <p:cNvGrpSpPr/>
        <p:nvPr/>
      </p:nvGrpSpPr>
      <p:grpSpPr>
        <a:xfrm>
          <a:off x="0" y="0"/>
          <a:ext cx="0" cy="0"/>
          <a:chOff x="0" y="0"/>
          <a:chExt cx="0" cy="0"/>
        </a:xfrm>
      </p:grpSpPr>
      <p:sp>
        <p:nvSpPr>
          <p:cNvPr id="247" name="Google Shape;247;p22"/>
          <p:cNvSpPr/>
          <p:nvPr>
            <p:ph idx="2" type="pic"/>
          </p:nvPr>
        </p:nvSpPr>
        <p:spPr>
          <a:xfrm>
            <a:off x="2725025" y="1596075"/>
            <a:ext cx="1498500" cy="1498500"/>
          </a:xfrm>
          <a:prstGeom prst="rect">
            <a:avLst/>
          </a:prstGeom>
          <a:noFill/>
          <a:ln>
            <a:noFill/>
          </a:ln>
        </p:spPr>
      </p:sp>
      <p:sp>
        <p:nvSpPr>
          <p:cNvPr id="248" name="Google Shape;248;p22"/>
          <p:cNvSpPr/>
          <p:nvPr>
            <p:ph idx="3" type="pic"/>
          </p:nvPr>
        </p:nvSpPr>
        <p:spPr>
          <a:xfrm>
            <a:off x="7115925" y="1596075"/>
            <a:ext cx="1498500" cy="1498500"/>
          </a:xfrm>
          <a:prstGeom prst="rect">
            <a:avLst/>
          </a:prstGeom>
          <a:noFill/>
          <a:ln>
            <a:noFill/>
          </a:ln>
        </p:spPr>
      </p:sp>
      <p:sp>
        <p:nvSpPr>
          <p:cNvPr id="249" name="Google Shape;249;p22"/>
          <p:cNvSpPr/>
          <p:nvPr>
            <p:ph idx="4" type="pic"/>
          </p:nvPr>
        </p:nvSpPr>
        <p:spPr>
          <a:xfrm>
            <a:off x="4920475" y="1596075"/>
            <a:ext cx="1498500" cy="1498500"/>
          </a:xfrm>
          <a:prstGeom prst="ellipse">
            <a:avLst/>
          </a:prstGeom>
          <a:noFill/>
          <a:ln>
            <a:noFill/>
          </a:ln>
        </p:spPr>
      </p:sp>
      <p:sp>
        <p:nvSpPr>
          <p:cNvPr id="250" name="Google Shape;250;p22"/>
          <p:cNvSpPr/>
          <p:nvPr>
            <p:ph idx="5" type="pic"/>
          </p:nvPr>
        </p:nvSpPr>
        <p:spPr>
          <a:xfrm>
            <a:off x="529575" y="1596075"/>
            <a:ext cx="1498500" cy="1498500"/>
          </a:xfrm>
          <a:prstGeom prst="ellipse">
            <a:avLst/>
          </a:prstGeom>
          <a:noFill/>
          <a:ln>
            <a:noFill/>
          </a:ln>
        </p:spPr>
      </p:sp>
      <p:sp>
        <p:nvSpPr>
          <p:cNvPr id="251" name="Google Shape;251;p22"/>
          <p:cNvSpPr txBox="1"/>
          <p:nvPr>
            <p:ph type="title"/>
          </p:nvPr>
        </p:nvSpPr>
        <p:spPr>
          <a:xfrm>
            <a:off x="529575" y="3352550"/>
            <a:ext cx="1498500" cy="189600"/>
          </a:xfrm>
          <a:prstGeom prst="rect">
            <a:avLst/>
          </a:prstGeom>
        </p:spPr>
        <p:txBody>
          <a:bodyPr anchorCtr="0" anchor="t" bIns="0" lIns="0" spcFirstLastPara="1" rIns="0" wrap="square" tIns="0">
            <a:noAutofit/>
          </a:bodyPr>
          <a:lstStyle>
            <a:lvl1pPr lvl="0" algn="ctr">
              <a:spcBef>
                <a:spcPts val="0"/>
              </a:spcBef>
              <a:spcAft>
                <a:spcPts val="0"/>
              </a:spcAft>
              <a:buNone/>
              <a:defRPr sz="1200">
                <a:latin typeface="Montserrat"/>
                <a:ea typeface="Montserrat"/>
                <a:cs typeface="Montserrat"/>
                <a:sym typeface="Montserrat"/>
              </a:defRPr>
            </a:lvl1pPr>
            <a:lvl2pPr lvl="1" algn="ctr">
              <a:spcBef>
                <a:spcPts val="0"/>
              </a:spcBef>
              <a:spcAft>
                <a:spcPts val="0"/>
              </a:spcAft>
              <a:buNone/>
              <a:defRPr sz="1200">
                <a:latin typeface="Montserrat"/>
                <a:ea typeface="Montserrat"/>
                <a:cs typeface="Montserrat"/>
                <a:sym typeface="Montserrat"/>
              </a:defRPr>
            </a:lvl2pPr>
            <a:lvl3pPr lvl="2" algn="ctr">
              <a:spcBef>
                <a:spcPts val="0"/>
              </a:spcBef>
              <a:spcAft>
                <a:spcPts val="0"/>
              </a:spcAft>
              <a:buNone/>
              <a:defRPr sz="1200">
                <a:latin typeface="Montserrat"/>
                <a:ea typeface="Montserrat"/>
                <a:cs typeface="Montserrat"/>
                <a:sym typeface="Montserrat"/>
              </a:defRPr>
            </a:lvl3pPr>
            <a:lvl4pPr lvl="3" algn="ctr">
              <a:spcBef>
                <a:spcPts val="0"/>
              </a:spcBef>
              <a:spcAft>
                <a:spcPts val="0"/>
              </a:spcAft>
              <a:buNone/>
              <a:defRPr sz="1200">
                <a:latin typeface="Montserrat"/>
                <a:ea typeface="Montserrat"/>
                <a:cs typeface="Montserrat"/>
                <a:sym typeface="Montserrat"/>
              </a:defRPr>
            </a:lvl4pPr>
            <a:lvl5pPr lvl="4" algn="ctr">
              <a:spcBef>
                <a:spcPts val="0"/>
              </a:spcBef>
              <a:spcAft>
                <a:spcPts val="0"/>
              </a:spcAft>
              <a:buNone/>
              <a:defRPr sz="1200">
                <a:latin typeface="Montserrat"/>
                <a:ea typeface="Montserrat"/>
                <a:cs typeface="Montserrat"/>
                <a:sym typeface="Montserrat"/>
              </a:defRPr>
            </a:lvl5pPr>
            <a:lvl6pPr lvl="5" algn="ctr">
              <a:spcBef>
                <a:spcPts val="0"/>
              </a:spcBef>
              <a:spcAft>
                <a:spcPts val="0"/>
              </a:spcAft>
              <a:buNone/>
              <a:defRPr sz="1200">
                <a:latin typeface="Montserrat"/>
                <a:ea typeface="Montserrat"/>
                <a:cs typeface="Montserrat"/>
                <a:sym typeface="Montserrat"/>
              </a:defRPr>
            </a:lvl6pPr>
            <a:lvl7pPr lvl="6" algn="ctr">
              <a:spcBef>
                <a:spcPts val="0"/>
              </a:spcBef>
              <a:spcAft>
                <a:spcPts val="0"/>
              </a:spcAft>
              <a:buNone/>
              <a:defRPr sz="1200">
                <a:latin typeface="Montserrat"/>
                <a:ea typeface="Montserrat"/>
                <a:cs typeface="Montserrat"/>
                <a:sym typeface="Montserrat"/>
              </a:defRPr>
            </a:lvl7pPr>
            <a:lvl8pPr lvl="7" algn="ctr">
              <a:spcBef>
                <a:spcPts val="0"/>
              </a:spcBef>
              <a:spcAft>
                <a:spcPts val="0"/>
              </a:spcAft>
              <a:buNone/>
              <a:defRPr sz="1200">
                <a:latin typeface="Montserrat"/>
                <a:ea typeface="Montserrat"/>
                <a:cs typeface="Montserrat"/>
                <a:sym typeface="Montserrat"/>
              </a:defRPr>
            </a:lvl8pPr>
            <a:lvl9pPr lvl="8" algn="ctr">
              <a:spcBef>
                <a:spcPts val="0"/>
              </a:spcBef>
              <a:spcAft>
                <a:spcPts val="0"/>
              </a:spcAft>
              <a:buNone/>
              <a:defRPr sz="1200">
                <a:latin typeface="Montserrat"/>
                <a:ea typeface="Montserrat"/>
                <a:cs typeface="Montserrat"/>
                <a:sym typeface="Montserrat"/>
              </a:defRPr>
            </a:lvl9pPr>
          </a:lstStyle>
          <a:p/>
        </p:txBody>
      </p:sp>
      <p:sp>
        <p:nvSpPr>
          <p:cNvPr id="252" name="Google Shape;252;p22"/>
          <p:cNvSpPr txBox="1"/>
          <p:nvPr>
            <p:ph idx="6" type="title"/>
          </p:nvPr>
        </p:nvSpPr>
        <p:spPr>
          <a:xfrm>
            <a:off x="256025" y="213150"/>
            <a:ext cx="5750100" cy="511800"/>
          </a:xfrm>
          <a:prstGeom prst="rect">
            <a:avLst/>
          </a:prstGeom>
        </p:spPr>
        <p:txBody>
          <a:bodyPr anchorCtr="0" anchor="t" bIns="0" lIns="0" spcFirstLastPara="1" rIns="0" wrap="square" tIns="0">
            <a:spAutoFit/>
          </a:bodyPr>
          <a:lstStyle>
            <a:lvl1pPr lvl="0">
              <a:lnSpc>
                <a:spcPct val="90000"/>
              </a:lnSpc>
              <a:spcBef>
                <a:spcPts val="0"/>
              </a:spcBef>
              <a:spcAft>
                <a:spcPts val="0"/>
              </a:spcAft>
              <a:buNone/>
              <a:defRPr sz="3000"/>
            </a:lvl1pPr>
            <a:lvl2pPr lvl="1">
              <a:lnSpc>
                <a:spcPct val="115000"/>
              </a:lnSpc>
              <a:spcBef>
                <a:spcPts val="0"/>
              </a:spcBef>
              <a:spcAft>
                <a:spcPts val="0"/>
              </a:spcAft>
              <a:buNone/>
              <a:defRPr sz="3000"/>
            </a:lvl2pPr>
            <a:lvl3pPr lvl="2">
              <a:lnSpc>
                <a:spcPct val="115000"/>
              </a:lnSpc>
              <a:spcBef>
                <a:spcPts val="0"/>
              </a:spcBef>
              <a:spcAft>
                <a:spcPts val="0"/>
              </a:spcAft>
              <a:buNone/>
              <a:defRPr sz="3000"/>
            </a:lvl3pPr>
            <a:lvl4pPr lvl="3">
              <a:lnSpc>
                <a:spcPct val="115000"/>
              </a:lnSpc>
              <a:spcBef>
                <a:spcPts val="0"/>
              </a:spcBef>
              <a:spcAft>
                <a:spcPts val="0"/>
              </a:spcAft>
              <a:buNone/>
              <a:defRPr sz="3000"/>
            </a:lvl4pPr>
            <a:lvl5pPr lvl="4">
              <a:lnSpc>
                <a:spcPct val="115000"/>
              </a:lnSpc>
              <a:spcBef>
                <a:spcPts val="0"/>
              </a:spcBef>
              <a:spcAft>
                <a:spcPts val="0"/>
              </a:spcAft>
              <a:buNone/>
              <a:defRPr sz="3000"/>
            </a:lvl5pPr>
            <a:lvl6pPr lvl="5">
              <a:lnSpc>
                <a:spcPct val="115000"/>
              </a:lnSpc>
              <a:spcBef>
                <a:spcPts val="0"/>
              </a:spcBef>
              <a:spcAft>
                <a:spcPts val="0"/>
              </a:spcAft>
              <a:buNone/>
              <a:defRPr sz="3000"/>
            </a:lvl6pPr>
            <a:lvl7pPr lvl="6">
              <a:lnSpc>
                <a:spcPct val="115000"/>
              </a:lnSpc>
              <a:spcBef>
                <a:spcPts val="0"/>
              </a:spcBef>
              <a:spcAft>
                <a:spcPts val="0"/>
              </a:spcAft>
              <a:buNone/>
              <a:defRPr sz="3000"/>
            </a:lvl7pPr>
            <a:lvl8pPr lvl="7">
              <a:lnSpc>
                <a:spcPct val="115000"/>
              </a:lnSpc>
              <a:spcBef>
                <a:spcPts val="0"/>
              </a:spcBef>
              <a:spcAft>
                <a:spcPts val="0"/>
              </a:spcAft>
              <a:buNone/>
              <a:defRPr sz="3000"/>
            </a:lvl8pPr>
            <a:lvl9pPr lvl="8">
              <a:lnSpc>
                <a:spcPct val="115000"/>
              </a:lnSpc>
              <a:spcBef>
                <a:spcPts val="0"/>
              </a:spcBef>
              <a:spcAft>
                <a:spcPts val="0"/>
              </a:spcAft>
              <a:buNone/>
              <a:defRPr sz="3000"/>
            </a:lvl9pPr>
          </a:lstStyle>
          <a:p/>
        </p:txBody>
      </p:sp>
      <p:sp>
        <p:nvSpPr>
          <p:cNvPr id="253" name="Google Shape;253;p22"/>
          <p:cNvSpPr txBox="1"/>
          <p:nvPr>
            <p:ph idx="7" type="title"/>
          </p:nvPr>
        </p:nvSpPr>
        <p:spPr>
          <a:xfrm>
            <a:off x="529575" y="3582694"/>
            <a:ext cx="1498500" cy="189600"/>
          </a:xfrm>
          <a:prstGeom prst="rect">
            <a:avLst/>
          </a:prstGeom>
        </p:spPr>
        <p:txBody>
          <a:bodyPr anchorCtr="0" anchor="t" bIns="0" lIns="0" spcFirstLastPara="1" rIns="0" wrap="square" tIns="0">
            <a:spAutoFit/>
          </a:bodyPr>
          <a:lstStyle>
            <a:lvl1pPr lvl="0" algn="ctr">
              <a:spcBef>
                <a:spcPts val="0"/>
              </a:spcBef>
              <a:spcAft>
                <a:spcPts val="0"/>
              </a:spcAft>
              <a:buNone/>
              <a:defRPr sz="1000">
                <a:solidFill>
                  <a:schemeClr val="lt2"/>
                </a:solidFill>
              </a:defRPr>
            </a:lvl1pPr>
            <a:lvl2pPr lvl="1">
              <a:lnSpc>
                <a:spcPct val="115000"/>
              </a:lnSpc>
              <a:spcBef>
                <a:spcPts val="0"/>
              </a:spcBef>
              <a:spcAft>
                <a:spcPts val="0"/>
              </a:spcAft>
              <a:buNone/>
              <a:defRPr sz="1000"/>
            </a:lvl2pPr>
            <a:lvl3pPr lvl="2">
              <a:lnSpc>
                <a:spcPct val="115000"/>
              </a:lnSpc>
              <a:spcBef>
                <a:spcPts val="0"/>
              </a:spcBef>
              <a:spcAft>
                <a:spcPts val="0"/>
              </a:spcAft>
              <a:buNone/>
              <a:defRPr sz="1000"/>
            </a:lvl3pPr>
            <a:lvl4pPr lvl="3">
              <a:lnSpc>
                <a:spcPct val="115000"/>
              </a:lnSpc>
              <a:spcBef>
                <a:spcPts val="0"/>
              </a:spcBef>
              <a:spcAft>
                <a:spcPts val="0"/>
              </a:spcAft>
              <a:buNone/>
              <a:defRPr sz="1000"/>
            </a:lvl4pPr>
            <a:lvl5pPr lvl="4">
              <a:lnSpc>
                <a:spcPct val="115000"/>
              </a:lnSpc>
              <a:spcBef>
                <a:spcPts val="0"/>
              </a:spcBef>
              <a:spcAft>
                <a:spcPts val="0"/>
              </a:spcAft>
              <a:buNone/>
              <a:defRPr sz="1000"/>
            </a:lvl5pPr>
            <a:lvl6pPr lvl="5">
              <a:lnSpc>
                <a:spcPct val="115000"/>
              </a:lnSpc>
              <a:spcBef>
                <a:spcPts val="0"/>
              </a:spcBef>
              <a:spcAft>
                <a:spcPts val="0"/>
              </a:spcAft>
              <a:buNone/>
              <a:defRPr sz="1000"/>
            </a:lvl6pPr>
            <a:lvl7pPr lvl="6">
              <a:lnSpc>
                <a:spcPct val="115000"/>
              </a:lnSpc>
              <a:spcBef>
                <a:spcPts val="0"/>
              </a:spcBef>
              <a:spcAft>
                <a:spcPts val="0"/>
              </a:spcAft>
              <a:buNone/>
              <a:defRPr sz="1000"/>
            </a:lvl7pPr>
            <a:lvl8pPr lvl="7">
              <a:lnSpc>
                <a:spcPct val="115000"/>
              </a:lnSpc>
              <a:spcBef>
                <a:spcPts val="0"/>
              </a:spcBef>
              <a:spcAft>
                <a:spcPts val="0"/>
              </a:spcAft>
              <a:buNone/>
              <a:defRPr sz="1000"/>
            </a:lvl8pPr>
            <a:lvl9pPr lvl="8">
              <a:lnSpc>
                <a:spcPct val="115000"/>
              </a:lnSpc>
              <a:spcBef>
                <a:spcPts val="0"/>
              </a:spcBef>
              <a:spcAft>
                <a:spcPts val="0"/>
              </a:spcAft>
              <a:buNone/>
              <a:defRPr sz="1000"/>
            </a:lvl9pPr>
          </a:lstStyle>
          <a:p/>
        </p:txBody>
      </p:sp>
      <p:sp>
        <p:nvSpPr>
          <p:cNvPr id="254" name="Google Shape;254;p22"/>
          <p:cNvSpPr txBox="1"/>
          <p:nvPr>
            <p:ph idx="8" type="title"/>
          </p:nvPr>
        </p:nvSpPr>
        <p:spPr>
          <a:xfrm>
            <a:off x="2725025" y="3352550"/>
            <a:ext cx="1498500" cy="189600"/>
          </a:xfrm>
          <a:prstGeom prst="rect">
            <a:avLst/>
          </a:prstGeom>
        </p:spPr>
        <p:txBody>
          <a:bodyPr anchorCtr="0" anchor="t" bIns="0" lIns="0" spcFirstLastPara="1" rIns="0" wrap="square" tIns="0">
            <a:noAutofit/>
          </a:bodyPr>
          <a:lstStyle>
            <a:lvl1pPr lvl="0" algn="ctr">
              <a:spcBef>
                <a:spcPts val="0"/>
              </a:spcBef>
              <a:spcAft>
                <a:spcPts val="0"/>
              </a:spcAft>
              <a:buNone/>
              <a:defRPr sz="1200">
                <a:latin typeface="Montserrat"/>
                <a:ea typeface="Montserrat"/>
                <a:cs typeface="Montserrat"/>
                <a:sym typeface="Montserrat"/>
              </a:defRPr>
            </a:lvl1pPr>
            <a:lvl2pPr lvl="1" algn="ctr">
              <a:spcBef>
                <a:spcPts val="0"/>
              </a:spcBef>
              <a:spcAft>
                <a:spcPts val="0"/>
              </a:spcAft>
              <a:buNone/>
              <a:defRPr sz="1200">
                <a:latin typeface="Montserrat"/>
                <a:ea typeface="Montserrat"/>
                <a:cs typeface="Montserrat"/>
                <a:sym typeface="Montserrat"/>
              </a:defRPr>
            </a:lvl2pPr>
            <a:lvl3pPr lvl="2" algn="ctr">
              <a:spcBef>
                <a:spcPts val="0"/>
              </a:spcBef>
              <a:spcAft>
                <a:spcPts val="0"/>
              </a:spcAft>
              <a:buNone/>
              <a:defRPr sz="1200">
                <a:latin typeface="Montserrat"/>
                <a:ea typeface="Montserrat"/>
                <a:cs typeface="Montserrat"/>
                <a:sym typeface="Montserrat"/>
              </a:defRPr>
            </a:lvl3pPr>
            <a:lvl4pPr lvl="3" algn="ctr">
              <a:spcBef>
                <a:spcPts val="0"/>
              </a:spcBef>
              <a:spcAft>
                <a:spcPts val="0"/>
              </a:spcAft>
              <a:buNone/>
              <a:defRPr sz="1200">
                <a:latin typeface="Montserrat"/>
                <a:ea typeface="Montserrat"/>
                <a:cs typeface="Montserrat"/>
                <a:sym typeface="Montserrat"/>
              </a:defRPr>
            </a:lvl4pPr>
            <a:lvl5pPr lvl="4" algn="ctr">
              <a:spcBef>
                <a:spcPts val="0"/>
              </a:spcBef>
              <a:spcAft>
                <a:spcPts val="0"/>
              </a:spcAft>
              <a:buNone/>
              <a:defRPr sz="1200">
                <a:latin typeface="Montserrat"/>
                <a:ea typeface="Montserrat"/>
                <a:cs typeface="Montserrat"/>
                <a:sym typeface="Montserrat"/>
              </a:defRPr>
            </a:lvl5pPr>
            <a:lvl6pPr lvl="5" algn="ctr">
              <a:spcBef>
                <a:spcPts val="0"/>
              </a:spcBef>
              <a:spcAft>
                <a:spcPts val="0"/>
              </a:spcAft>
              <a:buNone/>
              <a:defRPr sz="1200">
                <a:latin typeface="Montserrat"/>
                <a:ea typeface="Montserrat"/>
                <a:cs typeface="Montserrat"/>
                <a:sym typeface="Montserrat"/>
              </a:defRPr>
            </a:lvl6pPr>
            <a:lvl7pPr lvl="6" algn="ctr">
              <a:spcBef>
                <a:spcPts val="0"/>
              </a:spcBef>
              <a:spcAft>
                <a:spcPts val="0"/>
              </a:spcAft>
              <a:buNone/>
              <a:defRPr sz="1200">
                <a:latin typeface="Montserrat"/>
                <a:ea typeface="Montserrat"/>
                <a:cs typeface="Montserrat"/>
                <a:sym typeface="Montserrat"/>
              </a:defRPr>
            </a:lvl7pPr>
            <a:lvl8pPr lvl="7" algn="ctr">
              <a:spcBef>
                <a:spcPts val="0"/>
              </a:spcBef>
              <a:spcAft>
                <a:spcPts val="0"/>
              </a:spcAft>
              <a:buNone/>
              <a:defRPr sz="1200">
                <a:latin typeface="Montserrat"/>
                <a:ea typeface="Montserrat"/>
                <a:cs typeface="Montserrat"/>
                <a:sym typeface="Montserrat"/>
              </a:defRPr>
            </a:lvl8pPr>
            <a:lvl9pPr lvl="8" algn="ctr">
              <a:spcBef>
                <a:spcPts val="0"/>
              </a:spcBef>
              <a:spcAft>
                <a:spcPts val="0"/>
              </a:spcAft>
              <a:buNone/>
              <a:defRPr sz="1200">
                <a:latin typeface="Montserrat"/>
                <a:ea typeface="Montserrat"/>
                <a:cs typeface="Montserrat"/>
                <a:sym typeface="Montserrat"/>
              </a:defRPr>
            </a:lvl9pPr>
          </a:lstStyle>
          <a:p/>
        </p:txBody>
      </p:sp>
      <p:sp>
        <p:nvSpPr>
          <p:cNvPr id="255" name="Google Shape;255;p22"/>
          <p:cNvSpPr txBox="1"/>
          <p:nvPr>
            <p:ph idx="9" type="title"/>
          </p:nvPr>
        </p:nvSpPr>
        <p:spPr>
          <a:xfrm>
            <a:off x="2725025" y="3582694"/>
            <a:ext cx="1498500" cy="189600"/>
          </a:xfrm>
          <a:prstGeom prst="rect">
            <a:avLst/>
          </a:prstGeom>
        </p:spPr>
        <p:txBody>
          <a:bodyPr anchorCtr="0" anchor="t" bIns="0" lIns="0" spcFirstLastPara="1" rIns="0" wrap="square" tIns="0">
            <a:spAutoFit/>
          </a:bodyPr>
          <a:lstStyle>
            <a:lvl1pPr lvl="0" algn="ctr">
              <a:spcBef>
                <a:spcPts val="0"/>
              </a:spcBef>
              <a:spcAft>
                <a:spcPts val="0"/>
              </a:spcAft>
              <a:buNone/>
              <a:defRPr sz="1000">
                <a:solidFill>
                  <a:schemeClr val="lt2"/>
                </a:solidFill>
              </a:defRPr>
            </a:lvl1pPr>
            <a:lvl2pPr lvl="1">
              <a:lnSpc>
                <a:spcPct val="115000"/>
              </a:lnSpc>
              <a:spcBef>
                <a:spcPts val="0"/>
              </a:spcBef>
              <a:spcAft>
                <a:spcPts val="0"/>
              </a:spcAft>
              <a:buNone/>
              <a:defRPr sz="1000"/>
            </a:lvl2pPr>
            <a:lvl3pPr lvl="2">
              <a:lnSpc>
                <a:spcPct val="115000"/>
              </a:lnSpc>
              <a:spcBef>
                <a:spcPts val="0"/>
              </a:spcBef>
              <a:spcAft>
                <a:spcPts val="0"/>
              </a:spcAft>
              <a:buNone/>
              <a:defRPr sz="1000"/>
            </a:lvl3pPr>
            <a:lvl4pPr lvl="3">
              <a:lnSpc>
                <a:spcPct val="115000"/>
              </a:lnSpc>
              <a:spcBef>
                <a:spcPts val="0"/>
              </a:spcBef>
              <a:spcAft>
                <a:spcPts val="0"/>
              </a:spcAft>
              <a:buNone/>
              <a:defRPr sz="1000"/>
            </a:lvl4pPr>
            <a:lvl5pPr lvl="4">
              <a:lnSpc>
                <a:spcPct val="115000"/>
              </a:lnSpc>
              <a:spcBef>
                <a:spcPts val="0"/>
              </a:spcBef>
              <a:spcAft>
                <a:spcPts val="0"/>
              </a:spcAft>
              <a:buNone/>
              <a:defRPr sz="1000"/>
            </a:lvl5pPr>
            <a:lvl6pPr lvl="5">
              <a:lnSpc>
                <a:spcPct val="115000"/>
              </a:lnSpc>
              <a:spcBef>
                <a:spcPts val="0"/>
              </a:spcBef>
              <a:spcAft>
                <a:spcPts val="0"/>
              </a:spcAft>
              <a:buNone/>
              <a:defRPr sz="1000"/>
            </a:lvl6pPr>
            <a:lvl7pPr lvl="6">
              <a:lnSpc>
                <a:spcPct val="115000"/>
              </a:lnSpc>
              <a:spcBef>
                <a:spcPts val="0"/>
              </a:spcBef>
              <a:spcAft>
                <a:spcPts val="0"/>
              </a:spcAft>
              <a:buNone/>
              <a:defRPr sz="1000"/>
            </a:lvl7pPr>
            <a:lvl8pPr lvl="7">
              <a:lnSpc>
                <a:spcPct val="115000"/>
              </a:lnSpc>
              <a:spcBef>
                <a:spcPts val="0"/>
              </a:spcBef>
              <a:spcAft>
                <a:spcPts val="0"/>
              </a:spcAft>
              <a:buNone/>
              <a:defRPr sz="1000"/>
            </a:lvl8pPr>
            <a:lvl9pPr lvl="8">
              <a:lnSpc>
                <a:spcPct val="115000"/>
              </a:lnSpc>
              <a:spcBef>
                <a:spcPts val="0"/>
              </a:spcBef>
              <a:spcAft>
                <a:spcPts val="0"/>
              </a:spcAft>
              <a:buNone/>
              <a:defRPr sz="1000"/>
            </a:lvl9pPr>
          </a:lstStyle>
          <a:p/>
        </p:txBody>
      </p:sp>
      <p:sp>
        <p:nvSpPr>
          <p:cNvPr id="256" name="Google Shape;256;p22"/>
          <p:cNvSpPr txBox="1"/>
          <p:nvPr>
            <p:ph idx="13" type="title"/>
          </p:nvPr>
        </p:nvSpPr>
        <p:spPr>
          <a:xfrm>
            <a:off x="4920475" y="3352550"/>
            <a:ext cx="1498500" cy="189600"/>
          </a:xfrm>
          <a:prstGeom prst="rect">
            <a:avLst/>
          </a:prstGeom>
        </p:spPr>
        <p:txBody>
          <a:bodyPr anchorCtr="0" anchor="t" bIns="91425" lIns="91425" spcFirstLastPara="1" rIns="91425" wrap="square" tIns="91425">
            <a:noAutofit/>
          </a:bodyPr>
          <a:lstStyle>
            <a:lvl1pPr lvl="0" algn="ctr">
              <a:spcBef>
                <a:spcPts val="0"/>
              </a:spcBef>
              <a:spcAft>
                <a:spcPts val="0"/>
              </a:spcAft>
              <a:buNone/>
              <a:defRPr sz="1200">
                <a:latin typeface="Montserrat"/>
                <a:ea typeface="Montserrat"/>
                <a:cs typeface="Montserrat"/>
                <a:sym typeface="Montserrat"/>
              </a:defRPr>
            </a:lvl1pPr>
            <a:lvl2pPr lvl="1" algn="ctr">
              <a:spcBef>
                <a:spcPts val="0"/>
              </a:spcBef>
              <a:spcAft>
                <a:spcPts val="0"/>
              </a:spcAft>
              <a:buNone/>
              <a:defRPr sz="1200">
                <a:latin typeface="Montserrat"/>
                <a:ea typeface="Montserrat"/>
                <a:cs typeface="Montserrat"/>
                <a:sym typeface="Montserrat"/>
              </a:defRPr>
            </a:lvl2pPr>
            <a:lvl3pPr lvl="2" algn="ctr">
              <a:spcBef>
                <a:spcPts val="0"/>
              </a:spcBef>
              <a:spcAft>
                <a:spcPts val="0"/>
              </a:spcAft>
              <a:buNone/>
              <a:defRPr sz="1200">
                <a:latin typeface="Montserrat"/>
                <a:ea typeface="Montserrat"/>
                <a:cs typeface="Montserrat"/>
                <a:sym typeface="Montserrat"/>
              </a:defRPr>
            </a:lvl3pPr>
            <a:lvl4pPr lvl="3" algn="ctr">
              <a:spcBef>
                <a:spcPts val="0"/>
              </a:spcBef>
              <a:spcAft>
                <a:spcPts val="0"/>
              </a:spcAft>
              <a:buNone/>
              <a:defRPr sz="1200">
                <a:latin typeface="Montserrat"/>
                <a:ea typeface="Montserrat"/>
                <a:cs typeface="Montserrat"/>
                <a:sym typeface="Montserrat"/>
              </a:defRPr>
            </a:lvl4pPr>
            <a:lvl5pPr lvl="4" algn="ctr">
              <a:spcBef>
                <a:spcPts val="0"/>
              </a:spcBef>
              <a:spcAft>
                <a:spcPts val="0"/>
              </a:spcAft>
              <a:buNone/>
              <a:defRPr sz="1200">
                <a:latin typeface="Montserrat"/>
                <a:ea typeface="Montserrat"/>
                <a:cs typeface="Montserrat"/>
                <a:sym typeface="Montserrat"/>
              </a:defRPr>
            </a:lvl5pPr>
            <a:lvl6pPr lvl="5" algn="ctr">
              <a:spcBef>
                <a:spcPts val="0"/>
              </a:spcBef>
              <a:spcAft>
                <a:spcPts val="0"/>
              </a:spcAft>
              <a:buNone/>
              <a:defRPr sz="1200">
                <a:latin typeface="Montserrat"/>
                <a:ea typeface="Montserrat"/>
                <a:cs typeface="Montserrat"/>
                <a:sym typeface="Montserrat"/>
              </a:defRPr>
            </a:lvl6pPr>
            <a:lvl7pPr lvl="6" algn="ctr">
              <a:spcBef>
                <a:spcPts val="0"/>
              </a:spcBef>
              <a:spcAft>
                <a:spcPts val="0"/>
              </a:spcAft>
              <a:buNone/>
              <a:defRPr sz="1200">
                <a:latin typeface="Montserrat"/>
                <a:ea typeface="Montserrat"/>
                <a:cs typeface="Montserrat"/>
                <a:sym typeface="Montserrat"/>
              </a:defRPr>
            </a:lvl7pPr>
            <a:lvl8pPr lvl="7" algn="ctr">
              <a:spcBef>
                <a:spcPts val="0"/>
              </a:spcBef>
              <a:spcAft>
                <a:spcPts val="0"/>
              </a:spcAft>
              <a:buNone/>
              <a:defRPr sz="1200">
                <a:latin typeface="Montserrat"/>
                <a:ea typeface="Montserrat"/>
                <a:cs typeface="Montserrat"/>
                <a:sym typeface="Montserrat"/>
              </a:defRPr>
            </a:lvl8pPr>
            <a:lvl9pPr lvl="8" algn="ctr">
              <a:spcBef>
                <a:spcPts val="0"/>
              </a:spcBef>
              <a:spcAft>
                <a:spcPts val="0"/>
              </a:spcAft>
              <a:buNone/>
              <a:defRPr sz="1200">
                <a:latin typeface="Montserrat"/>
                <a:ea typeface="Montserrat"/>
                <a:cs typeface="Montserrat"/>
                <a:sym typeface="Montserrat"/>
              </a:defRPr>
            </a:lvl9pPr>
          </a:lstStyle>
          <a:p/>
        </p:txBody>
      </p:sp>
      <p:sp>
        <p:nvSpPr>
          <p:cNvPr id="257" name="Google Shape;257;p22"/>
          <p:cNvSpPr txBox="1"/>
          <p:nvPr>
            <p:ph idx="14" type="title"/>
          </p:nvPr>
        </p:nvSpPr>
        <p:spPr>
          <a:xfrm>
            <a:off x="4920475" y="3582694"/>
            <a:ext cx="1498500" cy="189600"/>
          </a:xfrm>
          <a:prstGeom prst="rect">
            <a:avLst/>
          </a:prstGeom>
        </p:spPr>
        <p:txBody>
          <a:bodyPr anchorCtr="0" anchor="t" bIns="0" lIns="0" spcFirstLastPara="1" rIns="0" wrap="square" tIns="0">
            <a:spAutoFit/>
          </a:bodyPr>
          <a:lstStyle>
            <a:lvl1pPr lvl="0" algn="ctr">
              <a:spcBef>
                <a:spcPts val="0"/>
              </a:spcBef>
              <a:spcAft>
                <a:spcPts val="0"/>
              </a:spcAft>
              <a:buNone/>
              <a:defRPr sz="1000">
                <a:solidFill>
                  <a:schemeClr val="lt2"/>
                </a:solidFill>
              </a:defRPr>
            </a:lvl1pPr>
            <a:lvl2pPr lvl="1">
              <a:lnSpc>
                <a:spcPct val="115000"/>
              </a:lnSpc>
              <a:spcBef>
                <a:spcPts val="0"/>
              </a:spcBef>
              <a:spcAft>
                <a:spcPts val="0"/>
              </a:spcAft>
              <a:buNone/>
              <a:defRPr sz="1000"/>
            </a:lvl2pPr>
            <a:lvl3pPr lvl="2">
              <a:lnSpc>
                <a:spcPct val="115000"/>
              </a:lnSpc>
              <a:spcBef>
                <a:spcPts val="0"/>
              </a:spcBef>
              <a:spcAft>
                <a:spcPts val="0"/>
              </a:spcAft>
              <a:buNone/>
              <a:defRPr sz="1000"/>
            </a:lvl3pPr>
            <a:lvl4pPr lvl="3">
              <a:lnSpc>
                <a:spcPct val="115000"/>
              </a:lnSpc>
              <a:spcBef>
                <a:spcPts val="0"/>
              </a:spcBef>
              <a:spcAft>
                <a:spcPts val="0"/>
              </a:spcAft>
              <a:buNone/>
              <a:defRPr sz="1000"/>
            </a:lvl4pPr>
            <a:lvl5pPr lvl="4">
              <a:lnSpc>
                <a:spcPct val="115000"/>
              </a:lnSpc>
              <a:spcBef>
                <a:spcPts val="0"/>
              </a:spcBef>
              <a:spcAft>
                <a:spcPts val="0"/>
              </a:spcAft>
              <a:buNone/>
              <a:defRPr sz="1000"/>
            </a:lvl5pPr>
            <a:lvl6pPr lvl="5">
              <a:lnSpc>
                <a:spcPct val="115000"/>
              </a:lnSpc>
              <a:spcBef>
                <a:spcPts val="0"/>
              </a:spcBef>
              <a:spcAft>
                <a:spcPts val="0"/>
              </a:spcAft>
              <a:buNone/>
              <a:defRPr sz="1000"/>
            </a:lvl6pPr>
            <a:lvl7pPr lvl="6">
              <a:lnSpc>
                <a:spcPct val="115000"/>
              </a:lnSpc>
              <a:spcBef>
                <a:spcPts val="0"/>
              </a:spcBef>
              <a:spcAft>
                <a:spcPts val="0"/>
              </a:spcAft>
              <a:buNone/>
              <a:defRPr sz="1000"/>
            </a:lvl7pPr>
            <a:lvl8pPr lvl="7">
              <a:lnSpc>
                <a:spcPct val="115000"/>
              </a:lnSpc>
              <a:spcBef>
                <a:spcPts val="0"/>
              </a:spcBef>
              <a:spcAft>
                <a:spcPts val="0"/>
              </a:spcAft>
              <a:buNone/>
              <a:defRPr sz="1000"/>
            </a:lvl8pPr>
            <a:lvl9pPr lvl="8">
              <a:lnSpc>
                <a:spcPct val="115000"/>
              </a:lnSpc>
              <a:spcBef>
                <a:spcPts val="0"/>
              </a:spcBef>
              <a:spcAft>
                <a:spcPts val="0"/>
              </a:spcAft>
              <a:buNone/>
              <a:defRPr sz="1000"/>
            </a:lvl9pPr>
          </a:lstStyle>
          <a:p/>
        </p:txBody>
      </p:sp>
      <p:sp>
        <p:nvSpPr>
          <p:cNvPr id="258" name="Google Shape;258;p22"/>
          <p:cNvSpPr txBox="1"/>
          <p:nvPr>
            <p:ph idx="15" type="title"/>
          </p:nvPr>
        </p:nvSpPr>
        <p:spPr>
          <a:xfrm>
            <a:off x="7115925" y="3352550"/>
            <a:ext cx="1498500" cy="189600"/>
          </a:xfrm>
          <a:prstGeom prst="rect">
            <a:avLst/>
          </a:prstGeom>
        </p:spPr>
        <p:txBody>
          <a:bodyPr anchorCtr="0" anchor="t" bIns="0" lIns="0" spcFirstLastPara="1" rIns="0" wrap="square" tIns="0">
            <a:noAutofit/>
          </a:bodyPr>
          <a:lstStyle>
            <a:lvl1pPr lvl="0" algn="ctr">
              <a:spcBef>
                <a:spcPts val="0"/>
              </a:spcBef>
              <a:spcAft>
                <a:spcPts val="0"/>
              </a:spcAft>
              <a:buNone/>
              <a:defRPr sz="1200">
                <a:latin typeface="Montserrat"/>
                <a:ea typeface="Montserrat"/>
                <a:cs typeface="Montserrat"/>
                <a:sym typeface="Montserrat"/>
              </a:defRPr>
            </a:lvl1pPr>
            <a:lvl2pPr lvl="1" algn="ctr">
              <a:spcBef>
                <a:spcPts val="0"/>
              </a:spcBef>
              <a:spcAft>
                <a:spcPts val="0"/>
              </a:spcAft>
              <a:buNone/>
              <a:defRPr sz="1200">
                <a:latin typeface="Montserrat"/>
                <a:ea typeface="Montserrat"/>
                <a:cs typeface="Montserrat"/>
                <a:sym typeface="Montserrat"/>
              </a:defRPr>
            </a:lvl2pPr>
            <a:lvl3pPr lvl="2" algn="ctr">
              <a:spcBef>
                <a:spcPts val="0"/>
              </a:spcBef>
              <a:spcAft>
                <a:spcPts val="0"/>
              </a:spcAft>
              <a:buNone/>
              <a:defRPr sz="1200">
                <a:latin typeface="Montserrat"/>
                <a:ea typeface="Montserrat"/>
                <a:cs typeface="Montserrat"/>
                <a:sym typeface="Montserrat"/>
              </a:defRPr>
            </a:lvl3pPr>
            <a:lvl4pPr lvl="3" algn="ctr">
              <a:spcBef>
                <a:spcPts val="0"/>
              </a:spcBef>
              <a:spcAft>
                <a:spcPts val="0"/>
              </a:spcAft>
              <a:buNone/>
              <a:defRPr sz="1200">
                <a:latin typeface="Montserrat"/>
                <a:ea typeface="Montserrat"/>
                <a:cs typeface="Montserrat"/>
                <a:sym typeface="Montserrat"/>
              </a:defRPr>
            </a:lvl4pPr>
            <a:lvl5pPr lvl="4" algn="ctr">
              <a:spcBef>
                <a:spcPts val="0"/>
              </a:spcBef>
              <a:spcAft>
                <a:spcPts val="0"/>
              </a:spcAft>
              <a:buNone/>
              <a:defRPr sz="1200">
                <a:latin typeface="Montserrat"/>
                <a:ea typeface="Montserrat"/>
                <a:cs typeface="Montserrat"/>
                <a:sym typeface="Montserrat"/>
              </a:defRPr>
            </a:lvl5pPr>
            <a:lvl6pPr lvl="5" algn="ctr">
              <a:spcBef>
                <a:spcPts val="0"/>
              </a:spcBef>
              <a:spcAft>
                <a:spcPts val="0"/>
              </a:spcAft>
              <a:buNone/>
              <a:defRPr sz="1200">
                <a:latin typeface="Montserrat"/>
                <a:ea typeface="Montserrat"/>
                <a:cs typeface="Montserrat"/>
                <a:sym typeface="Montserrat"/>
              </a:defRPr>
            </a:lvl6pPr>
            <a:lvl7pPr lvl="6" algn="ctr">
              <a:spcBef>
                <a:spcPts val="0"/>
              </a:spcBef>
              <a:spcAft>
                <a:spcPts val="0"/>
              </a:spcAft>
              <a:buNone/>
              <a:defRPr sz="1200">
                <a:latin typeface="Montserrat"/>
                <a:ea typeface="Montserrat"/>
                <a:cs typeface="Montserrat"/>
                <a:sym typeface="Montserrat"/>
              </a:defRPr>
            </a:lvl7pPr>
            <a:lvl8pPr lvl="7" algn="ctr">
              <a:spcBef>
                <a:spcPts val="0"/>
              </a:spcBef>
              <a:spcAft>
                <a:spcPts val="0"/>
              </a:spcAft>
              <a:buNone/>
              <a:defRPr sz="1200">
                <a:latin typeface="Montserrat"/>
                <a:ea typeface="Montserrat"/>
                <a:cs typeface="Montserrat"/>
                <a:sym typeface="Montserrat"/>
              </a:defRPr>
            </a:lvl8pPr>
            <a:lvl9pPr lvl="8" algn="ctr">
              <a:spcBef>
                <a:spcPts val="0"/>
              </a:spcBef>
              <a:spcAft>
                <a:spcPts val="0"/>
              </a:spcAft>
              <a:buNone/>
              <a:defRPr sz="1200">
                <a:latin typeface="Montserrat"/>
                <a:ea typeface="Montserrat"/>
                <a:cs typeface="Montserrat"/>
                <a:sym typeface="Montserrat"/>
              </a:defRPr>
            </a:lvl9pPr>
          </a:lstStyle>
          <a:p/>
        </p:txBody>
      </p:sp>
      <p:sp>
        <p:nvSpPr>
          <p:cNvPr id="259" name="Google Shape;259;p22"/>
          <p:cNvSpPr txBox="1"/>
          <p:nvPr>
            <p:ph idx="16" type="title"/>
          </p:nvPr>
        </p:nvSpPr>
        <p:spPr>
          <a:xfrm>
            <a:off x="7115925" y="3582694"/>
            <a:ext cx="1498500" cy="189600"/>
          </a:xfrm>
          <a:prstGeom prst="rect">
            <a:avLst/>
          </a:prstGeom>
        </p:spPr>
        <p:txBody>
          <a:bodyPr anchorCtr="0" anchor="t" bIns="0" lIns="0" spcFirstLastPara="1" rIns="0" wrap="square" tIns="0">
            <a:spAutoFit/>
          </a:bodyPr>
          <a:lstStyle>
            <a:lvl1pPr lvl="0" algn="ctr">
              <a:spcBef>
                <a:spcPts val="0"/>
              </a:spcBef>
              <a:spcAft>
                <a:spcPts val="0"/>
              </a:spcAft>
              <a:buNone/>
              <a:defRPr sz="1000">
                <a:solidFill>
                  <a:schemeClr val="lt2"/>
                </a:solidFill>
              </a:defRPr>
            </a:lvl1pPr>
            <a:lvl2pPr lvl="1">
              <a:lnSpc>
                <a:spcPct val="115000"/>
              </a:lnSpc>
              <a:spcBef>
                <a:spcPts val="0"/>
              </a:spcBef>
              <a:spcAft>
                <a:spcPts val="0"/>
              </a:spcAft>
              <a:buNone/>
              <a:defRPr sz="1000"/>
            </a:lvl2pPr>
            <a:lvl3pPr lvl="2">
              <a:lnSpc>
                <a:spcPct val="115000"/>
              </a:lnSpc>
              <a:spcBef>
                <a:spcPts val="0"/>
              </a:spcBef>
              <a:spcAft>
                <a:spcPts val="0"/>
              </a:spcAft>
              <a:buNone/>
              <a:defRPr sz="1000"/>
            </a:lvl3pPr>
            <a:lvl4pPr lvl="3">
              <a:lnSpc>
                <a:spcPct val="115000"/>
              </a:lnSpc>
              <a:spcBef>
                <a:spcPts val="0"/>
              </a:spcBef>
              <a:spcAft>
                <a:spcPts val="0"/>
              </a:spcAft>
              <a:buNone/>
              <a:defRPr sz="1000"/>
            </a:lvl4pPr>
            <a:lvl5pPr lvl="4">
              <a:lnSpc>
                <a:spcPct val="115000"/>
              </a:lnSpc>
              <a:spcBef>
                <a:spcPts val="0"/>
              </a:spcBef>
              <a:spcAft>
                <a:spcPts val="0"/>
              </a:spcAft>
              <a:buNone/>
              <a:defRPr sz="1000"/>
            </a:lvl5pPr>
            <a:lvl6pPr lvl="5">
              <a:lnSpc>
                <a:spcPct val="115000"/>
              </a:lnSpc>
              <a:spcBef>
                <a:spcPts val="0"/>
              </a:spcBef>
              <a:spcAft>
                <a:spcPts val="0"/>
              </a:spcAft>
              <a:buNone/>
              <a:defRPr sz="1000"/>
            </a:lvl6pPr>
            <a:lvl7pPr lvl="6">
              <a:lnSpc>
                <a:spcPct val="115000"/>
              </a:lnSpc>
              <a:spcBef>
                <a:spcPts val="0"/>
              </a:spcBef>
              <a:spcAft>
                <a:spcPts val="0"/>
              </a:spcAft>
              <a:buNone/>
              <a:defRPr sz="1000"/>
            </a:lvl7pPr>
            <a:lvl8pPr lvl="7">
              <a:lnSpc>
                <a:spcPct val="115000"/>
              </a:lnSpc>
              <a:spcBef>
                <a:spcPts val="0"/>
              </a:spcBef>
              <a:spcAft>
                <a:spcPts val="0"/>
              </a:spcAft>
              <a:buNone/>
              <a:defRPr sz="1000"/>
            </a:lvl8pPr>
            <a:lvl9pPr lvl="8">
              <a:lnSpc>
                <a:spcPct val="115000"/>
              </a:lnSpc>
              <a:spcBef>
                <a:spcPts val="0"/>
              </a:spcBef>
              <a:spcAft>
                <a:spcPts val="0"/>
              </a:spcAft>
              <a:buNone/>
              <a:defRPr sz="1000"/>
            </a:lvl9pPr>
          </a:lstStyle>
          <a:p/>
        </p:txBody>
      </p:sp>
      <p:sp>
        <p:nvSpPr>
          <p:cNvPr id="260" name="Google Shape;260;p22"/>
          <p:cNvSpPr txBox="1"/>
          <p:nvPr>
            <p:ph idx="1" type="subTitle"/>
          </p:nvPr>
        </p:nvSpPr>
        <p:spPr>
          <a:xfrm>
            <a:off x="7657750" y="256025"/>
            <a:ext cx="1230300" cy="2757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800"/>
              <a:buFont typeface="Montserrat"/>
              <a:buNone/>
              <a:defRPr>
                <a:solidFill>
                  <a:schemeClr val="dk1"/>
                </a:solidFill>
              </a:defRPr>
            </a:lvl1pPr>
            <a:lvl2pPr lvl="1">
              <a:spcBef>
                <a:spcPts val="0"/>
              </a:spcBef>
              <a:spcAft>
                <a:spcPts val="0"/>
              </a:spcAft>
              <a:buClr>
                <a:schemeClr val="dk1"/>
              </a:buClr>
              <a:buSzPts val="800"/>
              <a:buFont typeface="Montserrat"/>
              <a:buNone/>
              <a:defRPr>
                <a:solidFill>
                  <a:schemeClr val="dk1"/>
                </a:solidFill>
              </a:defRPr>
            </a:lvl2pPr>
            <a:lvl3pPr lvl="2">
              <a:spcBef>
                <a:spcPts val="0"/>
              </a:spcBef>
              <a:spcAft>
                <a:spcPts val="0"/>
              </a:spcAft>
              <a:buClr>
                <a:schemeClr val="dk1"/>
              </a:buClr>
              <a:buSzPts val="800"/>
              <a:buFont typeface="Montserrat"/>
              <a:buNone/>
              <a:defRPr>
                <a:solidFill>
                  <a:schemeClr val="dk1"/>
                </a:solidFill>
              </a:defRPr>
            </a:lvl3pPr>
            <a:lvl4pPr lvl="3">
              <a:spcBef>
                <a:spcPts val="0"/>
              </a:spcBef>
              <a:spcAft>
                <a:spcPts val="0"/>
              </a:spcAft>
              <a:buClr>
                <a:schemeClr val="dk1"/>
              </a:buClr>
              <a:buSzPts val="800"/>
              <a:buFont typeface="Montserrat"/>
              <a:buNone/>
              <a:defRPr>
                <a:solidFill>
                  <a:schemeClr val="dk1"/>
                </a:solidFill>
              </a:defRPr>
            </a:lvl4pPr>
            <a:lvl5pPr lvl="4">
              <a:spcBef>
                <a:spcPts val="0"/>
              </a:spcBef>
              <a:spcAft>
                <a:spcPts val="0"/>
              </a:spcAft>
              <a:buClr>
                <a:schemeClr val="dk1"/>
              </a:buClr>
              <a:buSzPts val="800"/>
              <a:buFont typeface="Montserrat"/>
              <a:buNone/>
              <a:defRPr>
                <a:solidFill>
                  <a:schemeClr val="dk1"/>
                </a:solidFill>
              </a:defRPr>
            </a:lvl5pPr>
            <a:lvl6pPr lvl="5">
              <a:spcBef>
                <a:spcPts val="0"/>
              </a:spcBef>
              <a:spcAft>
                <a:spcPts val="0"/>
              </a:spcAft>
              <a:buClr>
                <a:schemeClr val="dk1"/>
              </a:buClr>
              <a:buSzPts val="800"/>
              <a:buFont typeface="Montserrat"/>
              <a:buNone/>
              <a:defRPr>
                <a:solidFill>
                  <a:schemeClr val="dk1"/>
                </a:solidFill>
              </a:defRPr>
            </a:lvl6pPr>
            <a:lvl7pPr lvl="6">
              <a:spcBef>
                <a:spcPts val="0"/>
              </a:spcBef>
              <a:spcAft>
                <a:spcPts val="0"/>
              </a:spcAft>
              <a:buClr>
                <a:schemeClr val="dk1"/>
              </a:buClr>
              <a:buSzPts val="800"/>
              <a:buFont typeface="Montserrat"/>
              <a:buNone/>
              <a:defRPr>
                <a:solidFill>
                  <a:schemeClr val="dk1"/>
                </a:solidFill>
              </a:defRPr>
            </a:lvl7pPr>
            <a:lvl8pPr lvl="7">
              <a:spcBef>
                <a:spcPts val="0"/>
              </a:spcBef>
              <a:spcAft>
                <a:spcPts val="0"/>
              </a:spcAft>
              <a:buClr>
                <a:schemeClr val="dk1"/>
              </a:buClr>
              <a:buSzPts val="800"/>
              <a:buFont typeface="Montserrat"/>
              <a:buNone/>
              <a:defRPr>
                <a:solidFill>
                  <a:schemeClr val="dk1"/>
                </a:solidFill>
              </a:defRPr>
            </a:lvl8pPr>
            <a:lvl9pPr lvl="8">
              <a:spcBef>
                <a:spcPts val="0"/>
              </a:spcBef>
              <a:spcAft>
                <a:spcPts val="0"/>
              </a:spcAft>
              <a:buClr>
                <a:schemeClr val="dk1"/>
              </a:buClr>
              <a:buSzPts val="800"/>
              <a:buFont typeface="Montserrat"/>
              <a:buNone/>
              <a:defRPr>
                <a:solidFill>
                  <a:schemeClr val="dk1"/>
                </a:solidFill>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ur storyboards - Alt 1">
  <p:cSld name="BLANK_1_1_1_1_1_1_1_1_1_1_1_1_1_1_1_1_1_1_1_2_1">
    <p:spTree>
      <p:nvGrpSpPr>
        <p:cNvPr id="261" name="Shape 261"/>
        <p:cNvGrpSpPr/>
        <p:nvPr/>
      </p:nvGrpSpPr>
      <p:grpSpPr>
        <a:xfrm>
          <a:off x="0" y="0"/>
          <a:ext cx="0" cy="0"/>
          <a:chOff x="0" y="0"/>
          <a:chExt cx="0" cy="0"/>
        </a:xfrm>
      </p:grpSpPr>
      <p:sp>
        <p:nvSpPr>
          <p:cNvPr id="262" name="Google Shape;262;p23"/>
          <p:cNvSpPr/>
          <p:nvPr>
            <p:ph idx="2" type="pic"/>
          </p:nvPr>
        </p:nvSpPr>
        <p:spPr>
          <a:xfrm>
            <a:off x="2725025" y="1596075"/>
            <a:ext cx="1498500" cy="1498500"/>
          </a:xfrm>
          <a:prstGeom prst="rect">
            <a:avLst/>
          </a:prstGeom>
          <a:noFill/>
          <a:ln>
            <a:noFill/>
          </a:ln>
        </p:spPr>
      </p:sp>
      <p:sp>
        <p:nvSpPr>
          <p:cNvPr id="263" name="Google Shape;263;p23"/>
          <p:cNvSpPr/>
          <p:nvPr>
            <p:ph idx="3" type="pic"/>
          </p:nvPr>
        </p:nvSpPr>
        <p:spPr>
          <a:xfrm>
            <a:off x="7115925" y="1596075"/>
            <a:ext cx="1498500" cy="1498500"/>
          </a:xfrm>
          <a:prstGeom prst="rect">
            <a:avLst/>
          </a:prstGeom>
          <a:noFill/>
          <a:ln>
            <a:noFill/>
          </a:ln>
        </p:spPr>
      </p:sp>
      <p:sp>
        <p:nvSpPr>
          <p:cNvPr id="264" name="Google Shape;264;p23"/>
          <p:cNvSpPr/>
          <p:nvPr>
            <p:ph idx="4" type="pic"/>
          </p:nvPr>
        </p:nvSpPr>
        <p:spPr>
          <a:xfrm>
            <a:off x="4920475" y="1596075"/>
            <a:ext cx="1498500" cy="1498500"/>
          </a:xfrm>
          <a:prstGeom prst="ellipse">
            <a:avLst/>
          </a:prstGeom>
          <a:noFill/>
          <a:ln>
            <a:noFill/>
          </a:ln>
        </p:spPr>
      </p:sp>
      <p:sp>
        <p:nvSpPr>
          <p:cNvPr id="265" name="Google Shape;265;p23"/>
          <p:cNvSpPr/>
          <p:nvPr>
            <p:ph idx="5" type="pic"/>
          </p:nvPr>
        </p:nvSpPr>
        <p:spPr>
          <a:xfrm>
            <a:off x="529575" y="1596075"/>
            <a:ext cx="1498500" cy="1498500"/>
          </a:xfrm>
          <a:prstGeom prst="ellipse">
            <a:avLst/>
          </a:prstGeom>
          <a:noFill/>
          <a:ln>
            <a:noFill/>
          </a:ln>
        </p:spPr>
      </p:sp>
      <p:sp>
        <p:nvSpPr>
          <p:cNvPr id="266" name="Google Shape;266;p23"/>
          <p:cNvSpPr txBox="1"/>
          <p:nvPr>
            <p:ph type="title"/>
          </p:nvPr>
        </p:nvSpPr>
        <p:spPr>
          <a:xfrm>
            <a:off x="529575" y="3352550"/>
            <a:ext cx="1498500" cy="189600"/>
          </a:xfrm>
          <a:prstGeom prst="rect">
            <a:avLst/>
          </a:prstGeom>
        </p:spPr>
        <p:txBody>
          <a:bodyPr anchorCtr="0" anchor="t" bIns="0" lIns="0" spcFirstLastPara="1" rIns="0" wrap="square" tIns="0">
            <a:noAutofit/>
          </a:bodyPr>
          <a:lstStyle>
            <a:lvl1pPr lvl="0" algn="ctr">
              <a:spcBef>
                <a:spcPts val="0"/>
              </a:spcBef>
              <a:spcAft>
                <a:spcPts val="0"/>
              </a:spcAft>
              <a:buNone/>
              <a:defRPr sz="1200">
                <a:latin typeface="Montserrat"/>
                <a:ea typeface="Montserrat"/>
                <a:cs typeface="Montserrat"/>
                <a:sym typeface="Montserrat"/>
              </a:defRPr>
            </a:lvl1pPr>
            <a:lvl2pPr lvl="1" algn="ctr">
              <a:spcBef>
                <a:spcPts val="0"/>
              </a:spcBef>
              <a:spcAft>
                <a:spcPts val="0"/>
              </a:spcAft>
              <a:buNone/>
              <a:defRPr sz="1200">
                <a:latin typeface="Montserrat"/>
                <a:ea typeface="Montserrat"/>
                <a:cs typeface="Montserrat"/>
                <a:sym typeface="Montserrat"/>
              </a:defRPr>
            </a:lvl2pPr>
            <a:lvl3pPr lvl="2" algn="ctr">
              <a:spcBef>
                <a:spcPts val="0"/>
              </a:spcBef>
              <a:spcAft>
                <a:spcPts val="0"/>
              </a:spcAft>
              <a:buNone/>
              <a:defRPr sz="1200">
                <a:latin typeface="Montserrat"/>
                <a:ea typeface="Montserrat"/>
                <a:cs typeface="Montserrat"/>
                <a:sym typeface="Montserrat"/>
              </a:defRPr>
            </a:lvl3pPr>
            <a:lvl4pPr lvl="3" algn="ctr">
              <a:spcBef>
                <a:spcPts val="0"/>
              </a:spcBef>
              <a:spcAft>
                <a:spcPts val="0"/>
              </a:spcAft>
              <a:buNone/>
              <a:defRPr sz="1200">
                <a:latin typeface="Montserrat"/>
                <a:ea typeface="Montserrat"/>
                <a:cs typeface="Montserrat"/>
                <a:sym typeface="Montserrat"/>
              </a:defRPr>
            </a:lvl4pPr>
            <a:lvl5pPr lvl="4" algn="ctr">
              <a:spcBef>
                <a:spcPts val="0"/>
              </a:spcBef>
              <a:spcAft>
                <a:spcPts val="0"/>
              </a:spcAft>
              <a:buNone/>
              <a:defRPr sz="1200">
                <a:latin typeface="Montserrat"/>
                <a:ea typeface="Montserrat"/>
                <a:cs typeface="Montserrat"/>
                <a:sym typeface="Montserrat"/>
              </a:defRPr>
            </a:lvl5pPr>
            <a:lvl6pPr lvl="5" algn="ctr">
              <a:spcBef>
                <a:spcPts val="0"/>
              </a:spcBef>
              <a:spcAft>
                <a:spcPts val="0"/>
              </a:spcAft>
              <a:buNone/>
              <a:defRPr sz="1200">
                <a:latin typeface="Montserrat"/>
                <a:ea typeface="Montserrat"/>
                <a:cs typeface="Montserrat"/>
                <a:sym typeface="Montserrat"/>
              </a:defRPr>
            </a:lvl6pPr>
            <a:lvl7pPr lvl="6" algn="ctr">
              <a:spcBef>
                <a:spcPts val="0"/>
              </a:spcBef>
              <a:spcAft>
                <a:spcPts val="0"/>
              </a:spcAft>
              <a:buNone/>
              <a:defRPr sz="1200">
                <a:latin typeface="Montserrat"/>
                <a:ea typeface="Montserrat"/>
                <a:cs typeface="Montserrat"/>
                <a:sym typeface="Montserrat"/>
              </a:defRPr>
            </a:lvl7pPr>
            <a:lvl8pPr lvl="7" algn="ctr">
              <a:spcBef>
                <a:spcPts val="0"/>
              </a:spcBef>
              <a:spcAft>
                <a:spcPts val="0"/>
              </a:spcAft>
              <a:buNone/>
              <a:defRPr sz="1200">
                <a:latin typeface="Montserrat"/>
                <a:ea typeface="Montserrat"/>
                <a:cs typeface="Montserrat"/>
                <a:sym typeface="Montserrat"/>
              </a:defRPr>
            </a:lvl8pPr>
            <a:lvl9pPr lvl="8" algn="ctr">
              <a:spcBef>
                <a:spcPts val="0"/>
              </a:spcBef>
              <a:spcAft>
                <a:spcPts val="0"/>
              </a:spcAft>
              <a:buNone/>
              <a:defRPr sz="1200">
                <a:latin typeface="Montserrat"/>
                <a:ea typeface="Montserrat"/>
                <a:cs typeface="Montserrat"/>
                <a:sym typeface="Montserrat"/>
              </a:defRPr>
            </a:lvl9pPr>
          </a:lstStyle>
          <a:p/>
        </p:txBody>
      </p:sp>
      <p:sp>
        <p:nvSpPr>
          <p:cNvPr id="267" name="Google Shape;267;p23"/>
          <p:cNvSpPr txBox="1"/>
          <p:nvPr>
            <p:ph idx="6" type="title"/>
          </p:nvPr>
        </p:nvSpPr>
        <p:spPr>
          <a:xfrm>
            <a:off x="256025" y="213150"/>
            <a:ext cx="5750100" cy="511800"/>
          </a:xfrm>
          <a:prstGeom prst="rect">
            <a:avLst/>
          </a:prstGeom>
        </p:spPr>
        <p:txBody>
          <a:bodyPr anchorCtr="0" anchor="t" bIns="0" lIns="0" spcFirstLastPara="1" rIns="0" wrap="square" tIns="0">
            <a:spAutoFit/>
          </a:bodyPr>
          <a:lstStyle>
            <a:lvl1pPr lvl="0">
              <a:lnSpc>
                <a:spcPct val="90000"/>
              </a:lnSpc>
              <a:spcBef>
                <a:spcPts val="0"/>
              </a:spcBef>
              <a:spcAft>
                <a:spcPts val="0"/>
              </a:spcAft>
              <a:buNone/>
              <a:defRPr sz="3000"/>
            </a:lvl1pPr>
            <a:lvl2pPr lvl="1">
              <a:lnSpc>
                <a:spcPct val="115000"/>
              </a:lnSpc>
              <a:spcBef>
                <a:spcPts val="0"/>
              </a:spcBef>
              <a:spcAft>
                <a:spcPts val="0"/>
              </a:spcAft>
              <a:buNone/>
              <a:defRPr sz="3000"/>
            </a:lvl2pPr>
            <a:lvl3pPr lvl="2">
              <a:lnSpc>
                <a:spcPct val="115000"/>
              </a:lnSpc>
              <a:spcBef>
                <a:spcPts val="0"/>
              </a:spcBef>
              <a:spcAft>
                <a:spcPts val="0"/>
              </a:spcAft>
              <a:buNone/>
              <a:defRPr sz="3000"/>
            </a:lvl3pPr>
            <a:lvl4pPr lvl="3">
              <a:lnSpc>
                <a:spcPct val="115000"/>
              </a:lnSpc>
              <a:spcBef>
                <a:spcPts val="0"/>
              </a:spcBef>
              <a:spcAft>
                <a:spcPts val="0"/>
              </a:spcAft>
              <a:buNone/>
              <a:defRPr sz="3000"/>
            </a:lvl4pPr>
            <a:lvl5pPr lvl="4">
              <a:lnSpc>
                <a:spcPct val="115000"/>
              </a:lnSpc>
              <a:spcBef>
                <a:spcPts val="0"/>
              </a:spcBef>
              <a:spcAft>
                <a:spcPts val="0"/>
              </a:spcAft>
              <a:buNone/>
              <a:defRPr sz="3000"/>
            </a:lvl5pPr>
            <a:lvl6pPr lvl="5">
              <a:lnSpc>
                <a:spcPct val="115000"/>
              </a:lnSpc>
              <a:spcBef>
                <a:spcPts val="0"/>
              </a:spcBef>
              <a:spcAft>
                <a:spcPts val="0"/>
              </a:spcAft>
              <a:buNone/>
              <a:defRPr sz="3000"/>
            </a:lvl6pPr>
            <a:lvl7pPr lvl="6">
              <a:lnSpc>
                <a:spcPct val="115000"/>
              </a:lnSpc>
              <a:spcBef>
                <a:spcPts val="0"/>
              </a:spcBef>
              <a:spcAft>
                <a:spcPts val="0"/>
              </a:spcAft>
              <a:buNone/>
              <a:defRPr sz="3000"/>
            </a:lvl7pPr>
            <a:lvl8pPr lvl="7">
              <a:lnSpc>
                <a:spcPct val="115000"/>
              </a:lnSpc>
              <a:spcBef>
                <a:spcPts val="0"/>
              </a:spcBef>
              <a:spcAft>
                <a:spcPts val="0"/>
              </a:spcAft>
              <a:buNone/>
              <a:defRPr sz="3000"/>
            </a:lvl8pPr>
            <a:lvl9pPr lvl="8">
              <a:lnSpc>
                <a:spcPct val="115000"/>
              </a:lnSpc>
              <a:spcBef>
                <a:spcPts val="0"/>
              </a:spcBef>
              <a:spcAft>
                <a:spcPts val="0"/>
              </a:spcAft>
              <a:buNone/>
              <a:defRPr sz="3000"/>
            </a:lvl9pPr>
          </a:lstStyle>
          <a:p/>
        </p:txBody>
      </p:sp>
      <p:sp>
        <p:nvSpPr>
          <p:cNvPr id="268" name="Google Shape;268;p23"/>
          <p:cNvSpPr txBox="1"/>
          <p:nvPr>
            <p:ph idx="7" type="title"/>
          </p:nvPr>
        </p:nvSpPr>
        <p:spPr>
          <a:xfrm>
            <a:off x="529575" y="3582694"/>
            <a:ext cx="1498500" cy="189600"/>
          </a:xfrm>
          <a:prstGeom prst="rect">
            <a:avLst/>
          </a:prstGeom>
        </p:spPr>
        <p:txBody>
          <a:bodyPr anchorCtr="0" anchor="t" bIns="0" lIns="0" spcFirstLastPara="1" rIns="0" wrap="square" tIns="0">
            <a:spAutoFit/>
          </a:bodyPr>
          <a:lstStyle>
            <a:lvl1pPr lvl="0" algn="ctr">
              <a:spcBef>
                <a:spcPts val="0"/>
              </a:spcBef>
              <a:spcAft>
                <a:spcPts val="0"/>
              </a:spcAft>
              <a:buNone/>
              <a:defRPr sz="1000">
                <a:solidFill>
                  <a:schemeClr val="lt2"/>
                </a:solidFill>
              </a:defRPr>
            </a:lvl1pPr>
            <a:lvl2pPr lvl="1">
              <a:lnSpc>
                <a:spcPct val="115000"/>
              </a:lnSpc>
              <a:spcBef>
                <a:spcPts val="0"/>
              </a:spcBef>
              <a:spcAft>
                <a:spcPts val="0"/>
              </a:spcAft>
              <a:buNone/>
              <a:defRPr sz="1000"/>
            </a:lvl2pPr>
            <a:lvl3pPr lvl="2">
              <a:lnSpc>
                <a:spcPct val="115000"/>
              </a:lnSpc>
              <a:spcBef>
                <a:spcPts val="0"/>
              </a:spcBef>
              <a:spcAft>
                <a:spcPts val="0"/>
              </a:spcAft>
              <a:buNone/>
              <a:defRPr sz="1000"/>
            </a:lvl3pPr>
            <a:lvl4pPr lvl="3">
              <a:lnSpc>
                <a:spcPct val="115000"/>
              </a:lnSpc>
              <a:spcBef>
                <a:spcPts val="0"/>
              </a:spcBef>
              <a:spcAft>
                <a:spcPts val="0"/>
              </a:spcAft>
              <a:buNone/>
              <a:defRPr sz="1000"/>
            </a:lvl4pPr>
            <a:lvl5pPr lvl="4">
              <a:lnSpc>
                <a:spcPct val="115000"/>
              </a:lnSpc>
              <a:spcBef>
                <a:spcPts val="0"/>
              </a:spcBef>
              <a:spcAft>
                <a:spcPts val="0"/>
              </a:spcAft>
              <a:buNone/>
              <a:defRPr sz="1000"/>
            </a:lvl5pPr>
            <a:lvl6pPr lvl="5">
              <a:lnSpc>
                <a:spcPct val="115000"/>
              </a:lnSpc>
              <a:spcBef>
                <a:spcPts val="0"/>
              </a:spcBef>
              <a:spcAft>
                <a:spcPts val="0"/>
              </a:spcAft>
              <a:buNone/>
              <a:defRPr sz="1000"/>
            </a:lvl6pPr>
            <a:lvl7pPr lvl="6">
              <a:lnSpc>
                <a:spcPct val="115000"/>
              </a:lnSpc>
              <a:spcBef>
                <a:spcPts val="0"/>
              </a:spcBef>
              <a:spcAft>
                <a:spcPts val="0"/>
              </a:spcAft>
              <a:buNone/>
              <a:defRPr sz="1000"/>
            </a:lvl7pPr>
            <a:lvl8pPr lvl="7">
              <a:lnSpc>
                <a:spcPct val="115000"/>
              </a:lnSpc>
              <a:spcBef>
                <a:spcPts val="0"/>
              </a:spcBef>
              <a:spcAft>
                <a:spcPts val="0"/>
              </a:spcAft>
              <a:buNone/>
              <a:defRPr sz="1000"/>
            </a:lvl8pPr>
            <a:lvl9pPr lvl="8">
              <a:lnSpc>
                <a:spcPct val="115000"/>
              </a:lnSpc>
              <a:spcBef>
                <a:spcPts val="0"/>
              </a:spcBef>
              <a:spcAft>
                <a:spcPts val="0"/>
              </a:spcAft>
              <a:buNone/>
              <a:defRPr sz="1000"/>
            </a:lvl9pPr>
          </a:lstStyle>
          <a:p/>
        </p:txBody>
      </p:sp>
      <p:sp>
        <p:nvSpPr>
          <p:cNvPr id="269" name="Google Shape;269;p23"/>
          <p:cNvSpPr txBox="1"/>
          <p:nvPr>
            <p:ph idx="8" type="title"/>
          </p:nvPr>
        </p:nvSpPr>
        <p:spPr>
          <a:xfrm>
            <a:off x="2725025" y="3352550"/>
            <a:ext cx="1498500" cy="189600"/>
          </a:xfrm>
          <a:prstGeom prst="rect">
            <a:avLst/>
          </a:prstGeom>
        </p:spPr>
        <p:txBody>
          <a:bodyPr anchorCtr="0" anchor="t" bIns="0" lIns="0" spcFirstLastPara="1" rIns="0" wrap="square" tIns="0">
            <a:noAutofit/>
          </a:bodyPr>
          <a:lstStyle>
            <a:lvl1pPr lvl="0" algn="ctr">
              <a:spcBef>
                <a:spcPts val="0"/>
              </a:spcBef>
              <a:spcAft>
                <a:spcPts val="0"/>
              </a:spcAft>
              <a:buNone/>
              <a:defRPr sz="1200">
                <a:latin typeface="Montserrat"/>
                <a:ea typeface="Montserrat"/>
                <a:cs typeface="Montserrat"/>
                <a:sym typeface="Montserrat"/>
              </a:defRPr>
            </a:lvl1pPr>
            <a:lvl2pPr lvl="1" algn="ctr">
              <a:spcBef>
                <a:spcPts val="0"/>
              </a:spcBef>
              <a:spcAft>
                <a:spcPts val="0"/>
              </a:spcAft>
              <a:buNone/>
              <a:defRPr sz="1200">
                <a:latin typeface="Montserrat"/>
                <a:ea typeface="Montserrat"/>
                <a:cs typeface="Montserrat"/>
                <a:sym typeface="Montserrat"/>
              </a:defRPr>
            </a:lvl2pPr>
            <a:lvl3pPr lvl="2" algn="ctr">
              <a:spcBef>
                <a:spcPts val="0"/>
              </a:spcBef>
              <a:spcAft>
                <a:spcPts val="0"/>
              </a:spcAft>
              <a:buNone/>
              <a:defRPr sz="1200">
                <a:latin typeface="Montserrat"/>
                <a:ea typeface="Montserrat"/>
                <a:cs typeface="Montserrat"/>
                <a:sym typeface="Montserrat"/>
              </a:defRPr>
            </a:lvl3pPr>
            <a:lvl4pPr lvl="3" algn="ctr">
              <a:spcBef>
                <a:spcPts val="0"/>
              </a:spcBef>
              <a:spcAft>
                <a:spcPts val="0"/>
              </a:spcAft>
              <a:buNone/>
              <a:defRPr sz="1200">
                <a:latin typeface="Montserrat"/>
                <a:ea typeface="Montserrat"/>
                <a:cs typeface="Montserrat"/>
                <a:sym typeface="Montserrat"/>
              </a:defRPr>
            </a:lvl4pPr>
            <a:lvl5pPr lvl="4" algn="ctr">
              <a:spcBef>
                <a:spcPts val="0"/>
              </a:spcBef>
              <a:spcAft>
                <a:spcPts val="0"/>
              </a:spcAft>
              <a:buNone/>
              <a:defRPr sz="1200">
                <a:latin typeface="Montserrat"/>
                <a:ea typeface="Montserrat"/>
                <a:cs typeface="Montserrat"/>
                <a:sym typeface="Montserrat"/>
              </a:defRPr>
            </a:lvl5pPr>
            <a:lvl6pPr lvl="5" algn="ctr">
              <a:spcBef>
                <a:spcPts val="0"/>
              </a:spcBef>
              <a:spcAft>
                <a:spcPts val="0"/>
              </a:spcAft>
              <a:buNone/>
              <a:defRPr sz="1200">
                <a:latin typeface="Montserrat"/>
                <a:ea typeface="Montserrat"/>
                <a:cs typeface="Montserrat"/>
                <a:sym typeface="Montserrat"/>
              </a:defRPr>
            </a:lvl6pPr>
            <a:lvl7pPr lvl="6" algn="ctr">
              <a:spcBef>
                <a:spcPts val="0"/>
              </a:spcBef>
              <a:spcAft>
                <a:spcPts val="0"/>
              </a:spcAft>
              <a:buNone/>
              <a:defRPr sz="1200">
                <a:latin typeface="Montserrat"/>
                <a:ea typeface="Montserrat"/>
                <a:cs typeface="Montserrat"/>
                <a:sym typeface="Montserrat"/>
              </a:defRPr>
            </a:lvl7pPr>
            <a:lvl8pPr lvl="7" algn="ctr">
              <a:spcBef>
                <a:spcPts val="0"/>
              </a:spcBef>
              <a:spcAft>
                <a:spcPts val="0"/>
              </a:spcAft>
              <a:buNone/>
              <a:defRPr sz="1200">
                <a:latin typeface="Montserrat"/>
                <a:ea typeface="Montserrat"/>
                <a:cs typeface="Montserrat"/>
                <a:sym typeface="Montserrat"/>
              </a:defRPr>
            </a:lvl8pPr>
            <a:lvl9pPr lvl="8" algn="ctr">
              <a:spcBef>
                <a:spcPts val="0"/>
              </a:spcBef>
              <a:spcAft>
                <a:spcPts val="0"/>
              </a:spcAft>
              <a:buNone/>
              <a:defRPr sz="1200">
                <a:latin typeface="Montserrat"/>
                <a:ea typeface="Montserrat"/>
                <a:cs typeface="Montserrat"/>
                <a:sym typeface="Montserrat"/>
              </a:defRPr>
            </a:lvl9pPr>
          </a:lstStyle>
          <a:p/>
        </p:txBody>
      </p:sp>
      <p:sp>
        <p:nvSpPr>
          <p:cNvPr id="270" name="Google Shape;270;p23"/>
          <p:cNvSpPr txBox="1"/>
          <p:nvPr>
            <p:ph idx="9" type="title"/>
          </p:nvPr>
        </p:nvSpPr>
        <p:spPr>
          <a:xfrm>
            <a:off x="2725025" y="3582694"/>
            <a:ext cx="1498500" cy="189600"/>
          </a:xfrm>
          <a:prstGeom prst="rect">
            <a:avLst/>
          </a:prstGeom>
        </p:spPr>
        <p:txBody>
          <a:bodyPr anchorCtr="0" anchor="t" bIns="0" lIns="0" spcFirstLastPara="1" rIns="0" wrap="square" tIns="0">
            <a:spAutoFit/>
          </a:bodyPr>
          <a:lstStyle>
            <a:lvl1pPr lvl="0" algn="ctr">
              <a:spcBef>
                <a:spcPts val="0"/>
              </a:spcBef>
              <a:spcAft>
                <a:spcPts val="0"/>
              </a:spcAft>
              <a:buNone/>
              <a:defRPr sz="1000">
                <a:solidFill>
                  <a:schemeClr val="lt2"/>
                </a:solidFill>
              </a:defRPr>
            </a:lvl1pPr>
            <a:lvl2pPr lvl="1">
              <a:lnSpc>
                <a:spcPct val="115000"/>
              </a:lnSpc>
              <a:spcBef>
                <a:spcPts val="0"/>
              </a:spcBef>
              <a:spcAft>
                <a:spcPts val="0"/>
              </a:spcAft>
              <a:buNone/>
              <a:defRPr sz="1000"/>
            </a:lvl2pPr>
            <a:lvl3pPr lvl="2">
              <a:lnSpc>
                <a:spcPct val="115000"/>
              </a:lnSpc>
              <a:spcBef>
                <a:spcPts val="0"/>
              </a:spcBef>
              <a:spcAft>
                <a:spcPts val="0"/>
              </a:spcAft>
              <a:buNone/>
              <a:defRPr sz="1000"/>
            </a:lvl3pPr>
            <a:lvl4pPr lvl="3">
              <a:lnSpc>
                <a:spcPct val="115000"/>
              </a:lnSpc>
              <a:spcBef>
                <a:spcPts val="0"/>
              </a:spcBef>
              <a:spcAft>
                <a:spcPts val="0"/>
              </a:spcAft>
              <a:buNone/>
              <a:defRPr sz="1000"/>
            </a:lvl4pPr>
            <a:lvl5pPr lvl="4">
              <a:lnSpc>
                <a:spcPct val="115000"/>
              </a:lnSpc>
              <a:spcBef>
                <a:spcPts val="0"/>
              </a:spcBef>
              <a:spcAft>
                <a:spcPts val="0"/>
              </a:spcAft>
              <a:buNone/>
              <a:defRPr sz="1000"/>
            </a:lvl5pPr>
            <a:lvl6pPr lvl="5">
              <a:lnSpc>
                <a:spcPct val="115000"/>
              </a:lnSpc>
              <a:spcBef>
                <a:spcPts val="0"/>
              </a:spcBef>
              <a:spcAft>
                <a:spcPts val="0"/>
              </a:spcAft>
              <a:buNone/>
              <a:defRPr sz="1000"/>
            </a:lvl6pPr>
            <a:lvl7pPr lvl="6">
              <a:lnSpc>
                <a:spcPct val="115000"/>
              </a:lnSpc>
              <a:spcBef>
                <a:spcPts val="0"/>
              </a:spcBef>
              <a:spcAft>
                <a:spcPts val="0"/>
              </a:spcAft>
              <a:buNone/>
              <a:defRPr sz="1000"/>
            </a:lvl7pPr>
            <a:lvl8pPr lvl="7">
              <a:lnSpc>
                <a:spcPct val="115000"/>
              </a:lnSpc>
              <a:spcBef>
                <a:spcPts val="0"/>
              </a:spcBef>
              <a:spcAft>
                <a:spcPts val="0"/>
              </a:spcAft>
              <a:buNone/>
              <a:defRPr sz="1000"/>
            </a:lvl8pPr>
            <a:lvl9pPr lvl="8">
              <a:lnSpc>
                <a:spcPct val="115000"/>
              </a:lnSpc>
              <a:spcBef>
                <a:spcPts val="0"/>
              </a:spcBef>
              <a:spcAft>
                <a:spcPts val="0"/>
              </a:spcAft>
              <a:buNone/>
              <a:defRPr sz="1000"/>
            </a:lvl9pPr>
          </a:lstStyle>
          <a:p/>
        </p:txBody>
      </p:sp>
      <p:sp>
        <p:nvSpPr>
          <p:cNvPr id="271" name="Google Shape;271;p23"/>
          <p:cNvSpPr txBox="1"/>
          <p:nvPr>
            <p:ph idx="13" type="title"/>
          </p:nvPr>
        </p:nvSpPr>
        <p:spPr>
          <a:xfrm>
            <a:off x="4920475" y="3352550"/>
            <a:ext cx="1498500" cy="189600"/>
          </a:xfrm>
          <a:prstGeom prst="rect">
            <a:avLst/>
          </a:prstGeom>
        </p:spPr>
        <p:txBody>
          <a:bodyPr anchorCtr="0" anchor="t" bIns="91425" lIns="91425" spcFirstLastPara="1" rIns="91425" wrap="square" tIns="91425">
            <a:noAutofit/>
          </a:bodyPr>
          <a:lstStyle>
            <a:lvl1pPr lvl="0" algn="ctr">
              <a:spcBef>
                <a:spcPts val="0"/>
              </a:spcBef>
              <a:spcAft>
                <a:spcPts val="0"/>
              </a:spcAft>
              <a:buNone/>
              <a:defRPr sz="1200">
                <a:latin typeface="Montserrat"/>
                <a:ea typeface="Montserrat"/>
                <a:cs typeface="Montserrat"/>
                <a:sym typeface="Montserrat"/>
              </a:defRPr>
            </a:lvl1pPr>
            <a:lvl2pPr lvl="1" algn="ctr">
              <a:spcBef>
                <a:spcPts val="0"/>
              </a:spcBef>
              <a:spcAft>
                <a:spcPts val="0"/>
              </a:spcAft>
              <a:buNone/>
              <a:defRPr sz="1200">
                <a:latin typeface="Montserrat"/>
                <a:ea typeface="Montserrat"/>
                <a:cs typeface="Montserrat"/>
                <a:sym typeface="Montserrat"/>
              </a:defRPr>
            </a:lvl2pPr>
            <a:lvl3pPr lvl="2" algn="ctr">
              <a:spcBef>
                <a:spcPts val="0"/>
              </a:spcBef>
              <a:spcAft>
                <a:spcPts val="0"/>
              </a:spcAft>
              <a:buNone/>
              <a:defRPr sz="1200">
                <a:latin typeface="Montserrat"/>
                <a:ea typeface="Montserrat"/>
                <a:cs typeface="Montserrat"/>
                <a:sym typeface="Montserrat"/>
              </a:defRPr>
            </a:lvl3pPr>
            <a:lvl4pPr lvl="3" algn="ctr">
              <a:spcBef>
                <a:spcPts val="0"/>
              </a:spcBef>
              <a:spcAft>
                <a:spcPts val="0"/>
              </a:spcAft>
              <a:buNone/>
              <a:defRPr sz="1200">
                <a:latin typeface="Montserrat"/>
                <a:ea typeface="Montserrat"/>
                <a:cs typeface="Montserrat"/>
                <a:sym typeface="Montserrat"/>
              </a:defRPr>
            </a:lvl4pPr>
            <a:lvl5pPr lvl="4" algn="ctr">
              <a:spcBef>
                <a:spcPts val="0"/>
              </a:spcBef>
              <a:spcAft>
                <a:spcPts val="0"/>
              </a:spcAft>
              <a:buNone/>
              <a:defRPr sz="1200">
                <a:latin typeface="Montserrat"/>
                <a:ea typeface="Montserrat"/>
                <a:cs typeface="Montserrat"/>
                <a:sym typeface="Montserrat"/>
              </a:defRPr>
            </a:lvl5pPr>
            <a:lvl6pPr lvl="5" algn="ctr">
              <a:spcBef>
                <a:spcPts val="0"/>
              </a:spcBef>
              <a:spcAft>
                <a:spcPts val="0"/>
              </a:spcAft>
              <a:buNone/>
              <a:defRPr sz="1200">
                <a:latin typeface="Montserrat"/>
                <a:ea typeface="Montserrat"/>
                <a:cs typeface="Montserrat"/>
                <a:sym typeface="Montserrat"/>
              </a:defRPr>
            </a:lvl6pPr>
            <a:lvl7pPr lvl="6" algn="ctr">
              <a:spcBef>
                <a:spcPts val="0"/>
              </a:spcBef>
              <a:spcAft>
                <a:spcPts val="0"/>
              </a:spcAft>
              <a:buNone/>
              <a:defRPr sz="1200">
                <a:latin typeface="Montserrat"/>
                <a:ea typeface="Montserrat"/>
                <a:cs typeface="Montserrat"/>
                <a:sym typeface="Montserrat"/>
              </a:defRPr>
            </a:lvl7pPr>
            <a:lvl8pPr lvl="7" algn="ctr">
              <a:spcBef>
                <a:spcPts val="0"/>
              </a:spcBef>
              <a:spcAft>
                <a:spcPts val="0"/>
              </a:spcAft>
              <a:buNone/>
              <a:defRPr sz="1200">
                <a:latin typeface="Montserrat"/>
                <a:ea typeface="Montserrat"/>
                <a:cs typeface="Montserrat"/>
                <a:sym typeface="Montserrat"/>
              </a:defRPr>
            </a:lvl8pPr>
            <a:lvl9pPr lvl="8" algn="ctr">
              <a:spcBef>
                <a:spcPts val="0"/>
              </a:spcBef>
              <a:spcAft>
                <a:spcPts val="0"/>
              </a:spcAft>
              <a:buNone/>
              <a:defRPr sz="1200">
                <a:latin typeface="Montserrat"/>
                <a:ea typeface="Montserrat"/>
                <a:cs typeface="Montserrat"/>
                <a:sym typeface="Montserrat"/>
              </a:defRPr>
            </a:lvl9pPr>
          </a:lstStyle>
          <a:p/>
        </p:txBody>
      </p:sp>
      <p:sp>
        <p:nvSpPr>
          <p:cNvPr id="272" name="Google Shape;272;p23"/>
          <p:cNvSpPr txBox="1"/>
          <p:nvPr>
            <p:ph idx="14" type="title"/>
          </p:nvPr>
        </p:nvSpPr>
        <p:spPr>
          <a:xfrm>
            <a:off x="4920475" y="3582694"/>
            <a:ext cx="1498500" cy="189600"/>
          </a:xfrm>
          <a:prstGeom prst="rect">
            <a:avLst/>
          </a:prstGeom>
        </p:spPr>
        <p:txBody>
          <a:bodyPr anchorCtr="0" anchor="t" bIns="0" lIns="0" spcFirstLastPara="1" rIns="0" wrap="square" tIns="0">
            <a:spAutoFit/>
          </a:bodyPr>
          <a:lstStyle>
            <a:lvl1pPr lvl="0" algn="ctr">
              <a:spcBef>
                <a:spcPts val="0"/>
              </a:spcBef>
              <a:spcAft>
                <a:spcPts val="0"/>
              </a:spcAft>
              <a:buNone/>
              <a:defRPr sz="1000">
                <a:solidFill>
                  <a:schemeClr val="lt2"/>
                </a:solidFill>
              </a:defRPr>
            </a:lvl1pPr>
            <a:lvl2pPr lvl="1">
              <a:lnSpc>
                <a:spcPct val="115000"/>
              </a:lnSpc>
              <a:spcBef>
                <a:spcPts val="0"/>
              </a:spcBef>
              <a:spcAft>
                <a:spcPts val="0"/>
              </a:spcAft>
              <a:buNone/>
              <a:defRPr sz="1000"/>
            </a:lvl2pPr>
            <a:lvl3pPr lvl="2">
              <a:lnSpc>
                <a:spcPct val="115000"/>
              </a:lnSpc>
              <a:spcBef>
                <a:spcPts val="0"/>
              </a:spcBef>
              <a:spcAft>
                <a:spcPts val="0"/>
              </a:spcAft>
              <a:buNone/>
              <a:defRPr sz="1000"/>
            </a:lvl3pPr>
            <a:lvl4pPr lvl="3">
              <a:lnSpc>
                <a:spcPct val="115000"/>
              </a:lnSpc>
              <a:spcBef>
                <a:spcPts val="0"/>
              </a:spcBef>
              <a:spcAft>
                <a:spcPts val="0"/>
              </a:spcAft>
              <a:buNone/>
              <a:defRPr sz="1000"/>
            </a:lvl4pPr>
            <a:lvl5pPr lvl="4">
              <a:lnSpc>
                <a:spcPct val="115000"/>
              </a:lnSpc>
              <a:spcBef>
                <a:spcPts val="0"/>
              </a:spcBef>
              <a:spcAft>
                <a:spcPts val="0"/>
              </a:spcAft>
              <a:buNone/>
              <a:defRPr sz="1000"/>
            </a:lvl5pPr>
            <a:lvl6pPr lvl="5">
              <a:lnSpc>
                <a:spcPct val="115000"/>
              </a:lnSpc>
              <a:spcBef>
                <a:spcPts val="0"/>
              </a:spcBef>
              <a:spcAft>
                <a:spcPts val="0"/>
              </a:spcAft>
              <a:buNone/>
              <a:defRPr sz="1000"/>
            </a:lvl6pPr>
            <a:lvl7pPr lvl="6">
              <a:lnSpc>
                <a:spcPct val="115000"/>
              </a:lnSpc>
              <a:spcBef>
                <a:spcPts val="0"/>
              </a:spcBef>
              <a:spcAft>
                <a:spcPts val="0"/>
              </a:spcAft>
              <a:buNone/>
              <a:defRPr sz="1000"/>
            </a:lvl7pPr>
            <a:lvl8pPr lvl="7">
              <a:lnSpc>
                <a:spcPct val="115000"/>
              </a:lnSpc>
              <a:spcBef>
                <a:spcPts val="0"/>
              </a:spcBef>
              <a:spcAft>
                <a:spcPts val="0"/>
              </a:spcAft>
              <a:buNone/>
              <a:defRPr sz="1000"/>
            </a:lvl8pPr>
            <a:lvl9pPr lvl="8">
              <a:lnSpc>
                <a:spcPct val="115000"/>
              </a:lnSpc>
              <a:spcBef>
                <a:spcPts val="0"/>
              </a:spcBef>
              <a:spcAft>
                <a:spcPts val="0"/>
              </a:spcAft>
              <a:buNone/>
              <a:defRPr sz="1000"/>
            </a:lvl9pPr>
          </a:lstStyle>
          <a:p/>
        </p:txBody>
      </p:sp>
      <p:sp>
        <p:nvSpPr>
          <p:cNvPr id="273" name="Google Shape;273;p23"/>
          <p:cNvSpPr txBox="1"/>
          <p:nvPr>
            <p:ph idx="15" type="title"/>
          </p:nvPr>
        </p:nvSpPr>
        <p:spPr>
          <a:xfrm>
            <a:off x="7115925" y="3352550"/>
            <a:ext cx="1498500" cy="189600"/>
          </a:xfrm>
          <a:prstGeom prst="rect">
            <a:avLst/>
          </a:prstGeom>
        </p:spPr>
        <p:txBody>
          <a:bodyPr anchorCtr="0" anchor="t" bIns="0" lIns="0" spcFirstLastPara="1" rIns="0" wrap="square" tIns="0">
            <a:noAutofit/>
          </a:bodyPr>
          <a:lstStyle>
            <a:lvl1pPr lvl="0" algn="ctr">
              <a:spcBef>
                <a:spcPts val="0"/>
              </a:spcBef>
              <a:spcAft>
                <a:spcPts val="0"/>
              </a:spcAft>
              <a:buNone/>
              <a:defRPr sz="1200">
                <a:latin typeface="Montserrat"/>
                <a:ea typeface="Montserrat"/>
                <a:cs typeface="Montserrat"/>
                <a:sym typeface="Montserrat"/>
              </a:defRPr>
            </a:lvl1pPr>
            <a:lvl2pPr lvl="1" algn="ctr">
              <a:spcBef>
                <a:spcPts val="0"/>
              </a:spcBef>
              <a:spcAft>
                <a:spcPts val="0"/>
              </a:spcAft>
              <a:buNone/>
              <a:defRPr sz="1200">
                <a:latin typeface="Montserrat"/>
                <a:ea typeface="Montserrat"/>
                <a:cs typeface="Montserrat"/>
                <a:sym typeface="Montserrat"/>
              </a:defRPr>
            </a:lvl2pPr>
            <a:lvl3pPr lvl="2" algn="ctr">
              <a:spcBef>
                <a:spcPts val="0"/>
              </a:spcBef>
              <a:spcAft>
                <a:spcPts val="0"/>
              </a:spcAft>
              <a:buNone/>
              <a:defRPr sz="1200">
                <a:latin typeface="Montserrat"/>
                <a:ea typeface="Montserrat"/>
                <a:cs typeface="Montserrat"/>
                <a:sym typeface="Montserrat"/>
              </a:defRPr>
            </a:lvl3pPr>
            <a:lvl4pPr lvl="3" algn="ctr">
              <a:spcBef>
                <a:spcPts val="0"/>
              </a:spcBef>
              <a:spcAft>
                <a:spcPts val="0"/>
              </a:spcAft>
              <a:buNone/>
              <a:defRPr sz="1200">
                <a:latin typeface="Montserrat"/>
                <a:ea typeface="Montserrat"/>
                <a:cs typeface="Montserrat"/>
                <a:sym typeface="Montserrat"/>
              </a:defRPr>
            </a:lvl4pPr>
            <a:lvl5pPr lvl="4" algn="ctr">
              <a:spcBef>
                <a:spcPts val="0"/>
              </a:spcBef>
              <a:spcAft>
                <a:spcPts val="0"/>
              </a:spcAft>
              <a:buNone/>
              <a:defRPr sz="1200">
                <a:latin typeface="Montserrat"/>
                <a:ea typeface="Montserrat"/>
                <a:cs typeface="Montserrat"/>
                <a:sym typeface="Montserrat"/>
              </a:defRPr>
            </a:lvl5pPr>
            <a:lvl6pPr lvl="5" algn="ctr">
              <a:spcBef>
                <a:spcPts val="0"/>
              </a:spcBef>
              <a:spcAft>
                <a:spcPts val="0"/>
              </a:spcAft>
              <a:buNone/>
              <a:defRPr sz="1200">
                <a:latin typeface="Montserrat"/>
                <a:ea typeface="Montserrat"/>
                <a:cs typeface="Montserrat"/>
                <a:sym typeface="Montserrat"/>
              </a:defRPr>
            </a:lvl6pPr>
            <a:lvl7pPr lvl="6" algn="ctr">
              <a:spcBef>
                <a:spcPts val="0"/>
              </a:spcBef>
              <a:spcAft>
                <a:spcPts val="0"/>
              </a:spcAft>
              <a:buNone/>
              <a:defRPr sz="1200">
                <a:latin typeface="Montserrat"/>
                <a:ea typeface="Montserrat"/>
                <a:cs typeface="Montserrat"/>
                <a:sym typeface="Montserrat"/>
              </a:defRPr>
            </a:lvl7pPr>
            <a:lvl8pPr lvl="7" algn="ctr">
              <a:spcBef>
                <a:spcPts val="0"/>
              </a:spcBef>
              <a:spcAft>
                <a:spcPts val="0"/>
              </a:spcAft>
              <a:buNone/>
              <a:defRPr sz="1200">
                <a:latin typeface="Montserrat"/>
                <a:ea typeface="Montserrat"/>
                <a:cs typeface="Montserrat"/>
                <a:sym typeface="Montserrat"/>
              </a:defRPr>
            </a:lvl8pPr>
            <a:lvl9pPr lvl="8" algn="ctr">
              <a:spcBef>
                <a:spcPts val="0"/>
              </a:spcBef>
              <a:spcAft>
                <a:spcPts val="0"/>
              </a:spcAft>
              <a:buNone/>
              <a:defRPr sz="1200">
                <a:latin typeface="Montserrat"/>
                <a:ea typeface="Montserrat"/>
                <a:cs typeface="Montserrat"/>
                <a:sym typeface="Montserrat"/>
              </a:defRPr>
            </a:lvl9pPr>
          </a:lstStyle>
          <a:p/>
        </p:txBody>
      </p:sp>
      <p:sp>
        <p:nvSpPr>
          <p:cNvPr id="274" name="Google Shape;274;p23"/>
          <p:cNvSpPr txBox="1"/>
          <p:nvPr>
            <p:ph idx="16" type="title"/>
          </p:nvPr>
        </p:nvSpPr>
        <p:spPr>
          <a:xfrm>
            <a:off x="7115925" y="3582694"/>
            <a:ext cx="1498500" cy="189600"/>
          </a:xfrm>
          <a:prstGeom prst="rect">
            <a:avLst/>
          </a:prstGeom>
        </p:spPr>
        <p:txBody>
          <a:bodyPr anchorCtr="0" anchor="t" bIns="0" lIns="0" spcFirstLastPara="1" rIns="0" wrap="square" tIns="0">
            <a:spAutoFit/>
          </a:bodyPr>
          <a:lstStyle>
            <a:lvl1pPr lvl="0" algn="ctr">
              <a:spcBef>
                <a:spcPts val="0"/>
              </a:spcBef>
              <a:spcAft>
                <a:spcPts val="0"/>
              </a:spcAft>
              <a:buNone/>
              <a:defRPr sz="1000">
                <a:solidFill>
                  <a:schemeClr val="lt2"/>
                </a:solidFill>
              </a:defRPr>
            </a:lvl1pPr>
            <a:lvl2pPr lvl="1">
              <a:lnSpc>
                <a:spcPct val="115000"/>
              </a:lnSpc>
              <a:spcBef>
                <a:spcPts val="0"/>
              </a:spcBef>
              <a:spcAft>
                <a:spcPts val="0"/>
              </a:spcAft>
              <a:buNone/>
              <a:defRPr sz="1000"/>
            </a:lvl2pPr>
            <a:lvl3pPr lvl="2">
              <a:lnSpc>
                <a:spcPct val="115000"/>
              </a:lnSpc>
              <a:spcBef>
                <a:spcPts val="0"/>
              </a:spcBef>
              <a:spcAft>
                <a:spcPts val="0"/>
              </a:spcAft>
              <a:buNone/>
              <a:defRPr sz="1000"/>
            </a:lvl3pPr>
            <a:lvl4pPr lvl="3">
              <a:lnSpc>
                <a:spcPct val="115000"/>
              </a:lnSpc>
              <a:spcBef>
                <a:spcPts val="0"/>
              </a:spcBef>
              <a:spcAft>
                <a:spcPts val="0"/>
              </a:spcAft>
              <a:buNone/>
              <a:defRPr sz="1000"/>
            </a:lvl4pPr>
            <a:lvl5pPr lvl="4">
              <a:lnSpc>
                <a:spcPct val="115000"/>
              </a:lnSpc>
              <a:spcBef>
                <a:spcPts val="0"/>
              </a:spcBef>
              <a:spcAft>
                <a:spcPts val="0"/>
              </a:spcAft>
              <a:buNone/>
              <a:defRPr sz="1000"/>
            </a:lvl5pPr>
            <a:lvl6pPr lvl="5">
              <a:lnSpc>
                <a:spcPct val="115000"/>
              </a:lnSpc>
              <a:spcBef>
                <a:spcPts val="0"/>
              </a:spcBef>
              <a:spcAft>
                <a:spcPts val="0"/>
              </a:spcAft>
              <a:buNone/>
              <a:defRPr sz="1000"/>
            </a:lvl6pPr>
            <a:lvl7pPr lvl="6">
              <a:lnSpc>
                <a:spcPct val="115000"/>
              </a:lnSpc>
              <a:spcBef>
                <a:spcPts val="0"/>
              </a:spcBef>
              <a:spcAft>
                <a:spcPts val="0"/>
              </a:spcAft>
              <a:buNone/>
              <a:defRPr sz="1000"/>
            </a:lvl7pPr>
            <a:lvl8pPr lvl="7">
              <a:lnSpc>
                <a:spcPct val="115000"/>
              </a:lnSpc>
              <a:spcBef>
                <a:spcPts val="0"/>
              </a:spcBef>
              <a:spcAft>
                <a:spcPts val="0"/>
              </a:spcAft>
              <a:buNone/>
              <a:defRPr sz="1000"/>
            </a:lvl8pPr>
            <a:lvl9pPr lvl="8">
              <a:lnSpc>
                <a:spcPct val="115000"/>
              </a:lnSpc>
              <a:spcBef>
                <a:spcPts val="0"/>
              </a:spcBef>
              <a:spcAft>
                <a:spcPts val="0"/>
              </a:spcAft>
              <a:buNone/>
              <a:defRPr sz="1000"/>
            </a:lvl9pPr>
          </a:lstStyle>
          <a:p/>
        </p:txBody>
      </p:sp>
      <p:sp>
        <p:nvSpPr>
          <p:cNvPr id="275" name="Google Shape;275;p23"/>
          <p:cNvSpPr txBox="1"/>
          <p:nvPr>
            <p:ph idx="1" type="body"/>
          </p:nvPr>
        </p:nvSpPr>
        <p:spPr>
          <a:xfrm>
            <a:off x="2432125" y="3851275"/>
            <a:ext cx="2085000" cy="775800"/>
          </a:xfrm>
          <a:prstGeom prst="rect">
            <a:avLst/>
          </a:prstGeom>
        </p:spPr>
        <p:txBody>
          <a:bodyPr anchorCtr="0" anchor="t" bIns="0" lIns="91425" spcFirstLastPara="1" rIns="91425" wrap="square" tIns="0">
            <a:spAutoFit/>
          </a:bodyPr>
          <a:lstStyle>
            <a:lvl1pPr indent="-285750" lvl="0" marL="457200" algn="ctr">
              <a:lnSpc>
                <a:spcPct val="115000"/>
              </a:lnSpc>
              <a:spcBef>
                <a:spcPts val="0"/>
              </a:spcBef>
              <a:spcAft>
                <a:spcPts val="0"/>
              </a:spcAft>
              <a:buClr>
                <a:schemeClr val="lt2"/>
              </a:buClr>
              <a:buSzPts val="900"/>
              <a:buFont typeface="Montserrat"/>
              <a:buChar char="●"/>
              <a:defRPr/>
            </a:lvl1pPr>
            <a:lvl2pPr indent="-285750" lvl="1" marL="914400" algn="ctr">
              <a:lnSpc>
                <a:spcPct val="115000"/>
              </a:lnSpc>
              <a:spcBef>
                <a:spcPts val="0"/>
              </a:spcBef>
              <a:spcAft>
                <a:spcPts val="0"/>
              </a:spcAft>
              <a:buClr>
                <a:schemeClr val="lt2"/>
              </a:buClr>
              <a:buSzPts val="900"/>
              <a:buFont typeface="Montserrat"/>
              <a:buChar char="○"/>
              <a:defRPr/>
            </a:lvl2pPr>
            <a:lvl3pPr indent="-285750" lvl="2" marL="1371600" algn="ctr">
              <a:lnSpc>
                <a:spcPct val="115000"/>
              </a:lnSpc>
              <a:spcBef>
                <a:spcPts val="0"/>
              </a:spcBef>
              <a:spcAft>
                <a:spcPts val="0"/>
              </a:spcAft>
              <a:buClr>
                <a:schemeClr val="lt2"/>
              </a:buClr>
              <a:buSzPts val="900"/>
              <a:buFont typeface="Montserrat"/>
              <a:buChar char="■"/>
              <a:defRPr/>
            </a:lvl3pPr>
            <a:lvl4pPr indent="-285750" lvl="3" marL="1828800" algn="ctr">
              <a:lnSpc>
                <a:spcPct val="115000"/>
              </a:lnSpc>
              <a:spcBef>
                <a:spcPts val="0"/>
              </a:spcBef>
              <a:spcAft>
                <a:spcPts val="0"/>
              </a:spcAft>
              <a:buClr>
                <a:schemeClr val="lt2"/>
              </a:buClr>
              <a:buSzPts val="900"/>
              <a:buFont typeface="Montserrat"/>
              <a:buChar char="●"/>
              <a:defRPr/>
            </a:lvl4pPr>
            <a:lvl5pPr indent="-285750" lvl="4" marL="2286000" algn="ctr">
              <a:lnSpc>
                <a:spcPct val="115000"/>
              </a:lnSpc>
              <a:spcBef>
                <a:spcPts val="0"/>
              </a:spcBef>
              <a:spcAft>
                <a:spcPts val="0"/>
              </a:spcAft>
              <a:buClr>
                <a:schemeClr val="lt2"/>
              </a:buClr>
              <a:buSzPts val="900"/>
              <a:buFont typeface="Montserrat"/>
              <a:buChar char="○"/>
              <a:defRPr/>
            </a:lvl5pPr>
            <a:lvl6pPr indent="-285750" lvl="5" marL="2743200" algn="ctr">
              <a:lnSpc>
                <a:spcPct val="115000"/>
              </a:lnSpc>
              <a:spcBef>
                <a:spcPts val="0"/>
              </a:spcBef>
              <a:spcAft>
                <a:spcPts val="0"/>
              </a:spcAft>
              <a:buClr>
                <a:schemeClr val="lt2"/>
              </a:buClr>
              <a:buSzPts val="900"/>
              <a:buFont typeface="Montserrat"/>
              <a:buChar char="■"/>
              <a:defRPr/>
            </a:lvl6pPr>
            <a:lvl7pPr indent="-285750" lvl="6" marL="3200400" algn="ctr">
              <a:lnSpc>
                <a:spcPct val="115000"/>
              </a:lnSpc>
              <a:spcBef>
                <a:spcPts val="0"/>
              </a:spcBef>
              <a:spcAft>
                <a:spcPts val="0"/>
              </a:spcAft>
              <a:buClr>
                <a:schemeClr val="lt2"/>
              </a:buClr>
              <a:buSzPts val="900"/>
              <a:buFont typeface="Montserrat"/>
              <a:buChar char="●"/>
              <a:defRPr/>
            </a:lvl7pPr>
            <a:lvl8pPr indent="-285750" lvl="7" marL="3657600" algn="ctr">
              <a:lnSpc>
                <a:spcPct val="115000"/>
              </a:lnSpc>
              <a:spcBef>
                <a:spcPts val="0"/>
              </a:spcBef>
              <a:spcAft>
                <a:spcPts val="0"/>
              </a:spcAft>
              <a:buClr>
                <a:schemeClr val="lt2"/>
              </a:buClr>
              <a:buSzPts val="900"/>
              <a:buFont typeface="Montserrat"/>
              <a:buChar char="○"/>
              <a:defRPr/>
            </a:lvl8pPr>
            <a:lvl9pPr indent="-285750" lvl="8" marL="4114800" algn="ctr">
              <a:lnSpc>
                <a:spcPct val="115000"/>
              </a:lnSpc>
              <a:spcBef>
                <a:spcPts val="0"/>
              </a:spcBef>
              <a:spcAft>
                <a:spcPts val="0"/>
              </a:spcAft>
              <a:buClr>
                <a:schemeClr val="lt2"/>
              </a:buClr>
              <a:buSzPts val="900"/>
              <a:buFont typeface="Montserrat"/>
              <a:buChar char="■"/>
              <a:defRPr/>
            </a:lvl9pPr>
          </a:lstStyle>
          <a:p/>
        </p:txBody>
      </p:sp>
      <p:sp>
        <p:nvSpPr>
          <p:cNvPr id="276" name="Google Shape;276;p23"/>
          <p:cNvSpPr txBox="1"/>
          <p:nvPr>
            <p:ph idx="17" type="body"/>
          </p:nvPr>
        </p:nvSpPr>
        <p:spPr>
          <a:xfrm>
            <a:off x="256025" y="3851275"/>
            <a:ext cx="2066400" cy="775800"/>
          </a:xfrm>
          <a:prstGeom prst="rect">
            <a:avLst/>
          </a:prstGeom>
        </p:spPr>
        <p:txBody>
          <a:bodyPr anchorCtr="0" anchor="t" bIns="0" lIns="91425" spcFirstLastPara="1" rIns="91425" wrap="square" tIns="0">
            <a:spAutoFit/>
          </a:bodyPr>
          <a:lstStyle>
            <a:lvl1pPr indent="-285750" lvl="0" marL="457200" algn="ctr">
              <a:lnSpc>
                <a:spcPct val="115000"/>
              </a:lnSpc>
              <a:spcBef>
                <a:spcPts val="0"/>
              </a:spcBef>
              <a:spcAft>
                <a:spcPts val="0"/>
              </a:spcAft>
              <a:buClr>
                <a:schemeClr val="lt2"/>
              </a:buClr>
              <a:buSzPts val="900"/>
              <a:buFont typeface="Montserrat"/>
              <a:buChar char="●"/>
              <a:defRPr/>
            </a:lvl1pPr>
            <a:lvl2pPr indent="-285750" lvl="1" marL="914400" algn="ctr">
              <a:lnSpc>
                <a:spcPct val="115000"/>
              </a:lnSpc>
              <a:spcBef>
                <a:spcPts val="0"/>
              </a:spcBef>
              <a:spcAft>
                <a:spcPts val="0"/>
              </a:spcAft>
              <a:buClr>
                <a:schemeClr val="lt2"/>
              </a:buClr>
              <a:buSzPts val="900"/>
              <a:buFont typeface="Montserrat"/>
              <a:buChar char="○"/>
              <a:defRPr/>
            </a:lvl2pPr>
            <a:lvl3pPr indent="-285750" lvl="2" marL="1371600" algn="ctr">
              <a:lnSpc>
                <a:spcPct val="115000"/>
              </a:lnSpc>
              <a:spcBef>
                <a:spcPts val="0"/>
              </a:spcBef>
              <a:spcAft>
                <a:spcPts val="0"/>
              </a:spcAft>
              <a:buClr>
                <a:schemeClr val="lt2"/>
              </a:buClr>
              <a:buSzPts val="900"/>
              <a:buFont typeface="Montserrat"/>
              <a:buChar char="■"/>
              <a:defRPr/>
            </a:lvl3pPr>
            <a:lvl4pPr indent="-285750" lvl="3" marL="1828800" algn="ctr">
              <a:lnSpc>
                <a:spcPct val="115000"/>
              </a:lnSpc>
              <a:spcBef>
                <a:spcPts val="0"/>
              </a:spcBef>
              <a:spcAft>
                <a:spcPts val="0"/>
              </a:spcAft>
              <a:buClr>
                <a:schemeClr val="lt2"/>
              </a:buClr>
              <a:buSzPts val="900"/>
              <a:buFont typeface="Montserrat"/>
              <a:buChar char="●"/>
              <a:defRPr/>
            </a:lvl4pPr>
            <a:lvl5pPr indent="-285750" lvl="4" marL="2286000" algn="ctr">
              <a:lnSpc>
                <a:spcPct val="115000"/>
              </a:lnSpc>
              <a:spcBef>
                <a:spcPts val="0"/>
              </a:spcBef>
              <a:spcAft>
                <a:spcPts val="0"/>
              </a:spcAft>
              <a:buClr>
                <a:schemeClr val="lt2"/>
              </a:buClr>
              <a:buSzPts val="900"/>
              <a:buFont typeface="Montserrat"/>
              <a:buChar char="○"/>
              <a:defRPr/>
            </a:lvl5pPr>
            <a:lvl6pPr indent="-285750" lvl="5" marL="2743200" algn="ctr">
              <a:lnSpc>
                <a:spcPct val="115000"/>
              </a:lnSpc>
              <a:spcBef>
                <a:spcPts val="0"/>
              </a:spcBef>
              <a:spcAft>
                <a:spcPts val="0"/>
              </a:spcAft>
              <a:buClr>
                <a:schemeClr val="lt2"/>
              </a:buClr>
              <a:buSzPts val="900"/>
              <a:buFont typeface="Montserrat"/>
              <a:buChar char="■"/>
              <a:defRPr/>
            </a:lvl6pPr>
            <a:lvl7pPr indent="-285750" lvl="6" marL="3200400" algn="ctr">
              <a:lnSpc>
                <a:spcPct val="115000"/>
              </a:lnSpc>
              <a:spcBef>
                <a:spcPts val="0"/>
              </a:spcBef>
              <a:spcAft>
                <a:spcPts val="0"/>
              </a:spcAft>
              <a:buClr>
                <a:schemeClr val="lt2"/>
              </a:buClr>
              <a:buSzPts val="900"/>
              <a:buFont typeface="Montserrat"/>
              <a:buChar char="●"/>
              <a:defRPr/>
            </a:lvl7pPr>
            <a:lvl8pPr indent="-285750" lvl="7" marL="3657600" algn="ctr">
              <a:lnSpc>
                <a:spcPct val="115000"/>
              </a:lnSpc>
              <a:spcBef>
                <a:spcPts val="0"/>
              </a:spcBef>
              <a:spcAft>
                <a:spcPts val="0"/>
              </a:spcAft>
              <a:buClr>
                <a:schemeClr val="lt2"/>
              </a:buClr>
              <a:buSzPts val="900"/>
              <a:buFont typeface="Montserrat"/>
              <a:buChar char="○"/>
              <a:defRPr/>
            </a:lvl8pPr>
            <a:lvl9pPr indent="-285750" lvl="8" marL="4114800" algn="ctr">
              <a:lnSpc>
                <a:spcPct val="115000"/>
              </a:lnSpc>
              <a:spcBef>
                <a:spcPts val="0"/>
              </a:spcBef>
              <a:spcAft>
                <a:spcPts val="0"/>
              </a:spcAft>
              <a:buClr>
                <a:schemeClr val="lt2"/>
              </a:buClr>
              <a:buSzPts val="900"/>
              <a:buFont typeface="Montserrat"/>
              <a:buChar char="■"/>
              <a:defRPr/>
            </a:lvl9pPr>
          </a:lstStyle>
          <a:p/>
        </p:txBody>
      </p:sp>
      <p:sp>
        <p:nvSpPr>
          <p:cNvPr id="277" name="Google Shape;277;p23"/>
          <p:cNvSpPr txBox="1"/>
          <p:nvPr>
            <p:ph idx="18" type="body"/>
          </p:nvPr>
        </p:nvSpPr>
        <p:spPr>
          <a:xfrm>
            <a:off x="6821675" y="3851275"/>
            <a:ext cx="2066400" cy="775800"/>
          </a:xfrm>
          <a:prstGeom prst="rect">
            <a:avLst/>
          </a:prstGeom>
        </p:spPr>
        <p:txBody>
          <a:bodyPr anchorCtr="0" anchor="t" bIns="0" lIns="91425" spcFirstLastPara="1" rIns="91425" wrap="square" tIns="0">
            <a:spAutoFit/>
          </a:bodyPr>
          <a:lstStyle>
            <a:lvl1pPr indent="-285750" lvl="0" marL="457200" algn="ctr">
              <a:lnSpc>
                <a:spcPct val="115000"/>
              </a:lnSpc>
              <a:spcBef>
                <a:spcPts val="0"/>
              </a:spcBef>
              <a:spcAft>
                <a:spcPts val="0"/>
              </a:spcAft>
              <a:buClr>
                <a:schemeClr val="lt2"/>
              </a:buClr>
              <a:buSzPts val="900"/>
              <a:buFont typeface="Montserrat"/>
              <a:buChar char="●"/>
              <a:defRPr/>
            </a:lvl1pPr>
            <a:lvl2pPr indent="-285750" lvl="1" marL="914400" algn="ctr">
              <a:lnSpc>
                <a:spcPct val="115000"/>
              </a:lnSpc>
              <a:spcBef>
                <a:spcPts val="0"/>
              </a:spcBef>
              <a:spcAft>
                <a:spcPts val="0"/>
              </a:spcAft>
              <a:buClr>
                <a:schemeClr val="lt2"/>
              </a:buClr>
              <a:buSzPts val="900"/>
              <a:buFont typeface="Montserrat"/>
              <a:buChar char="○"/>
              <a:defRPr/>
            </a:lvl2pPr>
            <a:lvl3pPr indent="-285750" lvl="2" marL="1371600" algn="ctr">
              <a:lnSpc>
                <a:spcPct val="115000"/>
              </a:lnSpc>
              <a:spcBef>
                <a:spcPts val="0"/>
              </a:spcBef>
              <a:spcAft>
                <a:spcPts val="0"/>
              </a:spcAft>
              <a:buClr>
                <a:schemeClr val="lt2"/>
              </a:buClr>
              <a:buSzPts val="900"/>
              <a:buFont typeface="Montserrat"/>
              <a:buChar char="■"/>
              <a:defRPr/>
            </a:lvl3pPr>
            <a:lvl4pPr indent="-285750" lvl="3" marL="1828800" algn="ctr">
              <a:lnSpc>
                <a:spcPct val="115000"/>
              </a:lnSpc>
              <a:spcBef>
                <a:spcPts val="0"/>
              </a:spcBef>
              <a:spcAft>
                <a:spcPts val="0"/>
              </a:spcAft>
              <a:buClr>
                <a:schemeClr val="lt2"/>
              </a:buClr>
              <a:buSzPts val="900"/>
              <a:buFont typeface="Montserrat"/>
              <a:buChar char="●"/>
              <a:defRPr/>
            </a:lvl4pPr>
            <a:lvl5pPr indent="-285750" lvl="4" marL="2286000" algn="ctr">
              <a:lnSpc>
                <a:spcPct val="115000"/>
              </a:lnSpc>
              <a:spcBef>
                <a:spcPts val="0"/>
              </a:spcBef>
              <a:spcAft>
                <a:spcPts val="0"/>
              </a:spcAft>
              <a:buClr>
                <a:schemeClr val="lt2"/>
              </a:buClr>
              <a:buSzPts val="900"/>
              <a:buFont typeface="Montserrat"/>
              <a:buChar char="○"/>
              <a:defRPr/>
            </a:lvl5pPr>
            <a:lvl6pPr indent="-285750" lvl="5" marL="2743200" algn="ctr">
              <a:lnSpc>
                <a:spcPct val="115000"/>
              </a:lnSpc>
              <a:spcBef>
                <a:spcPts val="0"/>
              </a:spcBef>
              <a:spcAft>
                <a:spcPts val="0"/>
              </a:spcAft>
              <a:buClr>
                <a:schemeClr val="lt2"/>
              </a:buClr>
              <a:buSzPts val="900"/>
              <a:buFont typeface="Montserrat"/>
              <a:buChar char="■"/>
              <a:defRPr/>
            </a:lvl6pPr>
            <a:lvl7pPr indent="-285750" lvl="6" marL="3200400" algn="ctr">
              <a:lnSpc>
                <a:spcPct val="115000"/>
              </a:lnSpc>
              <a:spcBef>
                <a:spcPts val="0"/>
              </a:spcBef>
              <a:spcAft>
                <a:spcPts val="0"/>
              </a:spcAft>
              <a:buClr>
                <a:schemeClr val="lt2"/>
              </a:buClr>
              <a:buSzPts val="900"/>
              <a:buFont typeface="Montserrat"/>
              <a:buChar char="●"/>
              <a:defRPr/>
            </a:lvl7pPr>
            <a:lvl8pPr indent="-285750" lvl="7" marL="3657600" algn="ctr">
              <a:lnSpc>
                <a:spcPct val="115000"/>
              </a:lnSpc>
              <a:spcBef>
                <a:spcPts val="0"/>
              </a:spcBef>
              <a:spcAft>
                <a:spcPts val="0"/>
              </a:spcAft>
              <a:buClr>
                <a:schemeClr val="lt2"/>
              </a:buClr>
              <a:buSzPts val="900"/>
              <a:buFont typeface="Montserrat"/>
              <a:buChar char="○"/>
              <a:defRPr/>
            </a:lvl8pPr>
            <a:lvl9pPr indent="-285750" lvl="8" marL="4114800" algn="ctr">
              <a:lnSpc>
                <a:spcPct val="115000"/>
              </a:lnSpc>
              <a:spcBef>
                <a:spcPts val="0"/>
              </a:spcBef>
              <a:spcAft>
                <a:spcPts val="0"/>
              </a:spcAft>
              <a:buClr>
                <a:schemeClr val="lt2"/>
              </a:buClr>
              <a:buSzPts val="900"/>
              <a:buFont typeface="Montserrat"/>
              <a:buChar char="■"/>
              <a:defRPr/>
            </a:lvl9pPr>
          </a:lstStyle>
          <a:p/>
        </p:txBody>
      </p:sp>
      <p:sp>
        <p:nvSpPr>
          <p:cNvPr id="278" name="Google Shape;278;p23"/>
          <p:cNvSpPr txBox="1"/>
          <p:nvPr>
            <p:ph idx="19" type="body"/>
          </p:nvPr>
        </p:nvSpPr>
        <p:spPr>
          <a:xfrm>
            <a:off x="4629100" y="3851275"/>
            <a:ext cx="2085000" cy="775800"/>
          </a:xfrm>
          <a:prstGeom prst="rect">
            <a:avLst/>
          </a:prstGeom>
        </p:spPr>
        <p:txBody>
          <a:bodyPr anchorCtr="0" anchor="t" bIns="0" lIns="91425" spcFirstLastPara="1" rIns="91425" wrap="square" tIns="0">
            <a:spAutoFit/>
          </a:bodyPr>
          <a:lstStyle>
            <a:lvl1pPr indent="-285750" lvl="0" marL="457200" algn="ctr">
              <a:spcBef>
                <a:spcPts val="0"/>
              </a:spcBef>
              <a:spcAft>
                <a:spcPts val="0"/>
              </a:spcAft>
              <a:buClr>
                <a:schemeClr val="lt2"/>
              </a:buClr>
              <a:buSzPts val="900"/>
              <a:buFont typeface="Montserrat"/>
              <a:buChar char="●"/>
              <a:defRPr/>
            </a:lvl1pPr>
            <a:lvl2pPr indent="-285750" lvl="1" marL="914400" algn="ctr">
              <a:spcBef>
                <a:spcPts val="0"/>
              </a:spcBef>
              <a:spcAft>
                <a:spcPts val="0"/>
              </a:spcAft>
              <a:buClr>
                <a:schemeClr val="lt2"/>
              </a:buClr>
              <a:buSzPts val="900"/>
              <a:buFont typeface="Montserrat"/>
              <a:buChar char="○"/>
              <a:defRPr/>
            </a:lvl2pPr>
            <a:lvl3pPr indent="-285750" lvl="2" marL="1371600" algn="ctr">
              <a:spcBef>
                <a:spcPts val="0"/>
              </a:spcBef>
              <a:spcAft>
                <a:spcPts val="0"/>
              </a:spcAft>
              <a:buClr>
                <a:schemeClr val="lt2"/>
              </a:buClr>
              <a:buSzPts val="900"/>
              <a:buFont typeface="Montserrat"/>
              <a:buChar char="■"/>
              <a:defRPr/>
            </a:lvl3pPr>
            <a:lvl4pPr indent="-285750" lvl="3" marL="1828800" algn="ctr">
              <a:spcBef>
                <a:spcPts val="0"/>
              </a:spcBef>
              <a:spcAft>
                <a:spcPts val="0"/>
              </a:spcAft>
              <a:buClr>
                <a:schemeClr val="lt2"/>
              </a:buClr>
              <a:buSzPts val="900"/>
              <a:buFont typeface="Montserrat"/>
              <a:buChar char="●"/>
              <a:defRPr/>
            </a:lvl4pPr>
            <a:lvl5pPr indent="-285750" lvl="4" marL="2286000" algn="ctr">
              <a:spcBef>
                <a:spcPts val="0"/>
              </a:spcBef>
              <a:spcAft>
                <a:spcPts val="0"/>
              </a:spcAft>
              <a:buClr>
                <a:schemeClr val="lt2"/>
              </a:buClr>
              <a:buSzPts val="900"/>
              <a:buFont typeface="Montserrat"/>
              <a:buChar char="○"/>
              <a:defRPr/>
            </a:lvl5pPr>
            <a:lvl6pPr indent="-285750" lvl="5" marL="2743200" algn="ctr">
              <a:spcBef>
                <a:spcPts val="0"/>
              </a:spcBef>
              <a:spcAft>
                <a:spcPts val="0"/>
              </a:spcAft>
              <a:buClr>
                <a:schemeClr val="lt2"/>
              </a:buClr>
              <a:buSzPts val="900"/>
              <a:buFont typeface="Montserrat"/>
              <a:buChar char="■"/>
              <a:defRPr/>
            </a:lvl6pPr>
            <a:lvl7pPr indent="-285750" lvl="6" marL="3200400" algn="ctr">
              <a:spcBef>
                <a:spcPts val="0"/>
              </a:spcBef>
              <a:spcAft>
                <a:spcPts val="0"/>
              </a:spcAft>
              <a:buClr>
                <a:schemeClr val="lt2"/>
              </a:buClr>
              <a:buSzPts val="900"/>
              <a:buFont typeface="Montserrat"/>
              <a:buChar char="●"/>
              <a:defRPr/>
            </a:lvl7pPr>
            <a:lvl8pPr indent="-285750" lvl="7" marL="3657600" algn="ctr">
              <a:spcBef>
                <a:spcPts val="0"/>
              </a:spcBef>
              <a:spcAft>
                <a:spcPts val="0"/>
              </a:spcAft>
              <a:buClr>
                <a:schemeClr val="lt2"/>
              </a:buClr>
              <a:buSzPts val="900"/>
              <a:buFont typeface="Montserrat"/>
              <a:buChar char="○"/>
              <a:defRPr/>
            </a:lvl8pPr>
            <a:lvl9pPr indent="-285750" lvl="8" marL="4114800" algn="ctr">
              <a:spcBef>
                <a:spcPts val="0"/>
              </a:spcBef>
              <a:spcAft>
                <a:spcPts val="0"/>
              </a:spcAft>
              <a:buClr>
                <a:schemeClr val="lt2"/>
              </a:buClr>
              <a:buSzPts val="900"/>
              <a:buFont typeface="Montserrat"/>
              <a:buChar char="■"/>
              <a:defRPr/>
            </a:lvl9pPr>
          </a:lstStyle>
          <a:p/>
        </p:txBody>
      </p:sp>
      <p:sp>
        <p:nvSpPr>
          <p:cNvPr id="279" name="Google Shape;279;p23"/>
          <p:cNvSpPr txBox="1"/>
          <p:nvPr>
            <p:ph idx="20" type="subTitle"/>
          </p:nvPr>
        </p:nvSpPr>
        <p:spPr>
          <a:xfrm>
            <a:off x="7657750" y="256025"/>
            <a:ext cx="1230300" cy="2757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800"/>
              <a:buFont typeface="Montserrat"/>
              <a:buNone/>
              <a:defRPr>
                <a:solidFill>
                  <a:schemeClr val="dk1"/>
                </a:solidFill>
              </a:defRPr>
            </a:lvl1pPr>
            <a:lvl2pPr lvl="1">
              <a:spcBef>
                <a:spcPts val="0"/>
              </a:spcBef>
              <a:spcAft>
                <a:spcPts val="0"/>
              </a:spcAft>
              <a:buClr>
                <a:schemeClr val="dk1"/>
              </a:buClr>
              <a:buSzPts val="800"/>
              <a:buFont typeface="Montserrat"/>
              <a:buNone/>
              <a:defRPr>
                <a:solidFill>
                  <a:schemeClr val="dk1"/>
                </a:solidFill>
              </a:defRPr>
            </a:lvl2pPr>
            <a:lvl3pPr lvl="2">
              <a:spcBef>
                <a:spcPts val="0"/>
              </a:spcBef>
              <a:spcAft>
                <a:spcPts val="0"/>
              </a:spcAft>
              <a:buClr>
                <a:schemeClr val="dk1"/>
              </a:buClr>
              <a:buSzPts val="800"/>
              <a:buFont typeface="Montserrat"/>
              <a:buNone/>
              <a:defRPr>
                <a:solidFill>
                  <a:schemeClr val="dk1"/>
                </a:solidFill>
              </a:defRPr>
            </a:lvl3pPr>
            <a:lvl4pPr lvl="3">
              <a:spcBef>
                <a:spcPts val="0"/>
              </a:spcBef>
              <a:spcAft>
                <a:spcPts val="0"/>
              </a:spcAft>
              <a:buClr>
                <a:schemeClr val="dk1"/>
              </a:buClr>
              <a:buSzPts val="800"/>
              <a:buFont typeface="Montserrat"/>
              <a:buNone/>
              <a:defRPr>
                <a:solidFill>
                  <a:schemeClr val="dk1"/>
                </a:solidFill>
              </a:defRPr>
            </a:lvl4pPr>
            <a:lvl5pPr lvl="4">
              <a:spcBef>
                <a:spcPts val="0"/>
              </a:spcBef>
              <a:spcAft>
                <a:spcPts val="0"/>
              </a:spcAft>
              <a:buClr>
                <a:schemeClr val="dk1"/>
              </a:buClr>
              <a:buSzPts val="800"/>
              <a:buFont typeface="Montserrat"/>
              <a:buNone/>
              <a:defRPr>
                <a:solidFill>
                  <a:schemeClr val="dk1"/>
                </a:solidFill>
              </a:defRPr>
            </a:lvl5pPr>
            <a:lvl6pPr lvl="5">
              <a:spcBef>
                <a:spcPts val="0"/>
              </a:spcBef>
              <a:spcAft>
                <a:spcPts val="0"/>
              </a:spcAft>
              <a:buClr>
                <a:schemeClr val="dk1"/>
              </a:buClr>
              <a:buSzPts val="800"/>
              <a:buFont typeface="Montserrat"/>
              <a:buNone/>
              <a:defRPr>
                <a:solidFill>
                  <a:schemeClr val="dk1"/>
                </a:solidFill>
              </a:defRPr>
            </a:lvl6pPr>
            <a:lvl7pPr lvl="6">
              <a:spcBef>
                <a:spcPts val="0"/>
              </a:spcBef>
              <a:spcAft>
                <a:spcPts val="0"/>
              </a:spcAft>
              <a:buClr>
                <a:schemeClr val="dk1"/>
              </a:buClr>
              <a:buSzPts val="800"/>
              <a:buFont typeface="Montserrat"/>
              <a:buNone/>
              <a:defRPr>
                <a:solidFill>
                  <a:schemeClr val="dk1"/>
                </a:solidFill>
              </a:defRPr>
            </a:lvl7pPr>
            <a:lvl8pPr lvl="7">
              <a:spcBef>
                <a:spcPts val="0"/>
              </a:spcBef>
              <a:spcAft>
                <a:spcPts val="0"/>
              </a:spcAft>
              <a:buClr>
                <a:schemeClr val="dk1"/>
              </a:buClr>
              <a:buSzPts val="800"/>
              <a:buFont typeface="Montserrat"/>
              <a:buNone/>
              <a:defRPr>
                <a:solidFill>
                  <a:schemeClr val="dk1"/>
                </a:solidFill>
              </a:defRPr>
            </a:lvl8pPr>
            <a:lvl9pPr lvl="8">
              <a:spcBef>
                <a:spcPts val="0"/>
              </a:spcBef>
              <a:spcAft>
                <a:spcPts val="0"/>
              </a:spcAft>
              <a:buClr>
                <a:schemeClr val="dk1"/>
              </a:buClr>
              <a:buSzPts val="800"/>
              <a:buFont typeface="Montserrat"/>
              <a:buNone/>
              <a:defRPr>
                <a:solidFill>
                  <a:schemeClr val="dk1"/>
                </a:solidFill>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p:cSld name="BLANK_1_1_1_1_1_1_1_1_1_1_1_1_1_1_1_1_1_1_1_1_1_1">
    <p:bg>
      <p:bgPr>
        <a:solidFill>
          <a:schemeClr val="dk2"/>
        </a:solidFill>
      </p:bgPr>
    </p:bg>
    <p:spTree>
      <p:nvGrpSpPr>
        <p:cNvPr id="280" name="Shape 280"/>
        <p:cNvGrpSpPr/>
        <p:nvPr/>
      </p:nvGrpSpPr>
      <p:grpSpPr>
        <a:xfrm>
          <a:off x="0" y="0"/>
          <a:ext cx="0" cy="0"/>
          <a:chOff x="0" y="0"/>
          <a:chExt cx="0" cy="0"/>
        </a:xfrm>
      </p:grpSpPr>
      <p:sp>
        <p:nvSpPr>
          <p:cNvPr id="281" name="Google Shape;281;p24"/>
          <p:cNvSpPr/>
          <p:nvPr/>
        </p:nvSpPr>
        <p:spPr>
          <a:xfrm>
            <a:off x="0" y="1182000"/>
            <a:ext cx="1873200" cy="3060300"/>
          </a:xfrm>
          <a:prstGeom prst="ellipse">
            <a:avLst/>
          </a:prstGeom>
          <a:no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sp>
        <p:nvSpPr>
          <p:cNvPr id="282" name="Google Shape;282;p24"/>
          <p:cNvSpPr/>
          <p:nvPr/>
        </p:nvSpPr>
        <p:spPr>
          <a:xfrm>
            <a:off x="0" y="1182000"/>
            <a:ext cx="1873200" cy="1873200"/>
          </a:xfrm>
          <a:prstGeom prst="ellipse">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sp>
        <p:nvSpPr>
          <p:cNvPr id="283" name="Google Shape;283;p24"/>
          <p:cNvSpPr/>
          <p:nvPr/>
        </p:nvSpPr>
        <p:spPr>
          <a:xfrm>
            <a:off x="0" y="1182000"/>
            <a:ext cx="1873200" cy="683700"/>
          </a:xfrm>
          <a:prstGeom prst="ellipse">
            <a:avLst/>
          </a:prstGeom>
          <a:no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sp>
        <p:nvSpPr>
          <p:cNvPr id="284" name="Google Shape;284;p24"/>
          <p:cNvSpPr/>
          <p:nvPr/>
        </p:nvSpPr>
        <p:spPr>
          <a:xfrm>
            <a:off x="0" y="0"/>
            <a:ext cx="1873200" cy="1182000"/>
          </a:xfrm>
          <a:prstGeom prst="ellipse">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sp>
        <p:nvSpPr>
          <p:cNvPr id="285" name="Google Shape;285;p24"/>
          <p:cNvSpPr/>
          <p:nvPr/>
        </p:nvSpPr>
        <p:spPr>
          <a:xfrm>
            <a:off x="806250" y="1052675"/>
            <a:ext cx="260700" cy="2607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sp>
        <p:nvSpPr>
          <p:cNvPr id="286" name="Google Shape;286;p24"/>
          <p:cNvSpPr/>
          <p:nvPr/>
        </p:nvSpPr>
        <p:spPr>
          <a:xfrm>
            <a:off x="0" y="4246550"/>
            <a:ext cx="9144000" cy="901200"/>
          </a:xfrm>
          <a:prstGeom prst="rect">
            <a:avLst/>
          </a:prstGeom>
          <a:gradFill>
            <a:gsLst>
              <a:gs pos="0">
                <a:schemeClr val="dk1"/>
              </a:gs>
              <a:gs pos="72000">
                <a:schemeClr val="dk2"/>
              </a:gs>
              <a:gs pos="100000">
                <a:schemeClr val="dk2"/>
              </a:gs>
            </a:gsLst>
            <a:path path="circle">
              <a:fillToRect b="100%" l="100%" r="0%" t="0%"/>
            </a:path>
            <a:tileRect b="0%" l="0%" r="-100%" t="-10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cxnSp>
        <p:nvCxnSpPr>
          <p:cNvPr id="287" name="Google Shape;287;p24"/>
          <p:cNvCxnSpPr/>
          <p:nvPr/>
        </p:nvCxnSpPr>
        <p:spPr>
          <a:xfrm>
            <a:off x="0" y="4244425"/>
            <a:ext cx="9144000" cy="0"/>
          </a:xfrm>
          <a:prstGeom prst="straightConnector1">
            <a:avLst/>
          </a:prstGeom>
          <a:noFill/>
          <a:ln cap="flat" cmpd="sng" w="9525">
            <a:solidFill>
              <a:schemeClr val="dk1"/>
            </a:solidFill>
            <a:prstDash val="solid"/>
            <a:round/>
            <a:headEnd len="med" w="med" type="none"/>
            <a:tailEnd len="med" w="med" type="none"/>
          </a:ln>
        </p:spPr>
      </p:cxnSp>
      <p:cxnSp>
        <p:nvCxnSpPr>
          <p:cNvPr id="288" name="Google Shape;288;p24"/>
          <p:cNvCxnSpPr/>
          <p:nvPr/>
        </p:nvCxnSpPr>
        <p:spPr>
          <a:xfrm>
            <a:off x="1873325" y="0"/>
            <a:ext cx="0" cy="4242300"/>
          </a:xfrm>
          <a:prstGeom prst="straightConnector1">
            <a:avLst/>
          </a:prstGeom>
          <a:noFill/>
          <a:ln cap="flat" cmpd="sng" w="9525">
            <a:solidFill>
              <a:schemeClr val="dk1"/>
            </a:solidFill>
            <a:prstDash val="solid"/>
            <a:round/>
            <a:headEnd len="med" w="med" type="none"/>
            <a:tailEnd len="med" w="med" type="none"/>
          </a:ln>
        </p:spPr>
      </p:cxnSp>
      <p:sp>
        <p:nvSpPr>
          <p:cNvPr id="289" name="Google Shape;289;p24"/>
          <p:cNvSpPr txBox="1"/>
          <p:nvPr>
            <p:ph type="title"/>
          </p:nvPr>
        </p:nvSpPr>
        <p:spPr>
          <a:xfrm>
            <a:off x="2322425" y="602225"/>
            <a:ext cx="6565800" cy="642000"/>
          </a:xfrm>
          <a:prstGeom prst="rect">
            <a:avLst/>
          </a:prstGeom>
          <a:noFill/>
        </p:spPr>
        <p:txBody>
          <a:bodyPr anchorCtr="0" anchor="t" bIns="0" lIns="0" spcFirstLastPara="1" rIns="0" wrap="square" tIns="0">
            <a:noAutofit/>
          </a:bodyPr>
          <a:lstStyle>
            <a:lvl1pPr lvl="0">
              <a:lnSpc>
                <a:spcPct val="80000"/>
              </a:lnSpc>
              <a:spcBef>
                <a:spcPts val="0"/>
              </a:spcBef>
              <a:spcAft>
                <a:spcPts val="0"/>
              </a:spcAft>
              <a:buClr>
                <a:schemeClr val="dk1"/>
              </a:buClr>
              <a:buSzPts val="9600"/>
              <a:buFont typeface="Montserrat"/>
              <a:buNone/>
              <a:defRPr sz="9600">
                <a:latin typeface="Montserrat"/>
                <a:ea typeface="Montserrat"/>
                <a:cs typeface="Montserrat"/>
                <a:sym typeface="Montserrat"/>
              </a:defRPr>
            </a:lvl1pPr>
            <a:lvl2pPr lvl="1">
              <a:spcBef>
                <a:spcPts val="0"/>
              </a:spcBef>
              <a:spcAft>
                <a:spcPts val="0"/>
              </a:spcAft>
              <a:buClr>
                <a:schemeClr val="dk1"/>
              </a:buClr>
              <a:buSzPts val="9600"/>
              <a:buFont typeface="Montserrat"/>
              <a:buNone/>
              <a:defRPr sz="9600">
                <a:latin typeface="Montserrat"/>
                <a:ea typeface="Montserrat"/>
                <a:cs typeface="Montserrat"/>
                <a:sym typeface="Montserrat"/>
              </a:defRPr>
            </a:lvl2pPr>
            <a:lvl3pPr lvl="2">
              <a:spcBef>
                <a:spcPts val="0"/>
              </a:spcBef>
              <a:spcAft>
                <a:spcPts val="0"/>
              </a:spcAft>
              <a:buClr>
                <a:schemeClr val="dk1"/>
              </a:buClr>
              <a:buSzPts val="9600"/>
              <a:buFont typeface="Montserrat"/>
              <a:buNone/>
              <a:defRPr sz="9600">
                <a:latin typeface="Montserrat"/>
                <a:ea typeface="Montserrat"/>
                <a:cs typeface="Montserrat"/>
                <a:sym typeface="Montserrat"/>
              </a:defRPr>
            </a:lvl3pPr>
            <a:lvl4pPr lvl="3">
              <a:spcBef>
                <a:spcPts val="0"/>
              </a:spcBef>
              <a:spcAft>
                <a:spcPts val="0"/>
              </a:spcAft>
              <a:buClr>
                <a:schemeClr val="dk1"/>
              </a:buClr>
              <a:buSzPts val="9600"/>
              <a:buFont typeface="Montserrat"/>
              <a:buNone/>
              <a:defRPr sz="9600">
                <a:latin typeface="Montserrat"/>
                <a:ea typeface="Montserrat"/>
                <a:cs typeface="Montserrat"/>
                <a:sym typeface="Montserrat"/>
              </a:defRPr>
            </a:lvl4pPr>
            <a:lvl5pPr lvl="4">
              <a:spcBef>
                <a:spcPts val="0"/>
              </a:spcBef>
              <a:spcAft>
                <a:spcPts val="0"/>
              </a:spcAft>
              <a:buClr>
                <a:schemeClr val="dk1"/>
              </a:buClr>
              <a:buSzPts val="9600"/>
              <a:buFont typeface="Montserrat"/>
              <a:buNone/>
              <a:defRPr sz="9600">
                <a:latin typeface="Montserrat"/>
                <a:ea typeface="Montserrat"/>
                <a:cs typeface="Montserrat"/>
                <a:sym typeface="Montserrat"/>
              </a:defRPr>
            </a:lvl5pPr>
            <a:lvl6pPr lvl="5">
              <a:spcBef>
                <a:spcPts val="0"/>
              </a:spcBef>
              <a:spcAft>
                <a:spcPts val="0"/>
              </a:spcAft>
              <a:buClr>
                <a:schemeClr val="dk1"/>
              </a:buClr>
              <a:buSzPts val="9600"/>
              <a:buFont typeface="Montserrat"/>
              <a:buNone/>
              <a:defRPr sz="9600">
                <a:latin typeface="Montserrat"/>
                <a:ea typeface="Montserrat"/>
                <a:cs typeface="Montserrat"/>
                <a:sym typeface="Montserrat"/>
              </a:defRPr>
            </a:lvl6pPr>
            <a:lvl7pPr lvl="6">
              <a:spcBef>
                <a:spcPts val="0"/>
              </a:spcBef>
              <a:spcAft>
                <a:spcPts val="0"/>
              </a:spcAft>
              <a:buClr>
                <a:schemeClr val="dk1"/>
              </a:buClr>
              <a:buSzPts val="9600"/>
              <a:buFont typeface="Montserrat"/>
              <a:buNone/>
              <a:defRPr sz="9600">
                <a:latin typeface="Montserrat"/>
                <a:ea typeface="Montserrat"/>
                <a:cs typeface="Montserrat"/>
                <a:sym typeface="Montserrat"/>
              </a:defRPr>
            </a:lvl7pPr>
            <a:lvl8pPr lvl="7">
              <a:spcBef>
                <a:spcPts val="0"/>
              </a:spcBef>
              <a:spcAft>
                <a:spcPts val="0"/>
              </a:spcAft>
              <a:buClr>
                <a:schemeClr val="dk1"/>
              </a:buClr>
              <a:buSzPts val="9600"/>
              <a:buFont typeface="Montserrat"/>
              <a:buNone/>
              <a:defRPr sz="9600">
                <a:latin typeface="Montserrat"/>
                <a:ea typeface="Montserrat"/>
                <a:cs typeface="Montserrat"/>
                <a:sym typeface="Montserrat"/>
              </a:defRPr>
            </a:lvl8pPr>
            <a:lvl9pPr lvl="8">
              <a:spcBef>
                <a:spcPts val="0"/>
              </a:spcBef>
              <a:spcAft>
                <a:spcPts val="0"/>
              </a:spcAft>
              <a:buClr>
                <a:schemeClr val="dk1"/>
              </a:buClr>
              <a:buSzPts val="9600"/>
              <a:buFont typeface="Montserrat"/>
              <a:buNone/>
              <a:defRPr sz="9600">
                <a:latin typeface="Montserrat"/>
                <a:ea typeface="Montserrat"/>
                <a:cs typeface="Montserrat"/>
                <a:sym typeface="Montserrat"/>
              </a:defRPr>
            </a:lvl9pPr>
          </a:lstStyle>
          <a:p/>
        </p:txBody>
      </p:sp>
      <p:sp>
        <p:nvSpPr>
          <p:cNvPr id="290" name="Google Shape;290;p24"/>
          <p:cNvSpPr txBox="1"/>
          <p:nvPr>
            <p:ph idx="2" type="title"/>
          </p:nvPr>
        </p:nvSpPr>
        <p:spPr>
          <a:xfrm>
            <a:off x="2322425" y="1389575"/>
            <a:ext cx="6565800" cy="598800"/>
          </a:xfrm>
          <a:prstGeom prst="rect">
            <a:avLst/>
          </a:prstGeom>
        </p:spPr>
        <p:txBody>
          <a:bodyPr anchorCtr="0" anchor="t" bIns="91425" lIns="91425" spcFirstLastPara="1" rIns="91425" wrap="square" tIns="91425">
            <a:noAutofit/>
          </a:bodyPr>
          <a:lstStyle>
            <a:lvl1pPr lvl="0">
              <a:spcBef>
                <a:spcPts val="0"/>
              </a:spcBef>
              <a:spcAft>
                <a:spcPts val="0"/>
              </a:spcAft>
              <a:buClr>
                <a:schemeClr val="dk1"/>
              </a:buClr>
              <a:buSzPts val="9600"/>
              <a:buFont typeface="Source Serif 4"/>
              <a:buNone/>
              <a:defRPr sz="9600"/>
            </a:lvl1pPr>
            <a:lvl2pPr lvl="1">
              <a:spcBef>
                <a:spcPts val="0"/>
              </a:spcBef>
              <a:spcAft>
                <a:spcPts val="0"/>
              </a:spcAft>
              <a:buClr>
                <a:schemeClr val="dk1"/>
              </a:buClr>
              <a:buSzPts val="9600"/>
              <a:buFont typeface="Source Serif 4"/>
              <a:buNone/>
              <a:defRPr sz="9600"/>
            </a:lvl2pPr>
            <a:lvl3pPr lvl="2">
              <a:spcBef>
                <a:spcPts val="0"/>
              </a:spcBef>
              <a:spcAft>
                <a:spcPts val="0"/>
              </a:spcAft>
              <a:buClr>
                <a:schemeClr val="dk1"/>
              </a:buClr>
              <a:buSzPts val="9600"/>
              <a:buFont typeface="Source Serif 4"/>
              <a:buNone/>
              <a:defRPr sz="9600"/>
            </a:lvl3pPr>
            <a:lvl4pPr lvl="3">
              <a:spcBef>
                <a:spcPts val="0"/>
              </a:spcBef>
              <a:spcAft>
                <a:spcPts val="0"/>
              </a:spcAft>
              <a:buClr>
                <a:schemeClr val="dk1"/>
              </a:buClr>
              <a:buSzPts val="9600"/>
              <a:buFont typeface="Source Serif 4"/>
              <a:buNone/>
              <a:defRPr sz="9600"/>
            </a:lvl4pPr>
            <a:lvl5pPr lvl="4">
              <a:spcBef>
                <a:spcPts val="0"/>
              </a:spcBef>
              <a:spcAft>
                <a:spcPts val="0"/>
              </a:spcAft>
              <a:buClr>
                <a:schemeClr val="dk1"/>
              </a:buClr>
              <a:buSzPts val="9600"/>
              <a:buFont typeface="Source Serif 4"/>
              <a:buNone/>
              <a:defRPr sz="9600"/>
            </a:lvl5pPr>
            <a:lvl6pPr lvl="5">
              <a:spcBef>
                <a:spcPts val="0"/>
              </a:spcBef>
              <a:spcAft>
                <a:spcPts val="0"/>
              </a:spcAft>
              <a:buClr>
                <a:schemeClr val="dk1"/>
              </a:buClr>
              <a:buSzPts val="9600"/>
              <a:buFont typeface="Source Serif 4"/>
              <a:buNone/>
              <a:defRPr sz="9600"/>
            </a:lvl6pPr>
            <a:lvl7pPr lvl="6">
              <a:spcBef>
                <a:spcPts val="0"/>
              </a:spcBef>
              <a:spcAft>
                <a:spcPts val="0"/>
              </a:spcAft>
              <a:buClr>
                <a:schemeClr val="dk1"/>
              </a:buClr>
              <a:buSzPts val="9600"/>
              <a:buFont typeface="Source Serif 4"/>
              <a:buNone/>
              <a:defRPr sz="9600"/>
            </a:lvl7pPr>
            <a:lvl8pPr lvl="7">
              <a:spcBef>
                <a:spcPts val="0"/>
              </a:spcBef>
              <a:spcAft>
                <a:spcPts val="0"/>
              </a:spcAft>
              <a:buClr>
                <a:schemeClr val="dk1"/>
              </a:buClr>
              <a:buSzPts val="9600"/>
              <a:buFont typeface="Source Serif 4"/>
              <a:buNone/>
              <a:defRPr sz="9600"/>
            </a:lvl8pPr>
            <a:lvl9pPr lvl="8">
              <a:spcBef>
                <a:spcPts val="0"/>
              </a:spcBef>
              <a:spcAft>
                <a:spcPts val="0"/>
              </a:spcAft>
              <a:buClr>
                <a:schemeClr val="dk1"/>
              </a:buClr>
              <a:buSzPts val="9600"/>
              <a:buFont typeface="Source Serif 4"/>
              <a:buNone/>
              <a:defRPr sz="9600"/>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291" name="Shape 291"/>
        <p:cNvGrpSpPr/>
        <p:nvPr/>
      </p:nvGrpSpPr>
      <p:grpSpPr>
        <a:xfrm>
          <a:off x="0" y="0"/>
          <a:ext cx="0" cy="0"/>
          <a:chOff x="0" y="0"/>
          <a:chExt cx="0" cy="0"/>
        </a:xfrm>
      </p:grpSpPr>
      <p:sp>
        <p:nvSpPr>
          <p:cNvPr id="292" name="Google Shape;292;p25"/>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293" name="Google Shape;293;p25"/>
          <p:cNvSpPr txBox="1"/>
          <p:nvPr>
            <p:ph idx="1" type="subTitle"/>
          </p:nvPr>
        </p:nvSpPr>
        <p:spPr>
          <a:xfrm>
            <a:off x="311700" y="2834125"/>
            <a:ext cx="8520600" cy="792600"/>
          </a:xfrm>
          <a:prstGeom prst="rect">
            <a:avLst/>
          </a:prstGeom>
        </p:spPr>
        <p:txBody>
          <a:bodyPr anchorCtr="0" anchor="t" bIns="0" lIns="0" spcFirstLastPara="1" rIns="0" wrap="square" tIns="0">
            <a:noAutofit/>
          </a:bodyPr>
          <a:lstStyle>
            <a:lvl1pPr lvl="0" algn="ctr">
              <a:spcBef>
                <a:spcPts val="0"/>
              </a:spcBef>
              <a:spcAft>
                <a:spcPts val="0"/>
              </a:spcAft>
              <a:buSzPts val="2800"/>
              <a:buNone/>
              <a:defRPr sz="2800"/>
            </a:lvl1pPr>
            <a:lvl2pPr lvl="1" algn="ctr">
              <a:spcBef>
                <a:spcPts val="0"/>
              </a:spcBef>
              <a:spcAft>
                <a:spcPts val="0"/>
              </a:spcAft>
              <a:buSzPts val="2800"/>
              <a:buNone/>
              <a:defRPr sz="2800"/>
            </a:lvl2pPr>
            <a:lvl3pPr lvl="2" algn="ctr">
              <a:spcBef>
                <a:spcPts val="0"/>
              </a:spcBef>
              <a:spcAft>
                <a:spcPts val="0"/>
              </a:spcAft>
              <a:buSzPts val="2800"/>
              <a:buNone/>
              <a:defRPr sz="2800"/>
            </a:lvl3pPr>
            <a:lvl4pPr lvl="3" algn="ctr">
              <a:spcBef>
                <a:spcPts val="0"/>
              </a:spcBef>
              <a:spcAft>
                <a:spcPts val="0"/>
              </a:spcAft>
              <a:buSzPts val="2800"/>
              <a:buNone/>
              <a:defRPr sz="2800"/>
            </a:lvl4pPr>
            <a:lvl5pPr lvl="4" algn="ctr">
              <a:spcBef>
                <a:spcPts val="0"/>
              </a:spcBef>
              <a:spcAft>
                <a:spcPts val="0"/>
              </a:spcAft>
              <a:buSzPts val="2800"/>
              <a:buNone/>
              <a:defRPr sz="2800"/>
            </a:lvl5pPr>
            <a:lvl6pPr lvl="5" algn="ctr">
              <a:spcBef>
                <a:spcPts val="0"/>
              </a:spcBef>
              <a:spcAft>
                <a:spcPts val="0"/>
              </a:spcAft>
              <a:buSzPts val="2800"/>
              <a:buNone/>
              <a:defRPr sz="2800"/>
            </a:lvl6pPr>
            <a:lvl7pPr lvl="6" algn="ctr">
              <a:spcBef>
                <a:spcPts val="0"/>
              </a:spcBef>
              <a:spcAft>
                <a:spcPts val="0"/>
              </a:spcAft>
              <a:buSzPts val="2800"/>
              <a:buNone/>
              <a:defRPr sz="2800"/>
            </a:lvl7pPr>
            <a:lvl8pPr lvl="7" algn="ctr">
              <a:spcBef>
                <a:spcPts val="0"/>
              </a:spcBef>
              <a:spcAft>
                <a:spcPts val="0"/>
              </a:spcAft>
              <a:buSzPts val="2800"/>
              <a:buNone/>
              <a:defRPr sz="2800"/>
            </a:lvl8pPr>
            <a:lvl9pPr lvl="8" algn="ctr">
              <a:spcBef>
                <a:spcPts val="0"/>
              </a:spcBef>
              <a:spcAft>
                <a:spcPts val="0"/>
              </a:spcAft>
              <a:buSzPts val="2800"/>
              <a:buNone/>
              <a:defRPr sz="2800"/>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 header">
    <p:spTree>
      <p:nvGrpSpPr>
        <p:cNvPr id="294" name="Shape 294"/>
        <p:cNvGrpSpPr/>
        <p:nvPr/>
      </p:nvGrpSpPr>
      <p:grpSpPr>
        <a:xfrm>
          <a:off x="0" y="0"/>
          <a:ext cx="0" cy="0"/>
          <a:chOff x="0" y="0"/>
          <a:chExt cx="0" cy="0"/>
        </a:xfrm>
      </p:grpSpPr>
      <p:sp>
        <p:nvSpPr>
          <p:cNvPr id="295" name="Google Shape;295;p26"/>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p:cSld name="Title and body">
    <p:spTree>
      <p:nvGrpSpPr>
        <p:cNvPr id="296" name="Shape 296"/>
        <p:cNvGrpSpPr/>
        <p:nvPr/>
      </p:nvGrpSpPr>
      <p:grpSpPr>
        <a:xfrm>
          <a:off x="0" y="0"/>
          <a:ext cx="0" cy="0"/>
          <a:chOff x="0" y="0"/>
          <a:chExt cx="0" cy="0"/>
        </a:xfrm>
      </p:grpSpPr>
      <p:sp>
        <p:nvSpPr>
          <p:cNvPr id="297" name="Google Shape;297;p2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4800"/>
              <a:buNone/>
              <a:defRPr/>
            </a:lvl1pPr>
            <a:lvl2pPr lvl="1">
              <a:spcBef>
                <a:spcPts val="0"/>
              </a:spcBef>
              <a:spcAft>
                <a:spcPts val="0"/>
              </a:spcAft>
              <a:buSzPts val="4800"/>
              <a:buNone/>
              <a:defRPr/>
            </a:lvl2pPr>
            <a:lvl3pPr lvl="2">
              <a:spcBef>
                <a:spcPts val="0"/>
              </a:spcBef>
              <a:spcAft>
                <a:spcPts val="0"/>
              </a:spcAft>
              <a:buSzPts val="4800"/>
              <a:buNone/>
              <a:defRPr/>
            </a:lvl3pPr>
            <a:lvl4pPr lvl="3">
              <a:spcBef>
                <a:spcPts val="0"/>
              </a:spcBef>
              <a:spcAft>
                <a:spcPts val="0"/>
              </a:spcAft>
              <a:buSzPts val="4800"/>
              <a:buNone/>
              <a:defRPr/>
            </a:lvl4pPr>
            <a:lvl5pPr lvl="4">
              <a:spcBef>
                <a:spcPts val="0"/>
              </a:spcBef>
              <a:spcAft>
                <a:spcPts val="0"/>
              </a:spcAft>
              <a:buSzPts val="4800"/>
              <a:buNone/>
              <a:defRPr/>
            </a:lvl5pPr>
            <a:lvl6pPr lvl="5">
              <a:spcBef>
                <a:spcPts val="0"/>
              </a:spcBef>
              <a:spcAft>
                <a:spcPts val="0"/>
              </a:spcAft>
              <a:buSzPts val="4800"/>
              <a:buNone/>
              <a:defRPr/>
            </a:lvl6pPr>
            <a:lvl7pPr lvl="6">
              <a:spcBef>
                <a:spcPts val="0"/>
              </a:spcBef>
              <a:spcAft>
                <a:spcPts val="0"/>
              </a:spcAft>
              <a:buSzPts val="4800"/>
              <a:buNone/>
              <a:defRPr/>
            </a:lvl7pPr>
            <a:lvl8pPr lvl="7">
              <a:spcBef>
                <a:spcPts val="0"/>
              </a:spcBef>
              <a:spcAft>
                <a:spcPts val="0"/>
              </a:spcAft>
              <a:buSzPts val="4800"/>
              <a:buNone/>
              <a:defRPr/>
            </a:lvl8pPr>
            <a:lvl9pPr lvl="8">
              <a:spcBef>
                <a:spcPts val="0"/>
              </a:spcBef>
              <a:spcAft>
                <a:spcPts val="0"/>
              </a:spcAft>
              <a:buSzPts val="4800"/>
              <a:buNone/>
              <a:defRPr/>
            </a:lvl9pPr>
          </a:lstStyle>
          <a:p/>
        </p:txBody>
      </p:sp>
      <p:sp>
        <p:nvSpPr>
          <p:cNvPr id="298" name="Google Shape;298;p27"/>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SzPts val="900"/>
              <a:buChar char="●"/>
              <a:defRPr/>
            </a:lvl1pPr>
            <a:lvl2pPr indent="-285750" lvl="1" marL="914400">
              <a:spcBef>
                <a:spcPts val="0"/>
              </a:spcBef>
              <a:spcAft>
                <a:spcPts val="0"/>
              </a:spcAft>
              <a:buSzPts val="900"/>
              <a:buChar char="○"/>
              <a:defRPr/>
            </a:lvl2pPr>
            <a:lvl3pPr indent="-285750" lvl="2" marL="1371600">
              <a:spcBef>
                <a:spcPts val="0"/>
              </a:spcBef>
              <a:spcAft>
                <a:spcPts val="0"/>
              </a:spcAft>
              <a:buSzPts val="900"/>
              <a:buChar char="■"/>
              <a:defRPr/>
            </a:lvl3pPr>
            <a:lvl4pPr indent="-285750" lvl="3" marL="1828800">
              <a:spcBef>
                <a:spcPts val="0"/>
              </a:spcBef>
              <a:spcAft>
                <a:spcPts val="0"/>
              </a:spcAft>
              <a:buSzPts val="900"/>
              <a:buChar char="●"/>
              <a:defRPr/>
            </a:lvl4pPr>
            <a:lvl5pPr indent="-285750" lvl="4" marL="2286000">
              <a:spcBef>
                <a:spcPts val="0"/>
              </a:spcBef>
              <a:spcAft>
                <a:spcPts val="0"/>
              </a:spcAft>
              <a:buSzPts val="900"/>
              <a:buChar char="○"/>
              <a:defRPr/>
            </a:lvl5pPr>
            <a:lvl6pPr indent="-285750" lvl="5" marL="2743200">
              <a:spcBef>
                <a:spcPts val="0"/>
              </a:spcBef>
              <a:spcAft>
                <a:spcPts val="0"/>
              </a:spcAft>
              <a:buSzPts val="900"/>
              <a:buChar char="■"/>
              <a:defRPr/>
            </a:lvl6pPr>
            <a:lvl7pPr indent="-285750" lvl="6" marL="3200400">
              <a:spcBef>
                <a:spcPts val="0"/>
              </a:spcBef>
              <a:spcAft>
                <a:spcPts val="0"/>
              </a:spcAft>
              <a:buSzPts val="900"/>
              <a:buChar char="●"/>
              <a:defRPr/>
            </a:lvl7pPr>
            <a:lvl8pPr indent="-285750" lvl="7" marL="3657600">
              <a:spcBef>
                <a:spcPts val="0"/>
              </a:spcBef>
              <a:spcAft>
                <a:spcPts val="0"/>
              </a:spcAft>
              <a:buSzPts val="900"/>
              <a:buChar char="○"/>
              <a:defRPr/>
            </a:lvl8pPr>
            <a:lvl9pPr indent="-285750" lvl="8" marL="4114800">
              <a:spcBef>
                <a:spcPts val="0"/>
              </a:spcBef>
              <a:spcAft>
                <a:spcPts val="0"/>
              </a:spcAft>
              <a:buSzPts val="900"/>
              <a:buChar char="■"/>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p:cSld name="Title and two columns">
    <p:spTree>
      <p:nvGrpSpPr>
        <p:cNvPr id="299" name="Shape 299"/>
        <p:cNvGrpSpPr/>
        <p:nvPr/>
      </p:nvGrpSpPr>
      <p:grpSpPr>
        <a:xfrm>
          <a:off x="0" y="0"/>
          <a:ext cx="0" cy="0"/>
          <a:chOff x="0" y="0"/>
          <a:chExt cx="0" cy="0"/>
        </a:xfrm>
      </p:grpSpPr>
      <p:sp>
        <p:nvSpPr>
          <p:cNvPr id="300" name="Google Shape;300;p2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4800"/>
              <a:buNone/>
              <a:defRPr/>
            </a:lvl1pPr>
            <a:lvl2pPr lvl="1">
              <a:spcBef>
                <a:spcPts val="0"/>
              </a:spcBef>
              <a:spcAft>
                <a:spcPts val="0"/>
              </a:spcAft>
              <a:buSzPts val="4800"/>
              <a:buNone/>
              <a:defRPr/>
            </a:lvl2pPr>
            <a:lvl3pPr lvl="2">
              <a:spcBef>
                <a:spcPts val="0"/>
              </a:spcBef>
              <a:spcAft>
                <a:spcPts val="0"/>
              </a:spcAft>
              <a:buSzPts val="4800"/>
              <a:buNone/>
              <a:defRPr/>
            </a:lvl3pPr>
            <a:lvl4pPr lvl="3">
              <a:spcBef>
                <a:spcPts val="0"/>
              </a:spcBef>
              <a:spcAft>
                <a:spcPts val="0"/>
              </a:spcAft>
              <a:buSzPts val="4800"/>
              <a:buNone/>
              <a:defRPr/>
            </a:lvl4pPr>
            <a:lvl5pPr lvl="4">
              <a:spcBef>
                <a:spcPts val="0"/>
              </a:spcBef>
              <a:spcAft>
                <a:spcPts val="0"/>
              </a:spcAft>
              <a:buSzPts val="4800"/>
              <a:buNone/>
              <a:defRPr/>
            </a:lvl5pPr>
            <a:lvl6pPr lvl="5">
              <a:spcBef>
                <a:spcPts val="0"/>
              </a:spcBef>
              <a:spcAft>
                <a:spcPts val="0"/>
              </a:spcAft>
              <a:buSzPts val="4800"/>
              <a:buNone/>
              <a:defRPr/>
            </a:lvl6pPr>
            <a:lvl7pPr lvl="6">
              <a:spcBef>
                <a:spcPts val="0"/>
              </a:spcBef>
              <a:spcAft>
                <a:spcPts val="0"/>
              </a:spcAft>
              <a:buSzPts val="4800"/>
              <a:buNone/>
              <a:defRPr/>
            </a:lvl7pPr>
            <a:lvl8pPr lvl="7">
              <a:spcBef>
                <a:spcPts val="0"/>
              </a:spcBef>
              <a:spcAft>
                <a:spcPts val="0"/>
              </a:spcAft>
              <a:buSzPts val="4800"/>
              <a:buNone/>
              <a:defRPr/>
            </a:lvl8pPr>
            <a:lvl9pPr lvl="8">
              <a:spcBef>
                <a:spcPts val="0"/>
              </a:spcBef>
              <a:spcAft>
                <a:spcPts val="0"/>
              </a:spcAft>
              <a:buSzPts val="4800"/>
              <a:buNone/>
              <a:defRPr/>
            </a:lvl9pPr>
          </a:lstStyle>
          <a:p/>
        </p:txBody>
      </p:sp>
      <p:sp>
        <p:nvSpPr>
          <p:cNvPr id="301" name="Google Shape;301;p28"/>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02" name="Google Shape;302;p28"/>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303" name="Shape 303"/>
        <p:cNvGrpSpPr/>
        <p:nvPr/>
      </p:nvGrpSpPr>
      <p:grpSpPr>
        <a:xfrm>
          <a:off x="0" y="0"/>
          <a:ext cx="0" cy="0"/>
          <a:chOff x="0" y="0"/>
          <a:chExt cx="0" cy="0"/>
        </a:xfrm>
      </p:grpSpPr>
      <p:sp>
        <p:nvSpPr>
          <p:cNvPr id="304" name="Google Shape;304;p2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4800"/>
              <a:buNone/>
              <a:defRPr/>
            </a:lvl1pPr>
            <a:lvl2pPr lvl="1">
              <a:spcBef>
                <a:spcPts val="0"/>
              </a:spcBef>
              <a:spcAft>
                <a:spcPts val="0"/>
              </a:spcAft>
              <a:buSzPts val="4800"/>
              <a:buNone/>
              <a:defRPr/>
            </a:lvl2pPr>
            <a:lvl3pPr lvl="2">
              <a:spcBef>
                <a:spcPts val="0"/>
              </a:spcBef>
              <a:spcAft>
                <a:spcPts val="0"/>
              </a:spcAft>
              <a:buSzPts val="4800"/>
              <a:buNone/>
              <a:defRPr/>
            </a:lvl3pPr>
            <a:lvl4pPr lvl="3">
              <a:spcBef>
                <a:spcPts val="0"/>
              </a:spcBef>
              <a:spcAft>
                <a:spcPts val="0"/>
              </a:spcAft>
              <a:buSzPts val="4800"/>
              <a:buNone/>
              <a:defRPr/>
            </a:lvl4pPr>
            <a:lvl5pPr lvl="4">
              <a:spcBef>
                <a:spcPts val="0"/>
              </a:spcBef>
              <a:spcAft>
                <a:spcPts val="0"/>
              </a:spcAft>
              <a:buSzPts val="4800"/>
              <a:buNone/>
              <a:defRPr/>
            </a:lvl5pPr>
            <a:lvl6pPr lvl="5">
              <a:spcBef>
                <a:spcPts val="0"/>
              </a:spcBef>
              <a:spcAft>
                <a:spcPts val="0"/>
              </a:spcAft>
              <a:buSzPts val="4800"/>
              <a:buNone/>
              <a:defRPr/>
            </a:lvl6pPr>
            <a:lvl7pPr lvl="6">
              <a:spcBef>
                <a:spcPts val="0"/>
              </a:spcBef>
              <a:spcAft>
                <a:spcPts val="0"/>
              </a:spcAft>
              <a:buSzPts val="4800"/>
              <a:buNone/>
              <a:defRPr/>
            </a:lvl7pPr>
            <a:lvl8pPr lvl="7">
              <a:spcBef>
                <a:spcPts val="0"/>
              </a:spcBef>
              <a:spcAft>
                <a:spcPts val="0"/>
              </a:spcAft>
              <a:buSzPts val="4800"/>
              <a:buNone/>
              <a:defRPr/>
            </a:lvl8pPr>
            <a:lvl9pPr lvl="8">
              <a:spcBef>
                <a:spcPts val="0"/>
              </a:spcBef>
              <a:spcAft>
                <a:spcPts val="0"/>
              </a:spcAft>
              <a:buSzPts val="4800"/>
              <a:buNone/>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 column text">
    <p:spTree>
      <p:nvGrpSpPr>
        <p:cNvPr id="305" name="Shape 305"/>
        <p:cNvGrpSpPr/>
        <p:nvPr/>
      </p:nvGrpSpPr>
      <p:grpSpPr>
        <a:xfrm>
          <a:off x="0" y="0"/>
          <a:ext cx="0" cy="0"/>
          <a:chOff x="0" y="0"/>
          <a:chExt cx="0" cy="0"/>
        </a:xfrm>
      </p:grpSpPr>
      <p:sp>
        <p:nvSpPr>
          <p:cNvPr id="306" name="Google Shape;306;p30"/>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7" name="Google Shape;307;p30"/>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 Alt 1">
  <p:cSld name="BLANK_1_1_1_1_1_1_1_2">
    <p:spTree>
      <p:nvGrpSpPr>
        <p:cNvPr id="20" name="Shape 20"/>
        <p:cNvGrpSpPr/>
        <p:nvPr/>
      </p:nvGrpSpPr>
      <p:grpSpPr>
        <a:xfrm>
          <a:off x="0" y="0"/>
          <a:ext cx="0" cy="0"/>
          <a:chOff x="0" y="0"/>
          <a:chExt cx="0" cy="0"/>
        </a:xfrm>
      </p:grpSpPr>
      <p:sp>
        <p:nvSpPr>
          <p:cNvPr id="21" name="Google Shape;21;p4"/>
          <p:cNvSpPr/>
          <p:nvPr/>
        </p:nvSpPr>
        <p:spPr>
          <a:xfrm>
            <a:off x="4572000" y="-6600"/>
            <a:ext cx="4572000" cy="515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sp>
        <p:nvSpPr>
          <p:cNvPr id="22" name="Google Shape;22;p4"/>
          <p:cNvSpPr txBox="1"/>
          <p:nvPr>
            <p:ph type="title"/>
          </p:nvPr>
        </p:nvSpPr>
        <p:spPr>
          <a:xfrm>
            <a:off x="256025" y="213150"/>
            <a:ext cx="4261200" cy="1005900"/>
          </a:xfrm>
          <a:prstGeom prst="rect">
            <a:avLst/>
          </a:prstGeom>
        </p:spPr>
        <p:txBody>
          <a:bodyPr anchorCtr="0" anchor="t" bIns="0" lIns="0" spcFirstLastPara="1" rIns="0" wrap="square" tIns="0">
            <a:normAutofit/>
          </a:bodyPr>
          <a:lstStyle>
            <a:lvl1pPr lvl="0">
              <a:lnSpc>
                <a:spcPct val="90000"/>
              </a:lnSpc>
              <a:spcBef>
                <a:spcPts val="0"/>
              </a:spcBef>
              <a:spcAft>
                <a:spcPts val="0"/>
              </a:spcAft>
              <a:buNone/>
              <a:defRPr sz="3000"/>
            </a:lvl1pPr>
            <a:lvl2pPr lvl="1">
              <a:lnSpc>
                <a:spcPct val="115000"/>
              </a:lnSpc>
              <a:spcBef>
                <a:spcPts val="0"/>
              </a:spcBef>
              <a:spcAft>
                <a:spcPts val="0"/>
              </a:spcAft>
              <a:buNone/>
              <a:defRPr sz="3000"/>
            </a:lvl2pPr>
            <a:lvl3pPr lvl="2">
              <a:lnSpc>
                <a:spcPct val="115000"/>
              </a:lnSpc>
              <a:spcBef>
                <a:spcPts val="0"/>
              </a:spcBef>
              <a:spcAft>
                <a:spcPts val="0"/>
              </a:spcAft>
              <a:buNone/>
              <a:defRPr sz="3000"/>
            </a:lvl3pPr>
            <a:lvl4pPr lvl="3">
              <a:lnSpc>
                <a:spcPct val="115000"/>
              </a:lnSpc>
              <a:spcBef>
                <a:spcPts val="0"/>
              </a:spcBef>
              <a:spcAft>
                <a:spcPts val="0"/>
              </a:spcAft>
              <a:buNone/>
              <a:defRPr sz="3000"/>
            </a:lvl4pPr>
            <a:lvl5pPr lvl="4">
              <a:lnSpc>
                <a:spcPct val="115000"/>
              </a:lnSpc>
              <a:spcBef>
                <a:spcPts val="0"/>
              </a:spcBef>
              <a:spcAft>
                <a:spcPts val="0"/>
              </a:spcAft>
              <a:buNone/>
              <a:defRPr sz="3000"/>
            </a:lvl5pPr>
            <a:lvl6pPr lvl="5">
              <a:lnSpc>
                <a:spcPct val="115000"/>
              </a:lnSpc>
              <a:spcBef>
                <a:spcPts val="0"/>
              </a:spcBef>
              <a:spcAft>
                <a:spcPts val="0"/>
              </a:spcAft>
              <a:buNone/>
              <a:defRPr sz="3000"/>
            </a:lvl6pPr>
            <a:lvl7pPr lvl="6">
              <a:lnSpc>
                <a:spcPct val="115000"/>
              </a:lnSpc>
              <a:spcBef>
                <a:spcPts val="0"/>
              </a:spcBef>
              <a:spcAft>
                <a:spcPts val="0"/>
              </a:spcAft>
              <a:buNone/>
              <a:defRPr sz="3000"/>
            </a:lvl7pPr>
            <a:lvl8pPr lvl="7">
              <a:lnSpc>
                <a:spcPct val="115000"/>
              </a:lnSpc>
              <a:spcBef>
                <a:spcPts val="0"/>
              </a:spcBef>
              <a:spcAft>
                <a:spcPts val="0"/>
              </a:spcAft>
              <a:buNone/>
              <a:defRPr sz="3000"/>
            </a:lvl8pPr>
            <a:lvl9pPr lvl="8">
              <a:lnSpc>
                <a:spcPct val="115000"/>
              </a:lnSpc>
              <a:spcBef>
                <a:spcPts val="0"/>
              </a:spcBef>
              <a:spcAft>
                <a:spcPts val="0"/>
              </a:spcAft>
              <a:buNone/>
              <a:defRPr sz="3000"/>
            </a:lvl9pPr>
          </a:lstStyle>
          <a:p/>
        </p:txBody>
      </p:sp>
      <p:sp>
        <p:nvSpPr>
          <p:cNvPr id="23" name="Google Shape;23;p4"/>
          <p:cNvSpPr txBox="1"/>
          <p:nvPr>
            <p:ph idx="1" type="body"/>
          </p:nvPr>
        </p:nvSpPr>
        <p:spPr>
          <a:xfrm>
            <a:off x="256025" y="1547275"/>
            <a:ext cx="3639600" cy="2239800"/>
          </a:xfrm>
          <a:prstGeom prst="rect">
            <a:avLst/>
          </a:prstGeom>
        </p:spPr>
        <p:txBody>
          <a:bodyPr anchorCtr="0" anchor="t" bIns="0" lIns="0" spcFirstLastPara="1" rIns="0" wrap="square" tIns="0">
            <a:spAutoFit/>
          </a:bodyPr>
          <a:lstStyle>
            <a:lvl1pPr indent="-285750" lvl="0" marL="457200">
              <a:spcBef>
                <a:spcPts val="0"/>
              </a:spcBef>
              <a:spcAft>
                <a:spcPts val="0"/>
              </a:spcAft>
              <a:buClr>
                <a:schemeClr val="lt2"/>
              </a:buClr>
              <a:buSzPts val="900"/>
              <a:buFont typeface="Montserrat"/>
              <a:buChar char="●"/>
              <a:defRPr/>
            </a:lvl1pPr>
            <a:lvl2pPr indent="-285750" lvl="1" marL="914400">
              <a:spcBef>
                <a:spcPts val="0"/>
              </a:spcBef>
              <a:spcAft>
                <a:spcPts val="0"/>
              </a:spcAft>
              <a:buClr>
                <a:schemeClr val="lt2"/>
              </a:buClr>
              <a:buSzPts val="900"/>
              <a:buFont typeface="Montserrat"/>
              <a:buChar char="○"/>
              <a:defRPr/>
            </a:lvl2pPr>
            <a:lvl3pPr indent="-285750" lvl="2" marL="1371600">
              <a:spcBef>
                <a:spcPts val="0"/>
              </a:spcBef>
              <a:spcAft>
                <a:spcPts val="0"/>
              </a:spcAft>
              <a:buClr>
                <a:schemeClr val="lt2"/>
              </a:buClr>
              <a:buSzPts val="900"/>
              <a:buFont typeface="Montserrat"/>
              <a:buChar char="■"/>
              <a:defRPr/>
            </a:lvl3pPr>
            <a:lvl4pPr indent="-285750" lvl="3" marL="1828800">
              <a:spcBef>
                <a:spcPts val="0"/>
              </a:spcBef>
              <a:spcAft>
                <a:spcPts val="0"/>
              </a:spcAft>
              <a:buClr>
                <a:schemeClr val="lt2"/>
              </a:buClr>
              <a:buSzPts val="900"/>
              <a:buFont typeface="Montserrat"/>
              <a:buChar char="●"/>
              <a:defRPr/>
            </a:lvl4pPr>
            <a:lvl5pPr indent="-285750" lvl="4" marL="2286000">
              <a:spcBef>
                <a:spcPts val="0"/>
              </a:spcBef>
              <a:spcAft>
                <a:spcPts val="0"/>
              </a:spcAft>
              <a:buClr>
                <a:schemeClr val="lt2"/>
              </a:buClr>
              <a:buSzPts val="900"/>
              <a:buFont typeface="Montserrat"/>
              <a:buChar char="○"/>
              <a:defRPr/>
            </a:lvl5pPr>
            <a:lvl6pPr indent="-285750" lvl="5" marL="2743200">
              <a:spcBef>
                <a:spcPts val="0"/>
              </a:spcBef>
              <a:spcAft>
                <a:spcPts val="0"/>
              </a:spcAft>
              <a:buClr>
                <a:schemeClr val="lt2"/>
              </a:buClr>
              <a:buSzPts val="900"/>
              <a:buFont typeface="Montserrat"/>
              <a:buChar char="■"/>
              <a:defRPr/>
            </a:lvl6pPr>
            <a:lvl7pPr indent="-285750" lvl="6" marL="3200400">
              <a:spcBef>
                <a:spcPts val="0"/>
              </a:spcBef>
              <a:spcAft>
                <a:spcPts val="0"/>
              </a:spcAft>
              <a:buClr>
                <a:schemeClr val="lt2"/>
              </a:buClr>
              <a:buSzPts val="900"/>
              <a:buFont typeface="Montserrat"/>
              <a:buChar char="●"/>
              <a:defRPr/>
            </a:lvl7pPr>
            <a:lvl8pPr indent="-285750" lvl="7" marL="3657600">
              <a:spcBef>
                <a:spcPts val="0"/>
              </a:spcBef>
              <a:spcAft>
                <a:spcPts val="0"/>
              </a:spcAft>
              <a:buClr>
                <a:schemeClr val="lt2"/>
              </a:buClr>
              <a:buSzPts val="900"/>
              <a:buFont typeface="Montserrat"/>
              <a:buChar char="○"/>
              <a:defRPr/>
            </a:lvl8pPr>
            <a:lvl9pPr indent="-285750" lvl="8" marL="4114800">
              <a:spcBef>
                <a:spcPts val="0"/>
              </a:spcBef>
              <a:spcAft>
                <a:spcPts val="0"/>
              </a:spcAft>
              <a:buClr>
                <a:schemeClr val="lt2"/>
              </a:buClr>
              <a:buSzPts val="900"/>
              <a:buFont typeface="Montserrat"/>
              <a:buChar char="■"/>
              <a:defRPr/>
            </a:lvl9pPr>
          </a:lstStyle>
          <a:p/>
        </p:txBody>
      </p:sp>
      <p:sp>
        <p:nvSpPr>
          <p:cNvPr id="24" name="Google Shape;24;p4"/>
          <p:cNvSpPr txBox="1"/>
          <p:nvPr>
            <p:ph idx="2" type="title"/>
          </p:nvPr>
        </p:nvSpPr>
        <p:spPr>
          <a:xfrm>
            <a:off x="6067500" y="4448600"/>
            <a:ext cx="1581000" cy="118500"/>
          </a:xfrm>
          <a:prstGeom prst="rect">
            <a:avLst/>
          </a:prstGeom>
        </p:spPr>
        <p:txBody>
          <a:bodyPr anchorCtr="0" anchor="t" bIns="0" lIns="0" spcFirstLastPara="1" rIns="0" wrap="square" tIns="0">
            <a:normAutofit/>
          </a:bodyPr>
          <a:lstStyle>
            <a:lvl1pPr lvl="0" algn="ctr">
              <a:spcBef>
                <a:spcPts val="0"/>
              </a:spcBef>
              <a:spcAft>
                <a:spcPts val="0"/>
              </a:spcAft>
              <a:buNone/>
              <a:defRPr sz="1000">
                <a:solidFill>
                  <a:schemeClr val="lt2"/>
                </a:solidFill>
                <a:latin typeface="Montserrat"/>
                <a:ea typeface="Montserrat"/>
                <a:cs typeface="Montserrat"/>
                <a:sym typeface="Montserrat"/>
              </a:defRPr>
            </a:lvl1pPr>
            <a:lvl2pPr lvl="1">
              <a:lnSpc>
                <a:spcPct val="115000"/>
              </a:lnSpc>
              <a:spcBef>
                <a:spcPts val="0"/>
              </a:spcBef>
              <a:spcAft>
                <a:spcPts val="0"/>
              </a:spcAft>
              <a:buNone/>
              <a:defRPr sz="1000">
                <a:solidFill>
                  <a:schemeClr val="lt2"/>
                </a:solidFill>
                <a:latin typeface="Montserrat"/>
                <a:ea typeface="Montserrat"/>
                <a:cs typeface="Montserrat"/>
                <a:sym typeface="Montserrat"/>
              </a:defRPr>
            </a:lvl2pPr>
            <a:lvl3pPr lvl="2">
              <a:lnSpc>
                <a:spcPct val="115000"/>
              </a:lnSpc>
              <a:spcBef>
                <a:spcPts val="0"/>
              </a:spcBef>
              <a:spcAft>
                <a:spcPts val="0"/>
              </a:spcAft>
              <a:buNone/>
              <a:defRPr sz="1000">
                <a:solidFill>
                  <a:schemeClr val="lt2"/>
                </a:solidFill>
                <a:latin typeface="Montserrat"/>
                <a:ea typeface="Montserrat"/>
                <a:cs typeface="Montserrat"/>
                <a:sym typeface="Montserrat"/>
              </a:defRPr>
            </a:lvl3pPr>
            <a:lvl4pPr lvl="3">
              <a:lnSpc>
                <a:spcPct val="115000"/>
              </a:lnSpc>
              <a:spcBef>
                <a:spcPts val="0"/>
              </a:spcBef>
              <a:spcAft>
                <a:spcPts val="0"/>
              </a:spcAft>
              <a:buNone/>
              <a:defRPr sz="1000">
                <a:solidFill>
                  <a:schemeClr val="lt2"/>
                </a:solidFill>
                <a:latin typeface="Montserrat"/>
                <a:ea typeface="Montserrat"/>
                <a:cs typeface="Montserrat"/>
                <a:sym typeface="Montserrat"/>
              </a:defRPr>
            </a:lvl4pPr>
            <a:lvl5pPr lvl="4">
              <a:lnSpc>
                <a:spcPct val="115000"/>
              </a:lnSpc>
              <a:spcBef>
                <a:spcPts val="0"/>
              </a:spcBef>
              <a:spcAft>
                <a:spcPts val="0"/>
              </a:spcAft>
              <a:buNone/>
              <a:defRPr sz="1000">
                <a:solidFill>
                  <a:schemeClr val="lt2"/>
                </a:solidFill>
                <a:latin typeface="Montserrat"/>
                <a:ea typeface="Montserrat"/>
                <a:cs typeface="Montserrat"/>
                <a:sym typeface="Montserrat"/>
              </a:defRPr>
            </a:lvl5pPr>
            <a:lvl6pPr lvl="5">
              <a:lnSpc>
                <a:spcPct val="115000"/>
              </a:lnSpc>
              <a:spcBef>
                <a:spcPts val="0"/>
              </a:spcBef>
              <a:spcAft>
                <a:spcPts val="0"/>
              </a:spcAft>
              <a:buNone/>
              <a:defRPr sz="1000">
                <a:solidFill>
                  <a:schemeClr val="lt2"/>
                </a:solidFill>
                <a:latin typeface="Montserrat"/>
                <a:ea typeface="Montserrat"/>
                <a:cs typeface="Montserrat"/>
                <a:sym typeface="Montserrat"/>
              </a:defRPr>
            </a:lvl6pPr>
            <a:lvl7pPr lvl="6">
              <a:lnSpc>
                <a:spcPct val="115000"/>
              </a:lnSpc>
              <a:spcBef>
                <a:spcPts val="0"/>
              </a:spcBef>
              <a:spcAft>
                <a:spcPts val="0"/>
              </a:spcAft>
              <a:buNone/>
              <a:defRPr sz="1000">
                <a:solidFill>
                  <a:schemeClr val="lt2"/>
                </a:solidFill>
                <a:latin typeface="Montserrat"/>
                <a:ea typeface="Montserrat"/>
                <a:cs typeface="Montserrat"/>
                <a:sym typeface="Montserrat"/>
              </a:defRPr>
            </a:lvl7pPr>
            <a:lvl8pPr lvl="7">
              <a:lnSpc>
                <a:spcPct val="115000"/>
              </a:lnSpc>
              <a:spcBef>
                <a:spcPts val="0"/>
              </a:spcBef>
              <a:spcAft>
                <a:spcPts val="0"/>
              </a:spcAft>
              <a:buNone/>
              <a:defRPr sz="1000">
                <a:solidFill>
                  <a:schemeClr val="lt2"/>
                </a:solidFill>
                <a:latin typeface="Montserrat"/>
                <a:ea typeface="Montserrat"/>
                <a:cs typeface="Montserrat"/>
                <a:sym typeface="Montserrat"/>
              </a:defRPr>
            </a:lvl8pPr>
            <a:lvl9pPr lvl="8">
              <a:lnSpc>
                <a:spcPct val="115000"/>
              </a:lnSpc>
              <a:spcBef>
                <a:spcPts val="0"/>
              </a:spcBef>
              <a:spcAft>
                <a:spcPts val="0"/>
              </a:spcAft>
              <a:buNone/>
              <a:defRPr sz="1000">
                <a:solidFill>
                  <a:schemeClr val="lt2"/>
                </a:solidFill>
                <a:latin typeface="Montserrat"/>
                <a:ea typeface="Montserrat"/>
                <a:cs typeface="Montserrat"/>
                <a:sym typeface="Montserrat"/>
              </a:defRPr>
            </a:lvl9pPr>
          </a:lstStyle>
          <a:p/>
        </p:txBody>
      </p:sp>
      <p:sp>
        <p:nvSpPr>
          <p:cNvPr id="25" name="Google Shape;25;p4"/>
          <p:cNvSpPr txBox="1"/>
          <p:nvPr>
            <p:ph idx="3" type="title"/>
          </p:nvPr>
        </p:nvSpPr>
        <p:spPr>
          <a:xfrm>
            <a:off x="6067500" y="4621154"/>
            <a:ext cx="1581000" cy="118500"/>
          </a:xfrm>
          <a:prstGeom prst="rect">
            <a:avLst/>
          </a:prstGeom>
        </p:spPr>
        <p:txBody>
          <a:bodyPr anchorCtr="0" anchor="t" bIns="0" lIns="0" spcFirstLastPara="1" rIns="0" wrap="square" tIns="0">
            <a:normAutofit/>
          </a:bodyPr>
          <a:lstStyle>
            <a:lvl1pPr lvl="0" algn="ctr">
              <a:spcBef>
                <a:spcPts val="0"/>
              </a:spcBef>
              <a:spcAft>
                <a:spcPts val="0"/>
              </a:spcAft>
              <a:buNone/>
              <a:defRPr sz="800">
                <a:solidFill>
                  <a:schemeClr val="lt2"/>
                </a:solidFill>
              </a:defRPr>
            </a:lvl1pPr>
            <a:lvl2pPr lvl="1">
              <a:lnSpc>
                <a:spcPct val="115000"/>
              </a:lnSpc>
              <a:spcBef>
                <a:spcPts val="0"/>
              </a:spcBef>
              <a:spcAft>
                <a:spcPts val="0"/>
              </a:spcAft>
              <a:buNone/>
              <a:defRPr sz="800">
                <a:solidFill>
                  <a:schemeClr val="lt2"/>
                </a:solidFill>
              </a:defRPr>
            </a:lvl2pPr>
            <a:lvl3pPr lvl="2">
              <a:lnSpc>
                <a:spcPct val="115000"/>
              </a:lnSpc>
              <a:spcBef>
                <a:spcPts val="0"/>
              </a:spcBef>
              <a:spcAft>
                <a:spcPts val="0"/>
              </a:spcAft>
              <a:buNone/>
              <a:defRPr sz="800">
                <a:solidFill>
                  <a:schemeClr val="lt2"/>
                </a:solidFill>
              </a:defRPr>
            </a:lvl3pPr>
            <a:lvl4pPr lvl="3">
              <a:lnSpc>
                <a:spcPct val="115000"/>
              </a:lnSpc>
              <a:spcBef>
                <a:spcPts val="0"/>
              </a:spcBef>
              <a:spcAft>
                <a:spcPts val="0"/>
              </a:spcAft>
              <a:buNone/>
              <a:defRPr sz="800">
                <a:solidFill>
                  <a:schemeClr val="lt2"/>
                </a:solidFill>
              </a:defRPr>
            </a:lvl4pPr>
            <a:lvl5pPr lvl="4">
              <a:lnSpc>
                <a:spcPct val="115000"/>
              </a:lnSpc>
              <a:spcBef>
                <a:spcPts val="0"/>
              </a:spcBef>
              <a:spcAft>
                <a:spcPts val="0"/>
              </a:spcAft>
              <a:buNone/>
              <a:defRPr sz="800">
                <a:solidFill>
                  <a:schemeClr val="lt2"/>
                </a:solidFill>
              </a:defRPr>
            </a:lvl5pPr>
            <a:lvl6pPr lvl="5">
              <a:lnSpc>
                <a:spcPct val="115000"/>
              </a:lnSpc>
              <a:spcBef>
                <a:spcPts val="0"/>
              </a:spcBef>
              <a:spcAft>
                <a:spcPts val="0"/>
              </a:spcAft>
              <a:buNone/>
              <a:defRPr sz="800">
                <a:solidFill>
                  <a:schemeClr val="lt2"/>
                </a:solidFill>
              </a:defRPr>
            </a:lvl6pPr>
            <a:lvl7pPr lvl="6">
              <a:lnSpc>
                <a:spcPct val="115000"/>
              </a:lnSpc>
              <a:spcBef>
                <a:spcPts val="0"/>
              </a:spcBef>
              <a:spcAft>
                <a:spcPts val="0"/>
              </a:spcAft>
              <a:buNone/>
              <a:defRPr sz="800">
                <a:solidFill>
                  <a:schemeClr val="lt2"/>
                </a:solidFill>
              </a:defRPr>
            </a:lvl7pPr>
            <a:lvl8pPr lvl="7">
              <a:lnSpc>
                <a:spcPct val="115000"/>
              </a:lnSpc>
              <a:spcBef>
                <a:spcPts val="0"/>
              </a:spcBef>
              <a:spcAft>
                <a:spcPts val="0"/>
              </a:spcAft>
              <a:buNone/>
              <a:defRPr sz="800">
                <a:solidFill>
                  <a:schemeClr val="lt2"/>
                </a:solidFill>
              </a:defRPr>
            </a:lvl8pPr>
            <a:lvl9pPr lvl="8">
              <a:lnSpc>
                <a:spcPct val="115000"/>
              </a:lnSpc>
              <a:spcBef>
                <a:spcPts val="0"/>
              </a:spcBef>
              <a:spcAft>
                <a:spcPts val="0"/>
              </a:spcAft>
              <a:buNone/>
              <a:defRPr sz="800">
                <a:solidFill>
                  <a:schemeClr val="lt2"/>
                </a:solidFill>
              </a:defRPr>
            </a:lvl9pPr>
          </a:lstStyle>
          <a:p/>
        </p:txBody>
      </p:sp>
      <p:sp>
        <p:nvSpPr>
          <p:cNvPr id="26" name="Google Shape;26;p4"/>
          <p:cNvSpPr txBox="1"/>
          <p:nvPr>
            <p:ph idx="4" type="subTitle"/>
          </p:nvPr>
        </p:nvSpPr>
        <p:spPr>
          <a:xfrm>
            <a:off x="7657750" y="256025"/>
            <a:ext cx="1230300" cy="2757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800"/>
              <a:buFont typeface="Montserrat"/>
              <a:buNone/>
              <a:defRPr>
                <a:solidFill>
                  <a:schemeClr val="dk1"/>
                </a:solidFill>
              </a:defRPr>
            </a:lvl1pPr>
            <a:lvl2pPr lvl="1">
              <a:spcBef>
                <a:spcPts val="0"/>
              </a:spcBef>
              <a:spcAft>
                <a:spcPts val="0"/>
              </a:spcAft>
              <a:buClr>
                <a:schemeClr val="dk1"/>
              </a:buClr>
              <a:buSzPts val="800"/>
              <a:buFont typeface="Montserrat"/>
              <a:buNone/>
              <a:defRPr>
                <a:solidFill>
                  <a:schemeClr val="dk1"/>
                </a:solidFill>
              </a:defRPr>
            </a:lvl2pPr>
            <a:lvl3pPr lvl="2">
              <a:spcBef>
                <a:spcPts val="0"/>
              </a:spcBef>
              <a:spcAft>
                <a:spcPts val="0"/>
              </a:spcAft>
              <a:buClr>
                <a:schemeClr val="dk1"/>
              </a:buClr>
              <a:buSzPts val="800"/>
              <a:buFont typeface="Montserrat"/>
              <a:buNone/>
              <a:defRPr>
                <a:solidFill>
                  <a:schemeClr val="dk1"/>
                </a:solidFill>
              </a:defRPr>
            </a:lvl3pPr>
            <a:lvl4pPr lvl="3">
              <a:spcBef>
                <a:spcPts val="0"/>
              </a:spcBef>
              <a:spcAft>
                <a:spcPts val="0"/>
              </a:spcAft>
              <a:buClr>
                <a:schemeClr val="dk1"/>
              </a:buClr>
              <a:buSzPts val="800"/>
              <a:buFont typeface="Montserrat"/>
              <a:buNone/>
              <a:defRPr>
                <a:solidFill>
                  <a:schemeClr val="dk1"/>
                </a:solidFill>
              </a:defRPr>
            </a:lvl4pPr>
            <a:lvl5pPr lvl="4">
              <a:spcBef>
                <a:spcPts val="0"/>
              </a:spcBef>
              <a:spcAft>
                <a:spcPts val="0"/>
              </a:spcAft>
              <a:buClr>
                <a:schemeClr val="dk1"/>
              </a:buClr>
              <a:buSzPts val="800"/>
              <a:buFont typeface="Montserrat"/>
              <a:buNone/>
              <a:defRPr>
                <a:solidFill>
                  <a:schemeClr val="dk1"/>
                </a:solidFill>
              </a:defRPr>
            </a:lvl5pPr>
            <a:lvl6pPr lvl="5">
              <a:spcBef>
                <a:spcPts val="0"/>
              </a:spcBef>
              <a:spcAft>
                <a:spcPts val="0"/>
              </a:spcAft>
              <a:buClr>
                <a:schemeClr val="dk1"/>
              </a:buClr>
              <a:buSzPts val="800"/>
              <a:buFont typeface="Montserrat"/>
              <a:buNone/>
              <a:defRPr>
                <a:solidFill>
                  <a:schemeClr val="dk1"/>
                </a:solidFill>
              </a:defRPr>
            </a:lvl6pPr>
            <a:lvl7pPr lvl="6">
              <a:spcBef>
                <a:spcPts val="0"/>
              </a:spcBef>
              <a:spcAft>
                <a:spcPts val="0"/>
              </a:spcAft>
              <a:buClr>
                <a:schemeClr val="dk1"/>
              </a:buClr>
              <a:buSzPts val="800"/>
              <a:buFont typeface="Montserrat"/>
              <a:buNone/>
              <a:defRPr>
                <a:solidFill>
                  <a:schemeClr val="dk1"/>
                </a:solidFill>
              </a:defRPr>
            </a:lvl7pPr>
            <a:lvl8pPr lvl="7">
              <a:spcBef>
                <a:spcPts val="0"/>
              </a:spcBef>
              <a:spcAft>
                <a:spcPts val="0"/>
              </a:spcAft>
              <a:buClr>
                <a:schemeClr val="dk1"/>
              </a:buClr>
              <a:buSzPts val="800"/>
              <a:buFont typeface="Montserrat"/>
              <a:buNone/>
              <a:defRPr>
                <a:solidFill>
                  <a:schemeClr val="dk1"/>
                </a:solidFill>
              </a:defRPr>
            </a:lvl8pPr>
            <a:lvl9pPr lvl="8">
              <a:spcBef>
                <a:spcPts val="0"/>
              </a:spcBef>
              <a:spcAft>
                <a:spcPts val="0"/>
              </a:spcAft>
              <a:buClr>
                <a:schemeClr val="dk1"/>
              </a:buClr>
              <a:buSzPts val="800"/>
              <a:buFont typeface="Montserrat"/>
              <a:buNone/>
              <a:defRPr>
                <a:solidFill>
                  <a:schemeClr val="dk1"/>
                </a:solidFill>
              </a:defRPr>
            </a:lvl9pPr>
          </a:lstStyle>
          <a:p/>
        </p:txBody>
      </p:sp>
      <p:sp>
        <p:nvSpPr>
          <p:cNvPr id="27" name="Google Shape;27;p4"/>
          <p:cNvSpPr txBox="1"/>
          <p:nvPr>
            <p:ph idx="5" type="body"/>
          </p:nvPr>
        </p:nvSpPr>
        <p:spPr>
          <a:xfrm>
            <a:off x="5190600" y="1902000"/>
            <a:ext cx="3639600" cy="1644300"/>
          </a:xfrm>
          <a:prstGeom prst="rect">
            <a:avLst/>
          </a:prstGeom>
        </p:spPr>
        <p:txBody>
          <a:bodyPr anchorCtr="0" anchor="t" bIns="0" lIns="0" spcFirstLastPara="1" rIns="0" wrap="square" tIns="0">
            <a:noAutofit/>
          </a:bodyPr>
          <a:lstStyle>
            <a:lvl1pPr indent="-342900" lvl="0" marL="457200" algn="ctr">
              <a:lnSpc>
                <a:spcPct val="115000"/>
              </a:lnSpc>
              <a:spcBef>
                <a:spcPts val="0"/>
              </a:spcBef>
              <a:spcAft>
                <a:spcPts val="0"/>
              </a:spcAft>
              <a:buClr>
                <a:schemeClr val="lt2"/>
              </a:buClr>
              <a:buSzPts val="1800"/>
              <a:buFont typeface="Montserrat"/>
              <a:buChar char="●"/>
              <a:defRPr sz="1800"/>
            </a:lvl1pPr>
            <a:lvl2pPr indent="-342900" lvl="1" marL="914400" algn="ctr">
              <a:lnSpc>
                <a:spcPct val="115000"/>
              </a:lnSpc>
              <a:spcBef>
                <a:spcPts val="0"/>
              </a:spcBef>
              <a:spcAft>
                <a:spcPts val="0"/>
              </a:spcAft>
              <a:buClr>
                <a:schemeClr val="lt2"/>
              </a:buClr>
              <a:buSzPts val="1800"/>
              <a:buFont typeface="Montserrat"/>
              <a:buChar char="○"/>
              <a:defRPr sz="1800"/>
            </a:lvl2pPr>
            <a:lvl3pPr indent="-342900" lvl="2" marL="1371600" algn="ctr">
              <a:lnSpc>
                <a:spcPct val="115000"/>
              </a:lnSpc>
              <a:spcBef>
                <a:spcPts val="0"/>
              </a:spcBef>
              <a:spcAft>
                <a:spcPts val="0"/>
              </a:spcAft>
              <a:buClr>
                <a:schemeClr val="lt2"/>
              </a:buClr>
              <a:buSzPts val="1800"/>
              <a:buFont typeface="Montserrat"/>
              <a:buChar char="■"/>
              <a:defRPr sz="1800"/>
            </a:lvl3pPr>
            <a:lvl4pPr indent="-342900" lvl="3" marL="1828800" algn="ctr">
              <a:lnSpc>
                <a:spcPct val="115000"/>
              </a:lnSpc>
              <a:spcBef>
                <a:spcPts val="0"/>
              </a:spcBef>
              <a:spcAft>
                <a:spcPts val="0"/>
              </a:spcAft>
              <a:buClr>
                <a:schemeClr val="lt2"/>
              </a:buClr>
              <a:buSzPts val="1800"/>
              <a:buFont typeface="Montserrat"/>
              <a:buChar char="●"/>
              <a:defRPr sz="1800"/>
            </a:lvl4pPr>
            <a:lvl5pPr indent="-342900" lvl="4" marL="2286000" algn="ctr">
              <a:lnSpc>
                <a:spcPct val="115000"/>
              </a:lnSpc>
              <a:spcBef>
                <a:spcPts val="0"/>
              </a:spcBef>
              <a:spcAft>
                <a:spcPts val="0"/>
              </a:spcAft>
              <a:buClr>
                <a:schemeClr val="lt2"/>
              </a:buClr>
              <a:buSzPts val="1800"/>
              <a:buFont typeface="Montserrat"/>
              <a:buChar char="○"/>
              <a:defRPr sz="1800"/>
            </a:lvl5pPr>
            <a:lvl6pPr indent="-342900" lvl="5" marL="2743200" algn="ctr">
              <a:lnSpc>
                <a:spcPct val="115000"/>
              </a:lnSpc>
              <a:spcBef>
                <a:spcPts val="0"/>
              </a:spcBef>
              <a:spcAft>
                <a:spcPts val="0"/>
              </a:spcAft>
              <a:buClr>
                <a:schemeClr val="lt2"/>
              </a:buClr>
              <a:buSzPts val="1800"/>
              <a:buFont typeface="Montserrat"/>
              <a:buChar char="■"/>
              <a:defRPr sz="1800"/>
            </a:lvl6pPr>
            <a:lvl7pPr indent="-342900" lvl="6" marL="3200400" algn="ctr">
              <a:lnSpc>
                <a:spcPct val="115000"/>
              </a:lnSpc>
              <a:spcBef>
                <a:spcPts val="0"/>
              </a:spcBef>
              <a:spcAft>
                <a:spcPts val="0"/>
              </a:spcAft>
              <a:buClr>
                <a:schemeClr val="lt2"/>
              </a:buClr>
              <a:buSzPts val="1800"/>
              <a:buFont typeface="Montserrat"/>
              <a:buChar char="●"/>
              <a:defRPr sz="1800"/>
            </a:lvl7pPr>
            <a:lvl8pPr indent="-342900" lvl="7" marL="3657600" algn="ctr">
              <a:lnSpc>
                <a:spcPct val="115000"/>
              </a:lnSpc>
              <a:spcBef>
                <a:spcPts val="0"/>
              </a:spcBef>
              <a:spcAft>
                <a:spcPts val="0"/>
              </a:spcAft>
              <a:buClr>
                <a:schemeClr val="lt2"/>
              </a:buClr>
              <a:buSzPts val="1800"/>
              <a:buFont typeface="Montserrat"/>
              <a:buChar char="○"/>
              <a:defRPr sz="1800"/>
            </a:lvl8pPr>
            <a:lvl9pPr indent="-342900" lvl="8" marL="4114800" algn="ctr">
              <a:lnSpc>
                <a:spcPct val="115000"/>
              </a:lnSpc>
              <a:spcBef>
                <a:spcPts val="0"/>
              </a:spcBef>
              <a:spcAft>
                <a:spcPts val="0"/>
              </a:spcAft>
              <a:buClr>
                <a:schemeClr val="lt2"/>
              </a:buClr>
              <a:buSzPts val="1800"/>
              <a:buFont typeface="Montserrat"/>
              <a:buChar char="■"/>
              <a:defRPr sz="1800"/>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 point">
    <p:spTree>
      <p:nvGrpSpPr>
        <p:cNvPr id="308" name="Shape 308"/>
        <p:cNvGrpSpPr/>
        <p:nvPr/>
      </p:nvGrpSpPr>
      <p:grpSpPr>
        <a:xfrm>
          <a:off x="0" y="0"/>
          <a:ext cx="0" cy="0"/>
          <a:chOff x="0" y="0"/>
          <a:chExt cx="0" cy="0"/>
        </a:xfrm>
      </p:grpSpPr>
      <p:sp>
        <p:nvSpPr>
          <p:cNvPr id="309" name="Google Shape;309;p31"/>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a:lvl1pPr>
            <a:lvl2pPr lvl="1">
              <a:spcBef>
                <a:spcPts val="0"/>
              </a:spcBef>
              <a:spcAft>
                <a:spcPts val="0"/>
              </a:spcAft>
              <a:buSzPts val="4800"/>
              <a:buNone/>
              <a:defRPr/>
            </a:lvl2pPr>
            <a:lvl3pPr lvl="2">
              <a:spcBef>
                <a:spcPts val="0"/>
              </a:spcBef>
              <a:spcAft>
                <a:spcPts val="0"/>
              </a:spcAft>
              <a:buSzPts val="4800"/>
              <a:buNone/>
              <a:defRPr/>
            </a:lvl3pPr>
            <a:lvl4pPr lvl="3">
              <a:spcBef>
                <a:spcPts val="0"/>
              </a:spcBef>
              <a:spcAft>
                <a:spcPts val="0"/>
              </a:spcAft>
              <a:buSzPts val="4800"/>
              <a:buNone/>
              <a:defRPr/>
            </a:lvl4pPr>
            <a:lvl5pPr lvl="4">
              <a:spcBef>
                <a:spcPts val="0"/>
              </a:spcBef>
              <a:spcAft>
                <a:spcPts val="0"/>
              </a:spcAft>
              <a:buSzPts val="4800"/>
              <a:buNone/>
              <a:defRPr/>
            </a:lvl5pPr>
            <a:lvl6pPr lvl="5">
              <a:spcBef>
                <a:spcPts val="0"/>
              </a:spcBef>
              <a:spcAft>
                <a:spcPts val="0"/>
              </a:spcAft>
              <a:buSzPts val="4800"/>
              <a:buNone/>
              <a:defRPr/>
            </a:lvl6pPr>
            <a:lvl7pPr lvl="6">
              <a:spcBef>
                <a:spcPts val="0"/>
              </a:spcBef>
              <a:spcAft>
                <a:spcPts val="0"/>
              </a:spcAft>
              <a:buSzPts val="4800"/>
              <a:buNone/>
              <a:defRPr/>
            </a:lvl7pPr>
            <a:lvl8pPr lvl="7">
              <a:spcBef>
                <a:spcPts val="0"/>
              </a:spcBef>
              <a:spcAft>
                <a:spcPts val="0"/>
              </a:spcAft>
              <a:buSzPts val="4800"/>
              <a:buNone/>
              <a:defRPr/>
            </a:lvl8pPr>
            <a:lvl9pPr lvl="8">
              <a:spcBef>
                <a:spcPts val="0"/>
              </a:spcBef>
              <a:spcAft>
                <a:spcPts val="0"/>
              </a:spcAft>
              <a:buSzPts val="4800"/>
              <a:buNone/>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 title and description">
    <p:spTree>
      <p:nvGrpSpPr>
        <p:cNvPr id="310" name="Shape 310"/>
        <p:cNvGrpSpPr/>
        <p:nvPr/>
      </p:nvGrpSpPr>
      <p:grpSpPr>
        <a:xfrm>
          <a:off x="0" y="0"/>
          <a:ext cx="0" cy="0"/>
          <a:chOff x="0" y="0"/>
          <a:chExt cx="0" cy="0"/>
        </a:xfrm>
      </p:grpSpPr>
      <p:sp>
        <p:nvSpPr>
          <p:cNvPr id="311" name="Google Shape;311;p32"/>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12" name="Google Shape;312;p32"/>
          <p:cNvSpPr txBox="1"/>
          <p:nvPr>
            <p:ph idx="1" type="subTitle"/>
          </p:nvPr>
        </p:nvSpPr>
        <p:spPr>
          <a:xfrm>
            <a:off x="265500" y="2803075"/>
            <a:ext cx="4045200" cy="1235100"/>
          </a:xfrm>
          <a:prstGeom prst="rect">
            <a:avLst/>
          </a:prstGeom>
        </p:spPr>
        <p:txBody>
          <a:bodyPr anchorCtr="0" anchor="t" bIns="0" lIns="0" spcFirstLastPara="1" rIns="0" wrap="square" tIns="0">
            <a:noAutofit/>
          </a:bodyPr>
          <a:lstStyle>
            <a:lvl1pPr lvl="0" algn="ctr">
              <a:spcBef>
                <a:spcPts val="0"/>
              </a:spcBef>
              <a:spcAft>
                <a:spcPts val="0"/>
              </a:spcAft>
              <a:buSzPts val="2100"/>
              <a:buNone/>
              <a:defRPr sz="2100"/>
            </a:lvl1pPr>
            <a:lvl2pPr lvl="1" algn="ctr">
              <a:spcBef>
                <a:spcPts val="0"/>
              </a:spcBef>
              <a:spcAft>
                <a:spcPts val="0"/>
              </a:spcAft>
              <a:buSzPts val="2100"/>
              <a:buNone/>
              <a:defRPr sz="2100"/>
            </a:lvl2pPr>
            <a:lvl3pPr lvl="2" algn="ctr">
              <a:spcBef>
                <a:spcPts val="0"/>
              </a:spcBef>
              <a:spcAft>
                <a:spcPts val="0"/>
              </a:spcAft>
              <a:buSzPts val="2100"/>
              <a:buNone/>
              <a:defRPr sz="2100"/>
            </a:lvl3pPr>
            <a:lvl4pPr lvl="3" algn="ctr">
              <a:spcBef>
                <a:spcPts val="0"/>
              </a:spcBef>
              <a:spcAft>
                <a:spcPts val="0"/>
              </a:spcAft>
              <a:buSzPts val="2100"/>
              <a:buNone/>
              <a:defRPr sz="2100"/>
            </a:lvl4pPr>
            <a:lvl5pPr lvl="4" algn="ctr">
              <a:spcBef>
                <a:spcPts val="0"/>
              </a:spcBef>
              <a:spcAft>
                <a:spcPts val="0"/>
              </a:spcAft>
              <a:buSzPts val="2100"/>
              <a:buNone/>
              <a:defRPr sz="2100"/>
            </a:lvl5pPr>
            <a:lvl6pPr lvl="5" algn="ctr">
              <a:spcBef>
                <a:spcPts val="0"/>
              </a:spcBef>
              <a:spcAft>
                <a:spcPts val="0"/>
              </a:spcAft>
              <a:buSzPts val="2100"/>
              <a:buNone/>
              <a:defRPr sz="2100"/>
            </a:lvl6pPr>
            <a:lvl7pPr lvl="6" algn="ctr">
              <a:spcBef>
                <a:spcPts val="0"/>
              </a:spcBef>
              <a:spcAft>
                <a:spcPts val="0"/>
              </a:spcAft>
              <a:buSzPts val="2100"/>
              <a:buNone/>
              <a:defRPr sz="2100"/>
            </a:lvl7pPr>
            <a:lvl8pPr lvl="7" algn="ctr">
              <a:spcBef>
                <a:spcPts val="0"/>
              </a:spcBef>
              <a:spcAft>
                <a:spcPts val="0"/>
              </a:spcAft>
              <a:buSzPts val="2100"/>
              <a:buNone/>
              <a:defRPr sz="2100"/>
            </a:lvl8pPr>
            <a:lvl9pPr lvl="8" algn="ctr">
              <a:spcBef>
                <a:spcPts val="0"/>
              </a:spcBef>
              <a:spcAft>
                <a:spcPts val="0"/>
              </a:spcAft>
              <a:buSzPts val="2100"/>
              <a:buNone/>
              <a:defRPr sz="2100"/>
            </a:lvl9pPr>
          </a:lstStyle>
          <a:p/>
        </p:txBody>
      </p:sp>
      <p:sp>
        <p:nvSpPr>
          <p:cNvPr id="313" name="Google Shape;313;p32"/>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285750" lvl="0" marL="457200">
              <a:spcBef>
                <a:spcPts val="0"/>
              </a:spcBef>
              <a:spcAft>
                <a:spcPts val="0"/>
              </a:spcAft>
              <a:buSzPts val="900"/>
              <a:buChar char="●"/>
              <a:defRPr/>
            </a:lvl1pPr>
            <a:lvl2pPr indent="-285750" lvl="1" marL="914400">
              <a:spcBef>
                <a:spcPts val="0"/>
              </a:spcBef>
              <a:spcAft>
                <a:spcPts val="0"/>
              </a:spcAft>
              <a:buSzPts val="900"/>
              <a:buChar char="○"/>
              <a:defRPr/>
            </a:lvl2pPr>
            <a:lvl3pPr indent="-285750" lvl="2" marL="1371600">
              <a:spcBef>
                <a:spcPts val="0"/>
              </a:spcBef>
              <a:spcAft>
                <a:spcPts val="0"/>
              </a:spcAft>
              <a:buSzPts val="900"/>
              <a:buChar char="■"/>
              <a:defRPr/>
            </a:lvl3pPr>
            <a:lvl4pPr indent="-285750" lvl="3" marL="1828800">
              <a:spcBef>
                <a:spcPts val="0"/>
              </a:spcBef>
              <a:spcAft>
                <a:spcPts val="0"/>
              </a:spcAft>
              <a:buSzPts val="900"/>
              <a:buChar char="●"/>
              <a:defRPr/>
            </a:lvl4pPr>
            <a:lvl5pPr indent="-285750" lvl="4" marL="2286000">
              <a:spcBef>
                <a:spcPts val="0"/>
              </a:spcBef>
              <a:spcAft>
                <a:spcPts val="0"/>
              </a:spcAft>
              <a:buSzPts val="900"/>
              <a:buChar char="○"/>
              <a:defRPr/>
            </a:lvl5pPr>
            <a:lvl6pPr indent="-285750" lvl="5" marL="2743200">
              <a:spcBef>
                <a:spcPts val="0"/>
              </a:spcBef>
              <a:spcAft>
                <a:spcPts val="0"/>
              </a:spcAft>
              <a:buSzPts val="900"/>
              <a:buChar char="■"/>
              <a:defRPr/>
            </a:lvl6pPr>
            <a:lvl7pPr indent="-285750" lvl="6" marL="3200400">
              <a:spcBef>
                <a:spcPts val="0"/>
              </a:spcBef>
              <a:spcAft>
                <a:spcPts val="0"/>
              </a:spcAft>
              <a:buSzPts val="900"/>
              <a:buChar char="●"/>
              <a:defRPr/>
            </a:lvl7pPr>
            <a:lvl8pPr indent="-285750" lvl="7" marL="3657600">
              <a:spcBef>
                <a:spcPts val="0"/>
              </a:spcBef>
              <a:spcAft>
                <a:spcPts val="0"/>
              </a:spcAft>
              <a:buSzPts val="900"/>
              <a:buChar char="○"/>
              <a:defRPr/>
            </a:lvl8pPr>
            <a:lvl9pPr indent="-285750" lvl="8" marL="4114800">
              <a:spcBef>
                <a:spcPts val="0"/>
              </a:spcBef>
              <a:spcAft>
                <a:spcPts val="0"/>
              </a:spcAft>
              <a:buSzPts val="900"/>
              <a:buChar char="■"/>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
    <p:spTree>
      <p:nvGrpSpPr>
        <p:cNvPr id="314" name="Shape 314"/>
        <p:cNvGrpSpPr/>
        <p:nvPr/>
      </p:nvGrpSpPr>
      <p:grpSpPr>
        <a:xfrm>
          <a:off x="0" y="0"/>
          <a:ext cx="0" cy="0"/>
          <a:chOff x="0" y="0"/>
          <a:chExt cx="0" cy="0"/>
        </a:xfrm>
      </p:grpSpPr>
      <p:sp>
        <p:nvSpPr>
          <p:cNvPr id="315" name="Google Shape;315;p33"/>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spcBef>
                <a:spcPts val="0"/>
              </a:spcBef>
              <a:spcAft>
                <a:spcPts val="0"/>
              </a:spcAft>
              <a:buSzPts val="900"/>
              <a:buNone/>
              <a:defRPr/>
            </a:lvl1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 number">
    <p:spTree>
      <p:nvGrpSpPr>
        <p:cNvPr id="316" name="Shape 316"/>
        <p:cNvGrpSpPr/>
        <p:nvPr/>
      </p:nvGrpSpPr>
      <p:grpSpPr>
        <a:xfrm>
          <a:off x="0" y="0"/>
          <a:ext cx="0" cy="0"/>
          <a:chOff x="0" y="0"/>
          <a:chExt cx="0" cy="0"/>
        </a:xfrm>
      </p:grpSpPr>
      <p:sp>
        <p:nvSpPr>
          <p:cNvPr id="317" name="Google Shape;317;p34"/>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318" name="Google Shape;318;p34"/>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285750" lvl="0" marL="457200" algn="ctr">
              <a:spcBef>
                <a:spcPts val="0"/>
              </a:spcBef>
              <a:spcAft>
                <a:spcPts val="0"/>
              </a:spcAft>
              <a:buSzPts val="900"/>
              <a:buChar char="●"/>
              <a:defRPr/>
            </a:lvl1pPr>
            <a:lvl2pPr indent="-285750" lvl="1" marL="914400" algn="ctr">
              <a:spcBef>
                <a:spcPts val="0"/>
              </a:spcBef>
              <a:spcAft>
                <a:spcPts val="0"/>
              </a:spcAft>
              <a:buSzPts val="900"/>
              <a:buChar char="○"/>
              <a:defRPr/>
            </a:lvl2pPr>
            <a:lvl3pPr indent="-285750" lvl="2" marL="1371600" algn="ctr">
              <a:spcBef>
                <a:spcPts val="0"/>
              </a:spcBef>
              <a:spcAft>
                <a:spcPts val="0"/>
              </a:spcAft>
              <a:buSzPts val="900"/>
              <a:buChar char="■"/>
              <a:defRPr/>
            </a:lvl3pPr>
            <a:lvl4pPr indent="-285750" lvl="3" marL="1828800" algn="ctr">
              <a:spcBef>
                <a:spcPts val="0"/>
              </a:spcBef>
              <a:spcAft>
                <a:spcPts val="0"/>
              </a:spcAft>
              <a:buSzPts val="900"/>
              <a:buChar char="●"/>
              <a:defRPr/>
            </a:lvl4pPr>
            <a:lvl5pPr indent="-285750" lvl="4" marL="2286000" algn="ctr">
              <a:spcBef>
                <a:spcPts val="0"/>
              </a:spcBef>
              <a:spcAft>
                <a:spcPts val="0"/>
              </a:spcAft>
              <a:buSzPts val="900"/>
              <a:buChar char="○"/>
              <a:defRPr/>
            </a:lvl5pPr>
            <a:lvl6pPr indent="-285750" lvl="5" marL="2743200" algn="ctr">
              <a:spcBef>
                <a:spcPts val="0"/>
              </a:spcBef>
              <a:spcAft>
                <a:spcPts val="0"/>
              </a:spcAft>
              <a:buSzPts val="900"/>
              <a:buChar char="■"/>
              <a:defRPr/>
            </a:lvl6pPr>
            <a:lvl7pPr indent="-285750" lvl="6" marL="3200400" algn="ctr">
              <a:spcBef>
                <a:spcPts val="0"/>
              </a:spcBef>
              <a:spcAft>
                <a:spcPts val="0"/>
              </a:spcAft>
              <a:buSzPts val="900"/>
              <a:buChar char="●"/>
              <a:defRPr/>
            </a:lvl7pPr>
            <a:lvl8pPr indent="-285750" lvl="7" marL="3657600" algn="ctr">
              <a:spcBef>
                <a:spcPts val="0"/>
              </a:spcBef>
              <a:spcAft>
                <a:spcPts val="0"/>
              </a:spcAft>
              <a:buSzPts val="900"/>
              <a:buChar char="○"/>
              <a:defRPr/>
            </a:lvl8pPr>
            <a:lvl9pPr indent="-285750" lvl="8" marL="4114800" algn="ctr">
              <a:spcBef>
                <a:spcPts val="0"/>
              </a:spcBef>
              <a:spcAft>
                <a:spcPts val="0"/>
              </a:spcAft>
              <a:buSzPts val="900"/>
              <a:buChar char="■"/>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319" name="Shape 319"/>
        <p:cNvGrpSpPr/>
        <p:nvPr/>
      </p:nvGrpSpPr>
      <p:grpSpPr>
        <a:xfrm>
          <a:off x="0" y="0"/>
          <a:ext cx="0" cy="0"/>
          <a:chOff x="0" y="0"/>
          <a:chExt cx="0" cy="0"/>
        </a:xfrm>
      </p:grpSpPr>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p:cSld name="Agenda">
    <p:spTree>
      <p:nvGrpSpPr>
        <p:cNvPr id="320" name="Shape 320"/>
        <p:cNvGrpSpPr/>
        <p:nvPr/>
      </p:nvGrpSpPr>
      <p:grpSpPr>
        <a:xfrm>
          <a:off x="0" y="0"/>
          <a:ext cx="0" cy="0"/>
          <a:chOff x="0" y="0"/>
          <a:chExt cx="0" cy="0"/>
        </a:xfrm>
      </p:grpSpPr>
      <p:sp>
        <p:nvSpPr>
          <p:cNvPr id="321" name="Google Shape;321;p36"/>
          <p:cNvSpPr txBox="1"/>
          <p:nvPr>
            <p:ph type="title"/>
          </p:nvPr>
        </p:nvSpPr>
        <p:spPr>
          <a:xfrm>
            <a:off x="677325" y="1832775"/>
            <a:ext cx="3217200" cy="1484100"/>
          </a:xfrm>
          <a:prstGeom prst="rect">
            <a:avLst/>
          </a:prstGeom>
        </p:spPr>
        <p:txBody>
          <a:bodyPr anchorCtr="0" anchor="ctr" bIns="91425" lIns="91425" spcFirstLastPara="1" rIns="91425" wrap="square" tIns="91425">
            <a:noAutofit/>
          </a:bodyPr>
          <a:lstStyle>
            <a:lvl1pPr lvl="0">
              <a:spcBef>
                <a:spcPts val="0"/>
              </a:spcBef>
              <a:spcAft>
                <a:spcPts val="0"/>
              </a:spcAft>
              <a:buSzPts val="4200"/>
              <a:buNone/>
              <a:defRPr sz="4200"/>
            </a:lvl1pPr>
            <a:lvl2pPr lvl="1">
              <a:spcBef>
                <a:spcPts val="0"/>
              </a:spcBef>
              <a:spcAft>
                <a:spcPts val="0"/>
              </a:spcAft>
              <a:buSzPts val="4800"/>
              <a:buNone/>
              <a:defRPr/>
            </a:lvl2pPr>
            <a:lvl3pPr lvl="2">
              <a:spcBef>
                <a:spcPts val="0"/>
              </a:spcBef>
              <a:spcAft>
                <a:spcPts val="0"/>
              </a:spcAft>
              <a:buSzPts val="4800"/>
              <a:buNone/>
              <a:defRPr/>
            </a:lvl3pPr>
            <a:lvl4pPr lvl="3">
              <a:spcBef>
                <a:spcPts val="0"/>
              </a:spcBef>
              <a:spcAft>
                <a:spcPts val="0"/>
              </a:spcAft>
              <a:buSzPts val="4800"/>
              <a:buNone/>
              <a:defRPr/>
            </a:lvl4pPr>
            <a:lvl5pPr lvl="4">
              <a:spcBef>
                <a:spcPts val="0"/>
              </a:spcBef>
              <a:spcAft>
                <a:spcPts val="0"/>
              </a:spcAft>
              <a:buSzPts val="4800"/>
              <a:buNone/>
              <a:defRPr/>
            </a:lvl5pPr>
            <a:lvl6pPr lvl="5">
              <a:spcBef>
                <a:spcPts val="0"/>
              </a:spcBef>
              <a:spcAft>
                <a:spcPts val="0"/>
              </a:spcAft>
              <a:buSzPts val="4800"/>
              <a:buNone/>
              <a:defRPr/>
            </a:lvl6pPr>
            <a:lvl7pPr lvl="6">
              <a:spcBef>
                <a:spcPts val="0"/>
              </a:spcBef>
              <a:spcAft>
                <a:spcPts val="0"/>
              </a:spcAft>
              <a:buSzPts val="4800"/>
              <a:buNone/>
              <a:defRPr/>
            </a:lvl7pPr>
            <a:lvl8pPr lvl="7">
              <a:spcBef>
                <a:spcPts val="0"/>
              </a:spcBef>
              <a:spcAft>
                <a:spcPts val="0"/>
              </a:spcAft>
              <a:buSzPts val="4800"/>
              <a:buNone/>
              <a:defRPr/>
            </a:lvl8pPr>
            <a:lvl9pPr lvl="8">
              <a:spcBef>
                <a:spcPts val="0"/>
              </a:spcBef>
              <a:spcAft>
                <a:spcPts val="0"/>
              </a:spcAft>
              <a:buSzPts val="4800"/>
              <a:buNone/>
              <a:defRPr/>
            </a:lvl9pPr>
          </a:lstStyle>
          <a:p/>
        </p:txBody>
      </p:sp>
      <p:sp>
        <p:nvSpPr>
          <p:cNvPr id="322" name="Google Shape;322;p36"/>
          <p:cNvSpPr txBox="1"/>
          <p:nvPr>
            <p:ph idx="1" type="subTitle"/>
          </p:nvPr>
        </p:nvSpPr>
        <p:spPr>
          <a:xfrm>
            <a:off x="4406650" y="393750"/>
            <a:ext cx="4409700" cy="542700"/>
          </a:xfrm>
          <a:prstGeom prst="rect">
            <a:avLst/>
          </a:prstGeom>
        </p:spPr>
        <p:txBody>
          <a:bodyPr anchorCtr="0" anchor="t" bIns="0" lIns="0" spcFirstLastPara="1" rIns="0" wrap="square" tIns="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323" name="Google Shape;323;p36"/>
          <p:cNvSpPr txBox="1"/>
          <p:nvPr>
            <p:ph idx="2" type="subTitle"/>
          </p:nvPr>
        </p:nvSpPr>
        <p:spPr>
          <a:xfrm>
            <a:off x="4406650" y="1151705"/>
            <a:ext cx="4409700" cy="542700"/>
          </a:xfrm>
          <a:prstGeom prst="rect">
            <a:avLst/>
          </a:prstGeom>
        </p:spPr>
        <p:txBody>
          <a:bodyPr anchorCtr="0" anchor="t" bIns="0" lIns="0" spcFirstLastPara="1" rIns="0" wrap="square" tIns="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324" name="Google Shape;324;p36"/>
          <p:cNvSpPr txBox="1"/>
          <p:nvPr>
            <p:ph idx="3" type="subTitle"/>
          </p:nvPr>
        </p:nvSpPr>
        <p:spPr>
          <a:xfrm>
            <a:off x="4406650" y="3425570"/>
            <a:ext cx="4409700" cy="542700"/>
          </a:xfrm>
          <a:prstGeom prst="rect">
            <a:avLst/>
          </a:prstGeom>
        </p:spPr>
        <p:txBody>
          <a:bodyPr anchorCtr="0" anchor="t" bIns="0" lIns="0" spcFirstLastPara="1" rIns="0" wrap="square" tIns="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325" name="Google Shape;325;p36"/>
          <p:cNvSpPr txBox="1"/>
          <p:nvPr>
            <p:ph idx="4" type="subTitle"/>
          </p:nvPr>
        </p:nvSpPr>
        <p:spPr>
          <a:xfrm>
            <a:off x="4406650" y="1909660"/>
            <a:ext cx="4409700" cy="542700"/>
          </a:xfrm>
          <a:prstGeom prst="rect">
            <a:avLst/>
          </a:prstGeom>
        </p:spPr>
        <p:txBody>
          <a:bodyPr anchorCtr="0" anchor="t" bIns="0" lIns="0" spcFirstLastPara="1" rIns="0" wrap="square" tIns="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326" name="Google Shape;326;p36"/>
          <p:cNvSpPr txBox="1"/>
          <p:nvPr>
            <p:ph idx="5" type="subTitle"/>
          </p:nvPr>
        </p:nvSpPr>
        <p:spPr>
          <a:xfrm>
            <a:off x="4406650" y="4183525"/>
            <a:ext cx="4409700" cy="542700"/>
          </a:xfrm>
          <a:prstGeom prst="rect">
            <a:avLst/>
          </a:prstGeom>
        </p:spPr>
        <p:txBody>
          <a:bodyPr anchorCtr="0" anchor="t" bIns="0" lIns="0" spcFirstLastPara="1" rIns="0" wrap="square" tIns="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327" name="Google Shape;327;p36"/>
          <p:cNvSpPr txBox="1"/>
          <p:nvPr>
            <p:ph idx="6" type="subTitle"/>
          </p:nvPr>
        </p:nvSpPr>
        <p:spPr>
          <a:xfrm>
            <a:off x="4406650" y="2667615"/>
            <a:ext cx="4409700" cy="542700"/>
          </a:xfrm>
          <a:prstGeom prst="rect">
            <a:avLst/>
          </a:prstGeom>
        </p:spPr>
        <p:txBody>
          <a:bodyPr anchorCtr="0" anchor="t" bIns="0" lIns="0" spcFirstLastPara="1" rIns="0" wrap="square" tIns="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ody and image">
  <p:cSld name="Title, body and image">
    <p:spTree>
      <p:nvGrpSpPr>
        <p:cNvPr id="328" name="Shape 328"/>
        <p:cNvGrpSpPr/>
        <p:nvPr/>
      </p:nvGrpSpPr>
      <p:grpSpPr>
        <a:xfrm>
          <a:off x="0" y="0"/>
          <a:ext cx="0" cy="0"/>
          <a:chOff x="0" y="0"/>
          <a:chExt cx="0" cy="0"/>
        </a:xfrm>
      </p:grpSpPr>
      <p:sp>
        <p:nvSpPr>
          <p:cNvPr id="329" name="Google Shape;329;p3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4800"/>
              <a:buNone/>
              <a:defRPr/>
            </a:lvl1pPr>
            <a:lvl2pPr lvl="1">
              <a:spcBef>
                <a:spcPts val="0"/>
              </a:spcBef>
              <a:spcAft>
                <a:spcPts val="0"/>
              </a:spcAft>
              <a:buSzPts val="4800"/>
              <a:buNone/>
              <a:defRPr/>
            </a:lvl2pPr>
            <a:lvl3pPr lvl="2">
              <a:spcBef>
                <a:spcPts val="0"/>
              </a:spcBef>
              <a:spcAft>
                <a:spcPts val="0"/>
              </a:spcAft>
              <a:buSzPts val="4800"/>
              <a:buNone/>
              <a:defRPr/>
            </a:lvl3pPr>
            <a:lvl4pPr lvl="3">
              <a:spcBef>
                <a:spcPts val="0"/>
              </a:spcBef>
              <a:spcAft>
                <a:spcPts val="0"/>
              </a:spcAft>
              <a:buSzPts val="4800"/>
              <a:buNone/>
              <a:defRPr/>
            </a:lvl4pPr>
            <a:lvl5pPr lvl="4">
              <a:spcBef>
                <a:spcPts val="0"/>
              </a:spcBef>
              <a:spcAft>
                <a:spcPts val="0"/>
              </a:spcAft>
              <a:buSzPts val="4800"/>
              <a:buNone/>
              <a:defRPr/>
            </a:lvl5pPr>
            <a:lvl6pPr lvl="5">
              <a:spcBef>
                <a:spcPts val="0"/>
              </a:spcBef>
              <a:spcAft>
                <a:spcPts val="0"/>
              </a:spcAft>
              <a:buSzPts val="4800"/>
              <a:buNone/>
              <a:defRPr/>
            </a:lvl6pPr>
            <a:lvl7pPr lvl="6">
              <a:spcBef>
                <a:spcPts val="0"/>
              </a:spcBef>
              <a:spcAft>
                <a:spcPts val="0"/>
              </a:spcAft>
              <a:buSzPts val="4800"/>
              <a:buNone/>
              <a:defRPr/>
            </a:lvl7pPr>
            <a:lvl8pPr lvl="7">
              <a:spcBef>
                <a:spcPts val="0"/>
              </a:spcBef>
              <a:spcAft>
                <a:spcPts val="0"/>
              </a:spcAft>
              <a:buSzPts val="4800"/>
              <a:buNone/>
              <a:defRPr/>
            </a:lvl8pPr>
            <a:lvl9pPr lvl="8">
              <a:spcBef>
                <a:spcPts val="0"/>
              </a:spcBef>
              <a:spcAft>
                <a:spcPts val="0"/>
              </a:spcAft>
              <a:buSzPts val="4800"/>
              <a:buNone/>
              <a:defRPr/>
            </a:lvl9pPr>
          </a:lstStyle>
          <a:p/>
        </p:txBody>
      </p:sp>
      <p:sp>
        <p:nvSpPr>
          <p:cNvPr id="330" name="Google Shape;330;p37"/>
          <p:cNvSpPr txBox="1"/>
          <p:nvPr>
            <p:ph idx="1" type="body"/>
          </p:nvPr>
        </p:nvSpPr>
        <p:spPr>
          <a:xfrm>
            <a:off x="311700" y="1152475"/>
            <a:ext cx="4473900" cy="34164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SzPts val="900"/>
              <a:buChar char="●"/>
              <a:defRPr/>
            </a:lvl1pPr>
            <a:lvl2pPr indent="-285750" lvl="1" marL="914400">
              <a:spcBef>
                <a:spcPts val="0"/>
              </a:spcBef>
              <a:spcAft>
                <a:spcPts val="0"/>
              </a:spcAft>
              <a:buSzPts val="900"/>
              <a:buChar char="○"/>
              <a:defRPr/>
            </a:lvl2pPr>
            <a:lvl3pPr indent="-285750" lvl="2" marL="1371600">
              <a:spcBef>
                <a:spcPts val="0"/>
              </a:spcBef>
              <a:spcAft>
                <a:spcPts val="0"/>
              </a:spcAft>
              <a:buSzPts val="900"/>
              <a:buChar char="■"/>
              <a:defRPr/>
            </a:lvl3pPr>
            <a:lvl4pPr indent="-285750" lvl="3" marL="1828800">
              <a:spcBef>
                <a:spcPts val="0"/>
              </a:spcBef>
              <a:spcAft>
                <a:spcPts val="0"/>
              </a:spcAft>
              <a:buSzPts val="900"/>
              <a:buChar char="●"/>
              <a:defRPr/>
            </a:lvl4pPr>
            <a:lvl5pPr indent="-285750" lvl="4" marL="2286000">
              <a:spcBef>
                <a:spcPts val="0"/>
              </a:spcBef>
              <a:spcAft>
                <a:spcPts val="0"/>
              </a:spcAft>
              <a:buSzPts val="900"/>
              <a:buChar char="○"/>
              <a:defRPr/>
            </a:lvl5pPr>
            <a:lvl6pPr indent="-285750" lvl="5" marL="2743200">
              <a:spcBef>
                <a:spcPts val="0"/>
              </a:spcBef>
              <a:spcAft>
                <a:spcPts val="0"/>
              </a:spcAft>
              <a:buSzPts val="900"/>
              <a:buChar char="■"/>
              <a:defRPr/>
            </a:lvl6pPr>
            <a:lvl7pPr indent="-285750" lvl="6" marL="3200400">
              <a:spcBef>
                <a:spcPts val="0"/>
              </a:spcBef>
              <a:spcAft>
                <a:spcPts val="0"/>
              </a:spcAft>
              <a:buSzPts val="900"/>
              <a:buChar char="●"/>
              <a:defRPr/>
            </a:lvl7pPr>
            <a:lvl8pPr indent="-285750" lvl="7" marL="3657600">
              <a:spcBef>
                <a:spcPts val="0"/>
              </a:spcBef>
              <a:spcAft>
                <a:spcPts val="0"/>
              </a:spcAft>
              <a:buSzPts val="900"/>
              <a:buChar char="○"/>
              <a:defRPr/>
            </a:lvl8pPr>
            <a:lvl9pPr indent="-285750" lvl="8" marL="4114800">
              <a:spcBef>
                <a:spcPts val="0"/>
              </a:spcBef>
              <a:spcAft>
                <a:spcPts val="0"/>
              </a:spcAft>
              <a:buSzPts val="900"/>
              <a:buChar char="■"/>
              <a:defRPr/>
            </a:lvl9pPr>
          </a:lstStyle>
          <a:p/>
        </p:txBody>
      </p:sp>
      <p:sp>
        <p:nvSpPr>
          <p:cNvPr id="331" name="Google Shape;331;p37"/>
          <p:cNvSpPr/>
          <p:nvPr>
            <p:ph idx="2" type="pic"/>
          </p:nvPr>
        </p:nvSpPr>
        <p:spPr>
          <a:xfrm>
            <a:off x="4992024" y="1152775"/>
            <a:ext cx="3840300" cy="3416400"/>
          </a:xfrm>
          <a:prstGeom prst="rect">
            <a:avLst/>
          </a:prstGeom>
          <a:noFill/>
          <a:ln>
            <a:noFill/>
          </a:ln>
        </p:spPr>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big ideas">
  <p:cSld name="Two big ideas">
    <p:spTree>
      <p:nvGrpSpPr>
        <p:cNvPr id="332" name="Shape 332"/>
        <p:cNvGrpSpPr/>
        <p:nvPr/>
      </p:nvGrpSpPr>
      <p:grpSpPr>
        <a:xfrm>
          <a:off x="0" y="0"/>
          <a:ext cx="0" cy="0"/>
          <a:chOff x="0" y="0"/>
          <a:chExt cx="0" cy="0"/>
        </a:xfrm>
      </p:grpSpPr>
      <p:sp>
        <p:nvSpPr>
          <p:cNvPr id="333" name="Google Shape;333;p38"/>
          <p:cNvSpPr txBox="1"/>
          <p:nvPr>
            <p:ph type="title"/>
          </p:nvPr>
        </p:nvSpPr>
        <p:spPr>
          <a:xfrm>
            <a:off x="483175" y="450025"/>
            <a:ext cx="8184600" cy="758100"/>
          </a:xfrm>
          <a:prstGeom prst="rect">
            <a:avLst/>
          </a:prstGeom>
        </p:spPr>
        <p:txBody>
          <a:bodyPr anchorCtr="0" anchor="ctr" bIns="91425" lIns="91425" spcFirstLastPara="1" rIns="91425" wrap="square" tIns="91425">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334" name="Google Shape;334;p38"/>
          <p:cNvSpPr txBox="1"/>
          <p:nvPr>
            <p:ph idx="1" type="body"/>
          </p:nvPr>
        </p:nvSpPr>
        <p:spPr>
          <a:xfrm>
            <a:off x="483150" y="2237788"/>
            <a:ext cx="3619800" cy="23736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SzPts val="900"/>
              <a:buChar char="●"/>
              <a:defRPr/>
            </a:lvl1pPr>
            <a:lvl2pPr indent="-285750" lvl="1" marL="914400">
              <a:spcBef>
                <a:spcPts val="0"/>
              </a:spcBef>
              <a:spcAft>
                <a:spcPts val="0"/>
              </a:spcAft>
              <a:buSzPts val="900"/>
              <a:buChar char="○"/>
              <a:defRPr/>
            </a:lvl2pPr>
            <a:lvl3pPr indent="-285750" lvl="2" marL="1371600">
              <a:spcBef>
                <a:spcPts val="0"/>
              </a:spcBef>
              <a:spcAft>
                <a:spcPts val="0"/>
              </a:spcAft>
              <a:buSzPts val="900"/>
              <a:buChar char="■"/>
              <a:defRPr/>
            </a:lvl3pPr>
            <a:lvl4pPr indent="-285750" lvl="3" marL="1828800">
              <a:spcBef>
                <a:spcPts val="0"/>
              </a:spcBef>
              <a:spcAft>
                <a:spcPts val="0"/>
              </a:spcAft>
              <a:buSzPts val="900"/>
              <a:buChar char="●"/>
              <a:defRPr/>
            </a:lvl4pPr>
            <a:lvl5pPr indent="-285750" lvl="4" marL="2286000">
              <a:spcBef>
                <a:spcPts val="0"/>
              </a:spcBef>
              <a:spcAft>
                <a:spcPts val="0"/>
              </a:spcAft>
              <a:buSzPts val="900"/>
              <a:buChar char="○"/>
              <a:defRPr/>
            </a:lvl5pPr>
            <a:lvl6pPr indent="-285750" lvl="5" marL="2743200">
              <a:spcBef>
                <a:spcPts val="0"/>
              </a:spcBef>
              <a:spcAft>
                <a:spcPts val="0"/>
              </a:spcAft>
              <a:buSzPts val="900"/>
              <a:buChar char="■"/>
              <a:defRPr/>
            </a:lvl6pPr>
            <a:lvl7pPr indent="-285750" lvl="6" marL="3200400">
              <a:spcBef>
                <a:spcPts val="0"/>
              </a:spcBef>
              <a:spcAft>
                <a:spcPts val="0"/>
              </a:spcAft>
              <a:buSzPts val="900"/>
              <a:buChar char="●"/>
              <a:defRPr/>
            </a:lvl7pPr>
            <a:lvl8pPr indent="-285750" lvl="7" marL="3657600">
              <a:spcBef>
                <a:spcPts val="0"/>
              </a:spcBef>
              <a:spcAft>
                <a:spcPts val="0"/>
              </a:spcAft>
              <a:buSzPts val="900"/>
              <a:buChar char="○"/>
              <a:defRPr/>
            </a:lvl8pPr>
            <a:lvl9pPr indent="-285750" lvl="8" marL="4114800">
              <a:spcBef>
                <a:spcPts val="0"/>
              </a:spcBef>
              <a:spcAft>
                <a:spcPts val="0"/>
              </a:spcAft>
              <a:buSzPts val="900"/>
              <a:buChar char="■"/>
              <a:defRPr/>
            </a:lvl9pPr>
          </a:lstStyle>
          <a:p/>
        </p:txBody>
      </p:sp>
      <p:sp>
        <p:nvSpPr>
          <p:cNvPr id="335" name="Google Shape;335;p38"/>
          <p:cNvSpPr txBox="1"/>
          <p:nvPr>
            <p:ph idx="2" type="body"/>
          </p:nvPr>
        </p:nvSpPr>
        <p:spPr>
          <a:xfrm>
            <a:off x="5048000" y="2237788"/>
            <a:ext cx="3619800" cy="23736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SzPts val="900"/>
              <a:buChar char="●"/>
              <a:defRPr/>
            </a:lvl1pPr>
            <a:lvl2pPr indent="-285750" lvl="1" marL="914400">
              <a:spcBef>
                <a:spcPts val="0"/>
              </a:spcBef>
              <a:spcAft>
                <a:spcPts val="0"/>
              </a:spcAft>
              <a:buSzPts val="900"/>
              <a:buChar char="○"/>
              <a:defRPr/>
            </a:lvl2pPr>
            <a:lvl3pPr indent="-285750" lvl="2" marL="1371600">
              <a:spcBef>
                <a:spcPts val="0"/>
              </a:spcBef>
              <a:spcAft>
                <a:spcPts val="0"/>
              </a:spcAft>
              <a:buSzPts val="900"/>
              <a:buChar char="■"/>
              <a:defRPr/>
            </a:lvl3pPr>
            <a:lvl4pPr indent="-285750" lvl="3" marL="1828800">
              <a:spcBef>
                <a:spcPts val="0"/>
              </a:spcBef>
              <a:spcAft>
                <a:spcPts val="0"/>
              </a:spcAft>
              <a:buSzPts val="900"/>
              <a:buChar char="●"/>
              <a:defRPr/>
            </a:lvl4pPr>
            <a:lvl5pPr indent="-285750" lvl="4" marL="2286000">
              <a:spcBef>
                <a:spcPts val="0"/>
              </a:spcBef>
              <a:spcAft>
                <a:spcPts val="0"/>
              </a:spcAft>
              <a:buSzPts val="900"/>
              <a:buChar char="○"/>
              <a:defRPr/>
            </a:lvl5pPr>
            <a:lvl6pPr indent="-285750" lvl="5" marL="2743200">
              <a:spcBef>
                <a:spcPts val="0"/>
              </a:spcBef>
              <a:spcAft>
                <a:spcPts val="0"/>
              </a:spcAft>
              <a:buSzPts val="900"/>
              <a:buChar char="■"/>
              <a:defRPr/>
            </a:lvl6pPr>
            <a:lvl7pPr indent="-285750" lvl="6" marL="3200400">
              <a:spcBef>
                <a:spcPts val="0"/>
              </a:spcBef>
              <a:spcAft>
                <a:spcPts val="0"/>
              </a:spcAft>
              <a:buSzPts val="900"/>
              <a:buChar char="●"/>
              <a:defRPr/>
            </a:lvl7pPr>
            <a:lvl8pPr indent="-285750" lvl="7" marL="3657600">
              <a:spcBef>
                <a:spcPts val="0"/>
              </a:spcBef>
              <a:spcAft>
                <a:spcPts val="0"/>
              </a:spcAft>
              <a:buSzPts val="900"/>
              <a:buChar char="○"/>
              <a:defRPr/>
            </a:lvl8pPr>
            <a:lvl9pPr indent="-285750" lvl="8" marL="4114800">
              <a:spcBef>
                <a:spcPts val="0"/>
              </a:spcBef>
              <a:spcAft>
                <a:spcPts val="0"/>
              </a:spcAft>
              <a:buSzPts val="900"/>
              <a:buChar char="■"/>
              <a:defRPr/>
            </a:lvl9pPr>
          </a:lstStyle>
          <a:p/>
        </p:txBody>
      </p:sp>
      <p:sp>
        <p:nvSpPr>
          <p:cNvPr id="336" name="Google Shape;336;p38"/>
          <p:cNvSpPr txBox="1"/>
          <p:nvPr>
            <p:ph idx="3" type="subTitle"/>
          </p:nvPr>
        </p:nvSpPr>
        <p:spPr>
          <a:xfrm>
            <a:off x="483150" y="1336161"/>
            <a:ext cx="3619800" cy="542700"/>
          </a:xfrm>
          <a:prstGeom prst="rect">
            <a:avLst/>
          </a:prstGeom>
        </p:spPr>
        <p:txBody>
          <a:bodyPr anchorCtr="0" anchor="t" bIns="0" lIns="0" spcFirstLastPara="1" rIns="0" wrap="square" tIns="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337" name="Google Shape;337;p38"/>
          <p:cNvSpPr txBox="1"/>
          <p:nvPr>
            <p:ph idx="4" type="subTitle"/>
          </p:nvPr>
        </p:nvSpPr>
        <p:spPr>
          <a:xfrm>
            <a:off x="5048000" y="1336161"/>
            <a:ext cx="3619800" cy="542700"/>
          </a:xfrm>
          <a:prstGeom prst="rect">
            <a:avLst/>
          </a:prstGeom>
        </p:spPr>
        <p:txBody>
          <a:bodyPr anchorCtr="0" anchor="t" bIns="0" lIns="0" spcFirstLastPara="1" rIns="0" wrap="square" tIns="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big ideas">
  <p:cSld name="Three big ideas">
    <p:spTree>
      <p:nvGrpSpPr>
        <p:cNvPr id="338" name="Shape 338"/>
        <p:cNvGrpSpPr/>
        <p:nvPr/>
      </p:nvGrpSpPr>
      <p:grpSpPr>
        <a:xfrm>
          <a:off x="0" y="0"/>
          <a:ext cx="0" cy="0"/>
          <a:chOff x="0" y="0"/>
          <a:chExt cx="0" cy="0"/>
        </a:xfrm>
      </p:grpSpPr>
      <p:sp>
        <p:nvSpPr>
          <p:cNvPr id="339" name="Google Shape;339;p39"/>
          <p:cNvSpPr txBox="1"/>
          <p:nvPr>
            <p:ph idx="1" type="body"/>
          </p:nvPr>
        </p:nvSpPr>
        <p:spPr>
          <a:xfrm>
            <a:off x="483175" y="2417500"/>
            <a:ext cx="2455500" cy="23736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SzPts val="900"/>
              <a:buChar char="●"/>
              <a:defRPr/>
            </a:lvl1pPr>
            <a:lvl2pPr indent="-285750" lvl="1" marL="914400">
              <a:spcBef>
                <a:spcPts val="0"/>
              </a:spcBef>
              <a:spcAft>
                <a:spcPts val="0"/>
              </a:spcAft>
              <a:buSzPts val="900"/>
              <a:buChar char="○"/>
              <a:defRPr/>
            </a:lvl2pPr>
            <a:lvl3pPr indent="-285750" lvl="2" marL="1371600">
              <a:spcBef>
                <a:spcPts val="0"/>
              </a:spcBef>
              <a:spcAft>
                <a:spcPts val="0"/>
              </a:spcAft>
              <a:buSzPts val="900"/>
              <a:buChar char="■"/>
              <a:defRPr/>
            </a:lvl3pPr>
            <a:lvl4pPr indent="-285750" lvl="3" marL="1828800">
              <a:spcBef>
                <a:spcPts val="0"/>
              </a:spcBef>
              <a:spcAft>
                <a:spcPts val="0"/>
              </a:spcAft>
              <a:buSzPts val="900"/>
              <a:buChar char="●"/>
              <a:defRPr/>
            </a:lvl4pPr>
            <a:lvl5pPr indent="-285750" lvl="4" marL="2286000">
              <a:spcBef>
                <a:spcPts val="0"/>
              </a:spcBef>
              <a:spcAft>
                <a:spcPts val="0"/>
              </a:spcAft>
              <a:buSzPts val="900"/>
              <a:buChar char="○"/>
              <a:defRPr/>
            </a:lvl5pPr>
            <a:lvl6pPr indent="-285750" lvl="5" marL="2743200">
              <a:spcBef>
                <a:spcPts val="0"/>
              </a:spcBef>
              <a:spcAft>
                <a:spcPts val="0"/>
              </a:spcAft>
              <a:buSzPts val="900"/>
              <a:buChar char="■"/>
              <a:defRPr/>
            </a:lvl6pPr>
            <a:lvl7pPr indent="-285750" lvl="6" marL="3200400">
              <a:spcBef>
                <a:spcPts val="0"/>
              </a:spcBef>
              <a:spcAft>
                <a:spcPts val="0"/>
              </a:spcAft>
              <a:buSzPts val="900"/>
              <a:buChar char="●"/>
              <a:defRPr/>
            </a:lvl7pPr>
            <a:lvl8pPr indent="-285750" lvl="7" marL="3657600">
              <a:spcBef>
                <a:spcPts val="0"/>
              </a:spcBef>
              <a:spcAft>
                <a:spcPts val="0"/>
              </a:spcAft>
              <a:buSzPts val="900"/>
              <a:buChar char="○"/>
              <a:defRPr/>
            </a:lvl8pPr>
            <a:lvl9pPr indent="-285750" lvl="8" marL="4114800">
              <a:spcBef>
                <a:spcPts val="0"/>
              </a:spcBef>
              <a:spcAft>
                <a:spcPts val="0"/>
              </a:spcAft>
              <a:buSzPts val="900"/>
              <a:buChar char="■"/>
              <a:defRPr/>
            </a:lvl9pPr>
          </a:lstStyle>
          <a:p/>
        </p:txBody>
      </p:sp>
      <p:sp>
        <p:nvSpPr>
          <p:cNvPr id="340" name="Google Shape;340;p39"/>
          <p:cNvSpPr txBox="1"/>
          <p:nvPr>
            <p:ph idx="2" type="body"/>
          </p:nvPr>
        </p:nvSpPr>
        <p:spPr>
          <a:xfrm>
            <a:off x="3347725" y="2417500"/>
            <a:ext cx="2455500" cy="23736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SzPts val="900"/>
              <a:buChar char="●"/>
              <a:defRPr/>
            </a:lvl1pPr>
            <a:lvl2pPr indent="-285750" lvl="1" marL="914400">
              <a:spcBef>
                <a:spcPts val="0"/>
              </a:spcBef>
              <a:spcAft>
                <a:spcPts val="0"/>
              </a:spcAft>
              <a:buSzPts val="900"/>
              <a:buChar char="○"/>
              <a:defRPr/>
            </a:lvl2pPr>
            <a:lvl3pPr indent="-285750" lvl="2" marL="1371600">
              <a:spcBef>
                <a:spcPts val="0"/>
              </a:spcBef>
              <a:spcAft>
                <a:spcPts val="0"/>
              </a:spcAft>
              <a:buSzPts val="900"/>
              <a:buChar char="■"/>
              <a:defRPr/>
            </a:lvl3pPr>
            <a:lvl4pPr indent="-285750" lvl="3" marL="1828800">
              <a:spcBef>
                <a:spcPts val="0"/>
              </a:spcBef>
              <a:spcAft>
                <a:spcPts val="0"/>
              </a:spcAft>
              <a:buSzPts val="900"/>
              <a:buChar char="●"/>
              <a:defRPr/>
            </a:lvl4pPr>
            <a:lvl5pPr indent="-285750" lvl="4" marL="2286000">
              <a:spcBef>
                <a:spcPts val="0"/>
              </a:spcBef>
              <a:spcAft>
                <a:spcPts val="0"/>
              </a:spcAft>
              <a:buSzPts val="900"/>
              <a:buChar char="○"/>
              <a:defRPr/>
            </a:lvl5pPr>
            <a:lvl6pPr indent="-285750" lvl="5" marL="2743200">
              <a:spcBef>
                <a:spcPts val="0"/>
              </a:spcBef>
              <a:spcAft>
                <a:spcPts val="0"/>
              </a:spcAft>
              <a:buSzPts val="900"/>
              <a:buChar char="■"/>
              <a:defRPr/>
            </a:lvl6pPr>
            <a:lvl7pPr indent="-285750" lvl="6" marL="3200400">
              <a:spcBef>
                <a:spcPts val="0"/>
              </a:spcBef>
              <a:spcAft>
                <a:spcPts val="0"/>
              </a:spcAft>
              <a:buSzPts val="900"/>
              <a:buChar char="●"/>
              <a:defRPr/>
            </a:lvl7pPr>
            <a:lvl8pPr indent="-285750" lvl="7" marL="3657600">
              <a:spcBef>
                <a:spcPts val="0"/>
              </a:spcBef>
              <a:spcAft>
                <a:spcPts val="0"/>
              </a:spcAft>
              <a:buSzPts val="900"/>
              <a:buChar char="○"/>
              <a:defRPr/>
            </a:lvl8pPr>
            <a:lvl9pPr indent="-285750" lvl="8" marL="4114800">
              <a:spcBef>
                <a:spcPts val="0"/>
              </a:spcBef>
              <a:spcAft>
                <a:spcPts val="0"/>
              </a:spcAft>
              <a:buSzPts val="900"/>
              <a:buChar char="■"/>
              <a:defRPr/>
            </a:lvl9pPr>
          </a:lstStyle>
          <a:p/>
        </p:txBody>
      </p:sp>
      <p:sp>
        <p:nvSpPr>
          <p:cNvPr id="341" name="Google Shape;341;p39"/>
          <p:cNvSpPr txBox="1"/>
          <p:nvPr>
            <p:ph type="title"/>
          </p:nvPr>
        </p:nvSpPr>
        <p:spPr>
          <a:xfrm>
            <a:off x="483175" y="450025"/>
            <a:ext cx="8184600" cy="758100"/>
          </a:xfrm>
          <a:prstGeom prst="rect">
            <a:avLst/>
          </a:prstGeom>
        </p:spPr>
        <p:txBody>
          <a:bodyPr anchorCtr="0" anchor="ctr" bIns="91425" lIns="91425" spcFirstLastPara="1" rIns="91425" wrap="square" tIns="91425">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342" name="Google Shape;342;p39"/>
          <p:cNvSpPr txBox="1"/>
          <p:nvPr>
            <p:ph idx="3" type="subTitle"/>
          </p:nvPr>
        </p:nvSpPr>
        <p:spPr>
          <a:xfrm>
            <a:off x="483175" y="1336150"/>
            <a:ext cx="2455500" cy="778500"/>
          </a:xfrm>
          <a:prstGeom prst="rect">
            <a:avLst/>
          </a:prstGeom>
        </p:spPr>
        <p:txBody>
          <a:bodyPr anchorCtr="0" anchor="t" bIns="0" lIns="0" spcFirstLastPara="1" rIns="0" wrap="square" tIns="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343" name="Google Shape;343;p39"/>
          <p:cNvSpPr txBox="1"/>
          <p:nvPr>
            <p:ph idx="4" type="subTitle"/>
          </p:nvPr>
        </p:nvSpPr>
        <p:spPr>
          <a:xfrm>
            <a:off x="3347725" y="1336150"/>
            <a:ext cx="2455500" cy="778500"/>
          </a:xfrm>
          <a:prstGeom prst="rect">
            <a:avLst/>
          </a:prstGeom>
        </p:spPr>
        <p:txBody>
          <a:bodyPr anchorCtr="0" anchor="t" bIns="0" lIns="0" spcFirstLastPara="1" rIns="0" wrap="square" tIns="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344" name="Google Shape;344;p39"/>
          <p:cNvSpPr txBox="1"/>
          <p:nvPr>
            <p:ph idx="5" type="subTitle"/>
          </p:nvPr>
        </p:nvSpPr>
        <p:spPr>
          <a:xfrm>
            <a:off x="6212275" y="1336150"/>
            <a:ext cx="2455500" cy="778500"/>
          </a:xfrm>
          <a:prstGeom prst="rect">
            <a:avLst/>
          </a:prstGeom>
        </p:spPr>
        <p:txBody>
          <a:bodyPr anchorCtr="0" anchor="t" bIns="0" lIns="0" spcFirstLastPara="1" rIns="0" wrap="square" tIns="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345" name="Google Shape;345;p39"/>
          <p:cNvSpPr txBox="1"/>
          <p:nvPr>
            <p:ph idx="6" type="body"/>
          </p:nvPr>
        </p:nvSpPr>
        <p:spPr>
          <a:xfrm>
            <a:off x="6212275" y="2417500"/>
            <a:ext cx="2455500" cy="2373600"/>
          </a:xfrm>
          <a:prstGeom prst="rect">
            <a:avLst/>
          </a:prstGeom>
        </p:spPr>
        <p:txBody>
          <a:bodyPr anchorCtr="0" anchor="t" bIns="0" lIns="0" spcFirstLastPara="1" rIns="0" wrap="square" tIns="0">
            <a:spAutoFit/>
          </a:bodyPr>
          <a:lstStyle>
            <a:lvl1pPr indent="-285750" lvl="0" marL="457200">
              <a:spcBef>
                <a:spcPts val="0"/>
              </a:spcBef>
              <a:spcAft>
                <a:spcPts val="0"/>
              </a:spcAft>
              <a:buSzPts val="900"/>
              <a:buChar char="●"/>
              <a:defRPr/>
            </a:lvl1pPr>
            <a:lvl2pPr indent="-285750" lvl="1" marL="914400">
              <a:spcBef>
                <a:spcPts val="0"/>
              </a:spcBef>
              <a:spcAft>
                <a:spcPts val="0"/>
              </a:spcAft>
              <a:buSzPts val="900"/>
              <a:buChar char="○"/>
              <a:defRPr/>
            </a:lvl2pPr>
            <a:lvl3pPr indent="-285750" lvl="2" marL="1371600">
              <a:spcBef>
                <a:spcPts val="0"/>
              </a:spcBef>
              <a:spcAft>
                <a:spcPts val="0"/>
              </a:spcAft>
              <a:buSzPts val="900"/>
              <a:buChar char="■"/>
              <a:defRPr/>
            </a:lvl3pPr>
            <a:lvl4pPr indent="-285750" lvl="3" marL="1828800">
              <a:spcBef>
                <a:spcPts val="0"/>
              </a:spcBef>
              <a:spcAft>
                <a:spcPts val="0"/>
              </a:spcAft>
              <a:buSzPts val="900"/>
              <a:buChar char="●"/>
              <a:defRPr/>
            </a:lvl4pPr>
            <a:lvl5pPr indent="-285750" lvl="4" marL="2286000">
              <a:spcBef>
                <a:spcPts val="0"/>
              </a:spcBef>
              <a:spcAft>
                <a:spcPts val="0"/>
              </a:spcAft>
              <a:buSzPts val="900"/>
              <a:buChar char="○"/>
              <a:defRPr/>
            </a:lvl5pPr>
            <a:lvl6pPr indent="-285750" lvl="5" marL="2743200">
              <a:spcBef>
                <a:spcPts val="0"/>
              </a:spcBef>
              <a:spcAft>
                <a:spcPts val="0"/>
              </a:spcAft>
              <a:buSzPts val="900"/>
              <a:buChar char="■"/>
              <a:defRPr/>
            </a:lvl6pPr>
            <a:lvl7pPr indent="-285750" lvl="6" marL="3200400">
              <a:spcBef>
                <a:spcPts val="0"/>
              </a:spcBef>
              <a:spcAft>
                <a:spcPts val="0"/>
              </a:spcAft>
              <a:buSzPts val="900"/>
              <a:buChar char="●"/>
              <a:defRPr/>
            </a:lvl7pPr>
            <a:lvl8pPr indent="-285750" lvl="7" marL="3657600">
              <a:spcBef>
                <a:spcPts val="0"/>
              </a:spcBef>
              <a:spcAft>
                <a:spcPts val="0"/>
              </a:spcAft>
              <a:buSzPts val="900"/>
              <a:buChar char="○"/>
              <a:defRPr/>
            </a:lvl8pPr>
            <a:lvl9pPr indent="-285750" lvl="8" marL="4114800">
              <a:spcBef>
                <a:spcPts val="0"/>
              </a:spcBef>
              <a:spcAft>
                <a:spcPts val="0"/>
              </a:spcAft>
              <a:buSzPts val="900"/>
              <a:buChar char="■"/>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ur big ideas">
  <p:cSld name="Four big ideas">
    <p:spTree>
      <p:nvGrpSpPr>
        <p:cNvPr id="346" name="Shape 346"/>
        <p:cNvGrpSpPr/>
        <p:nvPr/>
      </p:nvGrpSpPr>
      <p:grpSpPr>
        <a:xfrm>
          <a:off x="0" y="0"/>
          <a:ext cx="0" cy="0"/>
          <a:chOff x="0" y="0"/>
          <a:chExt cx="0" cy="0"/>
        </a:xfrm>
      </p:grpSpPr>
      <p:sp>
        <p:nvSpPr>
          <p:cNvPr id="347" name="Google Shape;347;p40"/>
          <p:cNvSpPr txBox="1"/>
          <p:nvPr>
            <p:ph idx="1" type="body"/>
          </p:nvPr>
        </p:nvSpPr>
        <p:spPr>
          <a:xfrm>
            <a:off x="366725" y="1759093"/>
            <a:ext cx="3838500" cy="11385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285750" lvl="1" marL="914400">
              <a:spcBef>
                <a:spcPts val="0"/>
              </a:spcBef>
              <a:spcAft>
                <a:spcPts val="0"/>
              </a:spcAft>
              <a:buSzPts val="900"/>
              <a:buChar char="○"/>
              <a:defRPr/>
            </a:lvl2pPr>
            <a:lvl3pPr indent="-285750" lvl="2" marL="1371600">
              <a:spcBef>
                <a:spcPts val="0"/>
              </a:spcBef>
              <a:spcAft>
                <a:spcPts val="0"/>
              </a:spcAft>
              <a:buSzPts val="900"/>
              <a:buChar char="■"/>
              <a:defRPr/>
            </a:lvl3pPr>
            <a:lvl4pPr indent="-285750" lvl="3" marL="1828800">
              <a:spcBef>
                <a:spcPts val="0"/>
              </a:spcBef>
              <a:spcAft>
                <a:spcPts val="0"/>
              </a:spcAft>
              <a:buSzPts val="900"/>
              <a:buChar char="●"/>
              <a:defRPr/>
            </a:lvl4pPr>
            <a:lvl5pPr indent="-285750" lvl="4" marL="2286000">
              <a:spcBef>
                <a:spcPts val="0"/>
              </a:spcBef>
              <a:spcAft>
                <a:spcPts val="0"/>
              </a:spcAft>
              <a:buSzPts val="900"/>
              <a:buChar char="○"/>
              <a:defRPr/>
            </a:lvl5pPr>
            <a:lvl6pPr indent="-285750" lvl="5" marL="2743200">
              <a:spcBef>
                <a:spcPts val="0"/>
              </a:spcBef>
              <a:spcAft>
                <a:spcPts val="0"/>
              </a:spcAft>
              <a:buSzPts val="900"/>
              <a:buChar char="■"/>
              <a:defRPr/>
            </a:lvl6pPr>
            <a:lvl7pPr indent="-285750" lvl="6" marL="3200400">
              <a:spcBef>
                <a:spcPts val="0"/>
              </a:spcBef>
              <a:spcAft>
                <a:spcPts val="0"/>
              </a:spcAft>
              <a:buSzPts val="900"/>
              <a:buChar char="●"/>
              <a:defRPr/>
            </a:lvl7pPr>
            <a:lvl8pPr indent="-285750" lvl="7" marL="3657600">
              <a:spcBef>
                <a:spcPts val="0"/>
              </a:spcBef>
              <a:spcAft>
                <a:spcPts val="0"/>
              </a:spcAft>
              <a:buSzPts val="900"/>
              <a:buChar char="○"/>
              <a:defRPr/>
            </a:lvl8pPr>
            <a:lvl9pPr indent="-285750" lvl="8" marL="4114800">
              <a:spcBef>
                <a:spcPts val="0"/>
              </a:spcBef>
              <a:spcAft>
                <a:spcPts val="0"/>
              </a:spcAft>
              <a:buSzPts val="900"/>
              <a:buChar char="■"/>
              <a:defRPr/>
            </a:lvl9pPr>
          </a:lstStyle>
          <a:p/>
        </p:txBody>
      </p:sp>
      <p:sp>
        <p:nvSpPr>
          <p:cNvPr id="348" name="Google Shape;348;p40"/>
          <p:cNvSpPr txBox="1"/>
          <p:nvPr>
            <p:ph idx="2" type="body"/>
          </p:nvPr>
        </p:nvSpPr>
        <p:spPr>
          <a:xfrm>
            <a:off x="4938725" y="1759093"/>
            <a:ext cx="3838500" cy="11385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285750" lvl="1" marL="914400">
              <a:spcBef>
                <a:spcPts val="0"/>
              </a:spcBef>
              <a:spcAft>
                <a:spcPts val="0"/>
              </a:spcAft>
              <a:buSzPts val="900"/>
              <a:buChar char="○"/>
              <a:defRPr/>
            </a:lvl2pPr>
            <a:lvl3pPr indent="-285750" lvl="2" marL="1371600">
              <a:spcBef>
                <a:spcPts val="0"/>
              </a:spcBef>
              <a:spcAft>
                <a:spcPts val="0"/>
              </a:spcAft>
              <a:buSzPts val="900"/>
              <a:buChar char="■"/>
              <a:defRPr/>
            </a:lvl3pPr>
            <a:lvl4pPr indent="-285750" lvl="3" marL="1828800">
              <a:spcBef>
                <a:spcPts val="0"/>
              </a:spcBef>
              <a:spcAft>
                <a:spcPts val="0"/>
              </a:spcAft>
              <a:buSzPts val="900"/>
              <a:buChar char="●"/>
              <a:defRPr/>
            </a:lvl4pPr>
            <a:lvl5pPr indent="-285750" lvl="4" marL="2286000">
              <a:spcBef>
                <a:spcPts val="0"/>
              </a:spcBef>
              <a:spcAft>
                <a:spcPts val="0"/>
              </a:spcAft>
              <a:buSzPts val="900"/>
              <a:buChar char="○"/>
              <a:defRPr/>
            </a:lvl5pPr>
            <a:lvl6pPr indent="-285750" lvl="5" marL="2743200">
              <a:spcBef>
                <a:spcPts val="0"/>
              </a:spcBef>
              <a:spcAft>
                <a:spcPts val="0"/>
              </a:spcAft>
              <a:buSzPts val="900"/>
              <a:buChar char="■"/>
              <a:defRPr/>
            </a:lvl6pPr>
            <a:lvl7pPr indent="-285750" lvl="6" marL="3200400">
              <a:spcBef>
                <a:spcPts val="0"/>
              </a:spcBef>
              <a:spcAft>
                <a:spcPts val="0"/>
              </a:spcAft>
              <a:buSzPts val="900"/>
              <a:buChar char="●"/>
              <a:defRPr/>
            </a:lvl7pPr>
            <a:lvl8pPr indent="-285750" lvl="7" marL="3657600">
              <a:spcBef>
                <a:spcPts val="0"/>
              </a:spcBef>
              <a:spcAft>
                <a:spcPts val="0"/>
              </a:spcAft>
              <a:buSzPts val="900"/>
              <a:buChar char="○"/>
              <a:defRPr/>
            </a:lvl8pPr>
            <a:lvl9pPr indent="-285750" lvl="8" marL="4114800">
              <a:spcBef>
                <a:spcPts val="0"/>
              </a:spcBef>
              <a:spcAft>
                <a:spcPts val="0"/>
              </a:spcAft>
              <a:buSzPts val="900"/>
              <a:buChar char="■"/>
              <a:defRPr/>
            </a:lvl9pPr>
          </a:lstStyle>
          <a:p/>
        </p:txBody>
      </p:sp>
      <p:sp>
        <p:nvSpPr>
          <p:cNvPr id="349" name="Google Shape;349;p40"/>
          <p:cNvSpPr txBox="1"/>
          <p:nvPr>
            <p:ph idx="3" type="body"/>
          </p:nvPr>
        </p:nvSpPr>
        <p:spPr>
          <a:xfrm>
            <a:off x="366750" y="3648575"/>
            <a:ext cx="3838500" cy="1138500"/>
          </a:xfrm>
          <a:prstGeom prst="rect">
            <a:avLst/>
          </a:prstGeom>
        </p:spPr>
        <p:txBody>
          <a:bodyPr anchorCtr="0" anchor="t" bIns="0" lIns="0" spcFirstLastPara="1" rIns="0" wrap="square" tIns="0">
            <a:spAutoFit/>
          </a:bodyPr>
          <a:lstStyle>
            <a:lvl1pPr indent="-317500" lvl="0" marL="457200">
              <a:spcBef>
                <a:spcPts val="0"/>
              </a:spcBef>
              <a:spcAft>
                <a:spcPts val="0"/>
              </a:spcAft>
              <a:buSzPts val="1400"/>
              <a:buChar char="●"/>
              <a:defRPr sz="1400"/>
            </a:lvl1pPr>
            <a:lvl2pPr indent="-285750" lvl="1" marL="914400">
              <a:spcBef>
                <a:spcPts val="0"/>
              </a:spcBef>
              <a:spcAft>
                <a:spcPts val="0"/>
              </a:spcAft>
              <a:buSzPts val="900"/>
              <a:buChar char="○"/>
              <a:defRPr/>
            </a:lvl2pPr>
            <a:lvl3pPr indent="-285750" lvl="2" marL="1371600">
              <a:spcBef>
                <a:spcPts val="0"/>
              </a:spcBef>
              <a:spcAft>
                <a:spcPts val="0"/>
              </a:spcAft>
              <a:buSzPts val="900"/>
              <a:buChar char="■"/>
              <a:defRPr/>
            </a:lvl3pPr>
            <a:lvl4pPr indent="-285750" lvl="3" marL="1828800">
              <a:spcBef>
                <a:spcPts val="0"/>
              </a:spcBef>
              <a:spcAft>
                <a:spcPts val="0"/>
              </a:spcAft>
              <a:buSzPts val="900"/>
              <a:buChar char="●"/>
              <a:defRPr/>
            </a:lvl4pPr>
            <a:lvl5pPr indent="-285750" lvl="4" marL="2286000">
              <a:spcBef>
                <a:spcPts val="0"/>
              </a:spcBef>
              <a:spcAft>
                <a:spcPts val="0"/>
              </a:spcAft>
              <a:buSzPts val="900"/>
              <a:buChar char="○"/>
              <a:defRPr/>
            </a:lvl5pPr>
            <a:lvl6pPr indent="-285750" lvl="5" marL="2743200">
              <a:spcBef>
                <a:spcPts val="0"/>
              </a:spcBef>
              <a:spcAft>
                <a:spcPts val="0"/>
              </a:spcAft>
              <a:buSzPts val="900"/>
              <a:buChar char="■"/>
              <a:defRPr/>
            </a:lvl6pPr>
            <a:lvl7pPr indent="-285750" lvl="6" marL="3200400">
              <a:spcBef>
                <a:spcPts val="0"/>
              </a:spcBef>
              <a:spcAft>
                <a:spcPts val="0"/>
              </a:spcAft>
              <a:buSzPts val="900"/>
              <a:buChar char="●"/>
              <a:defRPr/>
            </a:lvl7pPr>
            <a:lvl8pPr indent="-285750" lvl="7" marL="3657600">
              <a:spcBef>
                <a:spcPts val="0"/>
              </a:spcBef>
              <a:spcAft>
                <a:spcPts val="0"/>
              </a:spcAft>
              <a:buSzPts val="900"/>
              <a:buChar char="○"/>
              <a:defRPr/>
            </a:lvl8pPr>
            <a:lvl9pPr indent="-285750" lvl="8" marL="4114800">
              <a:spcBef>
                <a:spcPts val="0"/>
              </a:spcBef>
              <a:spcAft>
                <a:spcPts val="0"/>
              </a:spcAft>
              <a:buSzPts val="900"/>
              <a:buChar char="■"/>
              <a:defRPr/>
            </a:lvl9pPr>
          </a:lstStyle>
          <a:p/>
        </p:txBody>
      </p:sp>
      <p:sp>
        <p:nvSpPr>
          <p:cNvPr id="350" name="Google Shape;350;p40"/>
          <p:cNvSpPr txBox="1"/>
          <p:nvPr>
            <p:ph idx="4" type="body"/>
          </p:nvPr>
        </p:nvSpPr>
        <p:spPr>
          <a:xfrm>
            <a:off x="4938750" y="3648575"/>
            <a:ext cx="3838500" cy="11385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285750" lvl="1" marL="914400">
              <a:spcBef>
                <a:spcPts val="0"/>
              </a:spcBef>
              <a:spcAft>
                <a:spcPts val="0"/>
              </a:spcAft>
              <a:buSzPts val="900"/>
              <a:buChar char="○"/>
              <a:defRPr/>
            </a:lvl2pPr>
            <a:lvl3pPr indent="-285750" lvl="2" marL="1371600">
              <a:spcBef>
                <a:spcPts val="0"/>
              </a:spcBef>
              <a:spcAft>
                <a:spcPts val="0"/>
              </a:spcAft>
              <a:buSzPts val="900"/>
              <a:buChar char="■"/>
              <a:defRPr/>
            </a:lvl3pPr>
            <a:lvl4pPr indent="-285750" lvl="3" marL="1828800">
              <a:spcBef>
                <a:spcPts val="0"/>
              </a:spcBef>
              <a:spcAft>
                <a:spcPts val="0"/>
              </a:spcAft>
              <a:buSzPts val="900"/>
              <a:buChar char="●"/>
              <a:defRPr/>
            </a:lvl4pPr>
            <a:lvl5pPr indent="-285750" lvl="4" marL="2286000">
              <a:spcBef>
                <a:spcPts val="0"/>
              </a:spcBef>
              <a:spcAft>
                <a:spcPts val="0"/>
              </a:spcAft>
              <a:buSzPts val="900"/>
              <a:buChar char="○"/>
              <a:defRPr/>
            </a:lvl5pPr>
            <a:lvl6pPr indent="-285750" lvl="5" marL="2743200">
              <a:spcBef>
                <a:spcPts val="0"/>
              </a:spcBef>
              <a:spcAft>
                <a:spcPts val="0"/>
              </a:spcAft>
              <a:buSzPts val="900"/>
              <a:buChar char="■"/>
              <a:defRPr/>
            </a:lvl6pPr>
            <a:lvl7pPr indent="-285750" lvl="6" marL="3200400">
              <a:spcBef>
                <a:spcPts val="0"/>
              </a:spcBef>
              <a:spcAft>
                <a:spcPts val="0"/>
              </a:spcAft>
              <a:buSzPts val="900"/>
              <a:buChar char="●"/>
              <a:defRPr/>
            </a:lvl7pPr>
            <a:lvl8pPr indent="-285750" lvl="7" marL="3657600">
              <a:spcBef>
                <a:spcPts val="0"/>
              </a:spcBef>
              <a:spcAft>
                <a:spcPts val="0"/>
              </a:spcAft>
              <a:buSzPts val="900"/>
              <a:buChar char="○"/>
              <a:defRPr/>
            </a:lvl8pPr>
            <a:lvl9pPr indent="-285750" lvl="8" marL="4114800">
              <a:spcBef>
                <a:spcPts val="0"/>
              </a:spcBef>
              <a:spcAft>
                <a:spcPts val="0"/>
              </a:spcAft>
              <a:buSzPts val="900"/>
              <a:buChar char="■"/>
              <a:defRPr/>
            </a:lvl9pPr>
          </a:lstStyle>
          <a:p/>
        </p:txBody>
      </p:sp>
      <p:sp>
        <p:nvSpPr>
          <p:cNvPr id="351" name="Google Shape;351;p40"/>
          <p:cNvSpPr txBox="1"/>
          <p:nvPr>
            <p:ph type="title"/>
          </p:nvPr>
        </p:nvSpPr>
        <p:spPr>
          <a:xfrm>
            <a:off x="366750" y="450025"/>
            <a:ext cx="8184600" cy="758100"/>
          </a:xfrm>
          <a:prstGeom prst="rect">
            <a:avLst/>
          </a:prstGeom>
        </p:spPr>
        <p:txBody>
          <a:bodyPr anchorCtr="0" anchor="ctr" bIns="91425" lIns="91425" spcFirstLastPara="1" rIns="91425" wrap="square" tIns="91425">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352" name="Google Shape;352;p40"/>
          <p:cNvSpPr txBox="1"/>
          <p:nvPr>
            <p:ph idx="5" type="subTitle"/>
          </p:nvPr>
        </p:nvSpPr>
        <p:spPr>
          <a:xfrm>
            <a:off x="366763" y="1277907"/>
            <a:ext cx="3838500" cy="481200"/>
          </a:xfrm>
          <a:prstGeom prst="rect">
            <a:avLst/>
          </a:prstGeom>
        </p:spPr>
        <p:txBody>
          <a:bodyPr anchorCtr="0" anchor="t" bIns="0" lIns="0" spcFirstLastPara="1" rIns="0" wrap="square" tIns="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353" name="Google Shape;353;p40"/>
          <p:cNvSpPr txBox="1"/>
          <p:nvPr>
            <p:ph idx="6" type="subTitle"/>
          </p:nvPr>
        </p:nvSpPr>
        <p:spPr>
          <a:xfrm>
            <a:off x="4938738" y="1277907"/>
            <a:ext cx="3838500" cy="481200"/>
          </a:xfrm>
          <a:prstGeom prst="rect">
            <a:avLst/>
          </a:prstGeom>
        </p:spPr>
        <p:txBody>
          <a:bodyPr anchorCtr="0" anchor="t" bIns="0" lIns="0" spcFirstLastPara="1" rIns="0" wrap="square" tIns="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354" name="Google Shape;354;p40"/>
          <p:cNvSpPr txBox="1"/>
          <p:nvPr>
            <p:ph idx="7" type="subTitle"/>
          </p:nvPr>
        </p:nvSpPr>
        <p:spPr>
          <a:xfrm>
            <a:off x="4938761" y="3167363"/>
            <a:ext cx="3838500" cy="481200"/>
          </a:xfrm>
          <a:prstGeom prst="rect">
            <a:avLst/>
          </a:prstGeom>
        </p:spPr>
        <p:txBody>
          <a:bodyPr anchorCtr="0" anchor="t" bIns="0" lIns="0" spcFirstLastPara="1" rIns="0" wrap="square" tIns="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355" name="Google Shape;355;p40"/>
          <p:cNvSpPr txBox="1"/>
          <p:nvPr>
            <p:ph idx="8" type="subTitle"/>
          </p:nvPr>
        </p:nvSpPr>
        <p:spPr>
          <a:xfrm>
            <a:off x="366750" y="3167363"/>
            <a:ext cx="3838500" cy="481200"/>
          </a:xfrm>
          <a:prstGeom prst="rect">
            <a:avLst/>
          </a:prstGeom>
        </p:spPr>
        <p:txBody>
          <a:bodyPr anchorCtr="0" anchor="t" bIns="0" lIns="0" spcFirstLastPara="1" rIns="0" wrap="square" tIns="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section 3">
  <p:cSld name="BLANK_1_1_1_1_1_1_1_1_1_1_1_5">
    <p:bg>
      <p:bgPr>
        <a:solidFill>
          <a:schemeClr val="dk2"/>
        </a:solidFill>
      </p:bgPr>
    </p:bg>
    <p:spTree>
      <p:nvGrpSpPr>
        <p:cNvPr id="28" name="Shape 28"/>
        <p:cNvGrpSpPr/>
        <p:nvPr/>
      </p:nvGrpSpPr>
      <p:grpSpPr>
        <a:xfrm>
          <a:off x="0" y="0"/>
          <a:ext cx="0" cy="0"/>
          <a:chOff x="0" y="0"/>
          <a:chExt cx="0" cy="0"/>
        </a:xfrm>
      </p:grpSpPr>
      <p:sp>
        <p:nvSpPr>
          <p:cNvPr id="29" name="Google Shape;29;p5"/>
          <p:cNvSpPr txBox="1"/>
          <p:nvPr>
            <p:ph type="title"/>
          </p:nvPr>
        </p:nvSpPr>
        <p:spPr>
          <a:xfrm>
            <a:off x="256025" y="213150"/>
            <a:ext cx="5750100" cy="511800"/>
          </a:xfrm>
          <a:prstGeom prst="rect">
            <a:avLst/>
          </a:prstGeom>
        </p:spPr>
        <p:txBody>
          <a:bodyPr anchorCtr="0" anchor="t" bIns="0" lIns="0" spcFirstLastPara="1" rIns="0" wrap="square" tIns="0">
            <a:spAutoFit/>
          </a:bodyPr>
          <a:lstStyle>
            <a:lvl1pPr lvl="0">
              <a:lnSpc>
                <a:spcPct val="90000"/>
              </a:lnSpc>
              <a:spcBef>
                <a:spcPts val="0"/>
              </a:spcBef>
              <a:spcAft>
                <a:spcPts val="0"/>
              </a:spcAft>
              <a:buNone/>
              <a:defRPr sz="3000"/>
            </a:lvl1pPr>
            <a:lvl2pPr lvl="1">
              <a:lnSpc>
                <a:spcPct val="115000"/>
              </a:lnSpc>
              <a:spcBef>
                <a:spcPts val="0"/>
              </a:spcBef>
              <a:spcAft>
                <a:spcPts val="0"/>
              </a:spcAft>
              <a:buNone/>
              <a:defRPr sz="3000"/>
            </a:lvl2pPr>
            <a:lvl3pPr lvl="2">
              <a:lnSpc>
                <a:spcPct val="115000"/>
              </a:lnSpc>
              <a:spcBef>
                <a:spcPts val="0"/>
              </a:spcBef>
              <a:spcAft>
                <a:spcPts val="0"/>
              </a:spcAft>
              <a:buNone/>
              <a:defRPr sz="3000"/>
            </a:lvl3pPr>
            <a:lvl4pPr lvl="3">
              <a:lnSpc>
                <a:spcPct val="115000"/>
              </a:lnSpc>
              <a:spcBef>
                <a:spcPts val="0"/>
              </a:spcBef>
              <a:spcAft>
                <a:spcPts val="0"/>
              </a:spcAft>
              <a:buNone/>
              <a:defRPr sz="3000"/>
            </a:lvl4pPr>
            <a:lvl5pPr lvl="4">
              <a:lnSpc>
                <a:spcPct val="115000"/>
              </a:lnSpc>
              <a:spcBef>
                <a:spcPts val="0"/>
              </a:spcBef>
              <a:spcAft>
                <a:spcPts val="0"/>
              </a:spcAft>
              <a:buNone/>
              <a:defRPr sz="3000"/>
            </a:lvl5pPr>
            <a:lvl6pPr lvl="5">
              <a:lnSpc>
                <a:spcPct val="115000"/>
              </a:lnSpc>
              <a:spcBef>
                <a:spcPts val="0"/>
              </a:spcBef>
              <a:spcAft>
                <a:spcPts val="0"/>
              </a:spcAft>
              <a:buNone/>
              <a:defRPr sz="3000"/>
            </a:lvl6pPr>
            <a:lvl7pPr lvl="6">
              <a:lnSpc>
                <a:spcPct val="115000"/>
              </a:lnSpc>
              <a:spcBef>
                <a:spcPts val="0"/>
              </a:spcBef>
              <a:spcAft>
                <a:spcPts val="0"/>
              </a:spcAft>
              <a:buNone/>
              <a:defRPr sz="3000"/>
            </a:lvl7pPr>
            <a:lvl8pPr lvl="7">
              <a:lnSpc>
                <a:spcPct val="115000"/>
              </a:lnSpc>
              <a:spcBef>
                <a:spcPts val="0"/>
              </a:spcBef>
              <a:spcAft>
                <a:spcPts val="0"/>
              </a:spcAft>
              <a:buNone/>
              <a:defRPr sz="3000"/>
            </a:lvl8pPr>
            <a:lvl9pPr lvl="8">
              <a:lnSpc>
                <a:spcPct val="115000"/>
              </a:lnSpc>
              <a:spcBef>
                <a:spcPts val="0"/>
              </a:spcBef>
              <a:spcAft>
                <a:spcPts val="0"/>
              </a:spcAft>
              <a:buNone/>
              <a:defRPr sz="3000"/>
            </a:lvl9pPr>
          </a:lstStyle>
          <a:p/>
        </p:txBody>
      </p:sp>
      <p:sp>
        <p:nvSpPr>
          <p:cNvPr id="30" name="Google Shape;30;p5"/>
          <p:cNvSpPr/>
          <p:nvPr/>
        </p:nvSpPr>
        <p:spPr>
          <a:xfrm flipH="1">
            <a:off x="7595967" y="280050"/>
            <a:ext cx="658800" cy="658800"/>
          </a:xfrm>
          <a:prstGeom prst="ellipse">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sp>
        <p:nvSpPr>
          <p:cNvPr id="31" name="Google Shape;31;p5"/>
          <p:cNvSpPr/>
          <p:nvPr/>
        </p:nvSpPr>
        <p:spPr>
          <a:xfrm flipH="1">
            <a:off x="7759616" y="443699"/>
            <a:ext cx="331500" cy="331500"/>
          </a:xfrm>
          <a:prstGeom prst="ellipse">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sp>
        <p:nvSpPr>
          <p:cNvPr id="32" name="Google Shape;32;p5"/>
          <p:cNvSpPr/>
          <p:nvPr/>
        </p:nvSpPr>
        <p:spPr>
          <a:xfrm flipH="1">
            <a:off x="7925104" y="4"/>
            <a:ext cx="1218900" cy="1218900"/>
          </a:xfrm>
          <a:prstGeom prst="ellipse">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sp>
        <p:nvSpPr>
          <p:cNvPr id="33" name="Google Shape;33;p5"/>
          <p:cNvSpPr/>
          <p:nvPr/>
        </p:nvSpPr>
        <p:spPr>
          <a:xfrm flipH="1">
            <a:off x="7878268" y="562339"/>
            <a:ext cx="94200" cy="94200"/>
          </a:xfrm>
          <a:prstGeom prst="ellipse">
            <a:avLst/>
          </a:pr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sp>
        <p:nvSpPr>
          <p:cNvPr id="34" name="Google Shape;34;p5"/>
          <p:cNvSpPr txBox="1"/>
          <p:nvPr>
            <p:ph idx="1" type="body"/>
          </p:nvPr>
        </p:nvSpPr>
        <p:spPr>
          <a:xfrm>
            <a:off x="255975" y="1836350"/>
            <a:ext cx="1881600" cy="775800"/>
          </a:xfrm>
          <a:prstGeom prst="rect">
            <a:avLst/>
          </a:prstGeom>
        </p:spPr>
        <p:txBody>
          <a:bodyPr anchorCtr="0" anchor="t" bIns="0" lIns="0" spcFirstLastPara="1" rIns="0" wrap="square" tIns="0">
            <a:spAutoFit/>
          </a:bodyPr>
          <a:lstStyle>
            <a:lvl1pPr indent="-285750" lvl="0" marL="457200">
              <a:spcBef>
                <a:spcPts val="0"/>
              </a:spcBef>
              <a:spcAft>
                <a:spcPts val="0"/>
              </a:spcAft>
              <a:buClr>
                <a:schemeClr val="lt2"/>
              </a:buClr>
              <a:buSzPts val="900"/>
              <a:buFont typeface="Montserrat"/>
              <a:buChar char="●"/>
              <a:defRPr/>
            </a:lvl1pPr>
            <a:lvl2pPr indent="-285750" lvl="1" marL="914400">
              <a:spcBef>
                <a:spcPts val="0"/>
              </a:spcBef>
              <a:spcAft>
                <a:spcPts val="0"/>
              </a:spcAft>
              <a:buClr>
                <a:schemeClr val="lt2"/>
              </a:buClr>
              <a:buSzPts val="900"/>
              <a:buFont typeface="Montserrat"/>
              <a:buChar char="○"/>
              <a:defRPr/>
            </a:lvl2pPr>
            <a:lvl3pPr indent="-285750" lvl="2" marL="1371600">
              <a:spcBef>
                <a:spcPts val="0"/>
              </a:spcBef>
              <a:spcAft>
                <a:spcPts val="0"/>
              </a:spcAft>
              <a:buClr>
                <a:schemeClr val="lt2"/>
              </a:buClr>
              <a:buSzPts val="900"/>
              <a:buFont typeface="Montserrat"/>
              <a:buChar char="■"/>
              <a:defRPr/>
            </a:lvl3pPr>
            <a:lvl4pPr indent="-285750" lvl="3" marL="1828800">
              <a:spcBef>
                <a:spcPts val="0"/>
              </a:spcBef>
              <a:spcAft>
                <a:spcPts val="0"/>
              </a:spcAft>
              <a:buClr>
                <a:schemeClr val="lt2"/>
              </a:buClr>
              <a:buSzPts val="900"/>
              <a:buFont typeface="Montserrat"/>
              <a:buChar char="●"/>
              <a:defRPr/>
            </a:lvl4pPr>
            <a:lvl5pPr indent="-285750" lvl="4" marL="2286000">
              <a:spcBef>
                <a:spcPts val="0"/>
              </a:spcBef>
              <a:spcAft>
                <a:spcPts val="0"/>
              </a:spcAft>
              <a:buClr>
                <a:schemeClr val="lt2"/>
              </a:buClr>
              <a:buSzPts val="900"/>
              <a:buFont typeface="Montserrat"/>
              <a:buChar char="○"/>
              <a:defRPr/>
            </a:lvl5pPr>
            <a:lvl6pPr indent="-285750" lvl="5" marL="2743200">
              <a:spcBef>
                <a:spcPts val="0"/>
              </a:spcBef>
              <a:spcAft>
                <a:spcPts val="0"/>
              </a:spcAft>
              <a:buClr>
                <a:schemeClr val="lt2"/>
              </a:buClr>
              <a:buSzPts val="900"/>
              <a:buFont typeface="Montserrat"/>
              <a:buChar char="■"/>
              <a:defRPr/>
            </a:lvl6pPr>
            <a:lvl7pPr indent="-285750" lvl="6" marL="3200400">
              <a:spcBef>
                <a:spcPts val="0"/>
              </a:spcBef>
              <a:spcAft>
                <a:spcPts val="0"/>
              </a:spcAft>
              <a:buClr>
                <a:schemeClr val="lt2"/>
              </a:buClr>
              <a:buSzPts val="900"/>
              <a:buFont typeface="Montserrat"/>
              <a:buChar char="●"/>
              <a:defRPr/>
            </a:lvl7pPr>
            <a:lvl8pPr indent="-285750" lvl="7" marL="3657600">
              <a:spcBef>
                <a:spcPts val="0"/>
              </a:spcBef>
              <a:spcAft>
                <a:spcPts val="0"/>
              </a:spcAft>
              <a:buClr>
                <a:schemeClr val="lt2"/>
              </a:buClr>
              <a:buSzPts val="900"/>
              <a:buFont typeface="Montserrat"/>
              <a:buChar char="○"/>
              <a:defRPr/>
            </a:lvl8pPr>
            <a:lvl9pPr indent="-285750" lvl="8" marL="4114800">
              <a:spcBef>
                <a:spcPts val="0"/>
              </a:spcBef>
              <a:spcAft>
                <a:spcPts val="0"/>
              </a:spcAft>
              <a:buClr>
                <a:schemeClr val="lt2"/>
              </a:buClr>
              <a:buSzPts val="900"/>
              <a:buFont typeface="Montserrat"/>
              <a:buChar char="■"/>
              <a:defRPr/>
            </a:lvl9pPr>
          </a:lstStyle>
          <a:p/>
        </p:txBody>
      </p:sp>
      <p:sp>
        <p:nvSpPr>
          <p:cNvPr id="35" name="Google Shape;35;p5"/>
          <p:cNvSpPr txBox="1"/>
          <p:nvPr>
            <p:ph idx="2" type="title"/>
          </p:nvPr>
        </p:nvSpPr>
        <p:spPr>
          <a:xfrm>
            <a:off x="255975" y="1547275"/>
            <a:ext cx="1881600" cy="189600"/>
          </a:xfrm>
          <a:prstGeom prst="rect">
            <a:avLst/>
          </a:prstGeom>
        </p:spPr>
        <p:txBody>
          <a:bodyPr anchorCtr="0" anchor="t" bIns="0" lIns="0" spcFirstLastPara="1" rIns="0" wrap="square" tIns="0">
            <a:noAutofit/>
          </a:bodyPr>
          <a:lstStyle>
            <a:lvl1pPr lvl="0">
              <a:lnSpc>
                <a:spcPct val="90000"/>
              </a:lnSpc>
              <a:spcBef>
                <a:spcPts val="0"/>
              </a:spcBef>
              <a:spcAft>
                <a:spcPts val="0"/>
              </a:spcAft>
              <a:buNone/>
              <a:defRPr sz="1200">
                <a:latin typeface="Montserrat"/>
                <a:ea typeface="Montserrat"/>
                <a:cs typeface="Montserrat"/>
                <a:sym typeface="Montserrat"/>
              </a:defRPr>
            </a:lvl1pPr>
            <a:lvl2pPr lvl="1">
              <a:lnSpc>
                <a:spcPct val="115000"/>
              </a:lnSpc>
              <a:spcBef>
                <a:spcPts val="0"/>
              </a:spcBef>
              <a:spcAft>
                <a:spcPts val="0"/>
              </a:spcAft>
              <a:buNone/>
              <a:defRPr sz="1200">
                <a:latin typeface="Montserrat"/>
                <a:ea typeface="Montserrat"/>
                <a:cs typeface="Montserrat"/>
                <a:sym typeface="Montserrat"/>
              </a:defRPr>
            </a:lvl2pPr>
            <a:lvl3pPr lvl="2">
              <a:lnSpc>
                <a:spcPct val="115000"/>
              </a:lnSpc>
              <a:spcBef>
                <a:spcPts val="0"/>
              </a:spcBef>
              <a:spcAft>
                <a:spcPts val="0"/>
              </a:spcAft>
              <a:buNone/>
              <a:defRPr sz="1200">
                <a:latin typeface="Montserrat"/>
                <a:ea typeface="Montserrat"/>
                <a:cs typeface="Montserrat"/>
                <a:sym typeface="Montserrat"/>
              </a:defRPr>
            </a:lvl3pPr>
            <a:lvl4pPr lvl="3">
              <a:lnSpc>
                <a:spcPct val="115000"/>
              </a:lnSpc>
              <a:spcBef>
                <a:spcPts val="0"/>
              </a:spcBef>
              <a:spcAft>
                <a:spcPts val="0"/>
              </a:spcAft>
              <a:buNone/>
              <a:defRPr sz="1200">
                <a:latin typeface="Montserrat"/>
                <a:ea typeface="Montserrat"/>
                <a:cs typeface="Montserrat"/>
                <a:sym typeface="Montserrat"/>
              </a:defRPr>
            </a:lvl4pPr>
            <a:lvl5pPr lvl="4">
              <a:lnSpc>
                <a:spcPct val="115000"/>
              </a:lnSpc>
              <a:spcBef>
                <a:spcPts val="0"/>
              </a:spcBef>
              <a:spcAft>
                <a:spcPts val="0"/>
              </a:spcAft>
              <a:buNone/>
              <a:defRPr sz="1200">
                <a:latin typeface="Montserrat"/>
                <a:ea typeface="Montserrat"/>
                <a:cs typeface="Montserrat"/>
                <a:sym typeface="Montserrat"/>
              </a:defRPr>
            </a:lvl5pPr>
            <a:lvl6pPr lvl="5">
              <a:lnSpc>
                <a:spcPct val="115000"/>
              </a:lnSpc>
              <a:spcBef>
                <a:spcPts val="0"/>
              </a:spcBef>
              <a:spcAft>
                <a:spcPts val="0"/>
              </a:spcAft>
              <a:buNone/>
              <a:defRPr sz="1200">
                <a:latin typeface="Montserrat"/>
                <a:ea typeface="Montserrat"/>
                <a:cs typeface="Montserrat"/>
                <a:sym typeface="Montserrat"/>
              </a:defRPr>
            </a:lvl6pPr>
            <a:lvl7pPr lvl="6">
              <a:lnSpc>
                <a:spcPct val="115000"/>
              </a:lnSpc>
              <a:spcBef>
                <a:spcPts val="0"/>
              </a:spcBef>
              <a:spcAft>
                <a:spcPts val="0"/>
              </a:spcAft>
              <a:buNone/>
              <a:defRPr sz="1200">
                <a:latin typeface="Montserrat"/>
                <a:ea typeface="Montserrat"/>
                <a:cs typeface="Montserrat"/>
                <a:sym typeface="Montserrat"/>
              </a:defRPr>
            </a:lvl7pPr>
            <a:lvl8pPr lvl="7">
              <a:lnSpc>
                <a:spcPct val="115000"/>
              </a:lnSpc>
              <a:spcBef>
                <a:spcPts val="0"/>
              </a:spcBef>
              <a:spcAft>
                <a:spcPts val="0"/>
              </a:spcAft>
              <a:buNone/>
              <a:defRPr sz="1200">
                <a:latin typeface="Montserrat"/>
                <a:ea typeface="Montserrat"/>
                <a:cs typeface="Montserrat"/>
                <a:sym typeface="Montserrat"/>
              </a:defRPr>
            </a:lvl8pPr>
            <a:lvl9pPr lvl="8">
              <a:lnSpc>
                <a:spcPct val="115000"/>
              </a:lnSpc>
              <a:spcBef>
                <a:spcPts val="0"/>
              </a:spcBef>
              <a:spcAft>
                <a:spcPts val="0"/>
              </a:spcAft>
              <a:buNone/>
              <a:defRPr sz="1200">
                <a:latin typeface="Montserrat"/>
                <a:ea typeface="Montserrat"/>
                <a:cs typeface="Montserrat"/>
                <a:sym typeface="Montserrat"/>
              </a:defRPr>
            </a:lvl9pPr>
          </a:lstStyle>
          <a:p/>
        </p:txBody>
      </p:sp>
      <p:sp>
        <p:nvSpPr>
          <p:cNvPr id="36" name="Google Shape;36;p5"/>
          <p:cNvSpPr txBox="1"/>
          <p:nvPr>
            <p:ph idx="3" type="body"/>
          </p:nvPr>
        </p:nvSpPr>
        <p:spPr>
          <a:xfrm>
            <a:off x="2506125" y="1836350"/>
            <a:ext cx="1881600" cy="775800"/>
          </a:xfrm>
          <a:prstGeom prst="rect">
            <a:avLst/>
          </a:prstGeom>
        </p:spPr>
        <p:txBody>
          <a:bodyPr anchorCtr="0" anchor="t" bIns="0" lIns="0" spcFirstLastPara="1" rIns="0" wrap="square" tIns="0">
            <a:spAutoFit/>
          </a:bodyPr>
          <a:lstStyle>
            <a:lvl1pPr indent="-285750" lvl="0" marL="457200">
              <a:lnSpc>
                <a:spcPct val="115000"/>
              </a:lnSpc>
              <a:spcBef>
                <a:spcPts val="0"/>
              </a:spcBef>
              <a:spcAft>
                <a:spcPts val="0"/>
              </a:spcAft>
              <a:buClr>
                <a:schemeClr val="lt2"/>
              </a:buClr>
              <a:buSzPts val="900"/>
              <a:buFont typeface="Montserrat"/>
              <a:buChar char="●"/>
              <a:defRPr/>
            </a:lvl1pPr>
            <a:lvl2pPr indent="-285750" lvl="1" marL="914400">
              <a:lnSpc>
                <a:spcPct val="115000"/>
              </a:lnSpc>
              <a:spcBef>
                <a:spcPts val="0"/>
              </a:spcBef>
              <a:spcAft>
                <a:spcPts val="0"/>
              </a:spcAft>
              <a:buClr>
                <a:schemeClr val="lt2"/>
              </a:buClr>
              <a:buSzPts val="900"/>
              <a:buFont typeface="Montserrat"/>
              <a:buChar char="○"/>
              <a:defRPr/>
            </a:lvl2pPr>
            <a:lvl3pPr indent="-285750" lvl="2" marL="1371600">
              <a:lnSpc>
                <a:spcPct val="115000"/>
              </a:lnSpc>
              <a:spcBef>
                <a:spcPts val="0"/>
              </a:spcBef>
              <a:spcAft>
                <a:spcPts val="0"/>
              </a:spcAft>
              <a:buClr>
                <a:schemeClr val="lt2"/>
              </a:buClr>
              <a:buSzPts val="900"/>
              <a:buFont typeface="Montserrat"/>
              <a:buChar char="■"/>
              <a:defRPr/>
            </a:lvl3pPr>
            <a:lvl4pPr indent="-285750" lvl="3" marL="1828800">
              <a:lnSpc>
                <a:spcPct val="115000"/>
              </a:lnSpc>
              <a:spcBef>
                <a:spcPts val="0"/>
              </a:spcBef>
              <a:spcAft>
                <a:spcPts val="0"/>
              </a:spcAft>
              <a:buClr>
                <a:schemeClr val="lt2"/>
              </a:buClr>
              <a:buSzPts val="900"/>
              <a:buFont typeface="Montserrat"/>
              <a:buChar char="●"/>
              <a:defRPr/>
            </a:lvl4pPr>
            <a:lvl5pPr indent="-285750" lvl="4" marL="2286000">
              <a:lnSpc>
                <a:spcPct val="115000"/>
              </a:lnSpc>
              <a:spcBef>
                <a:spcPts val="0"/>
              </a:spcBef>
              <a:spcAft>
                <a:spcPts val="0"/>
              </a:spcAft>
              <a:buClr>
                <a:schemeClr val="lt2"/>
              </a:buClr>
              <a:buSzPts val="900"/>
              <a:buFont typeface="Montserrat"/>
              <a:buChar char="○"/>
              <a:defRPr/>
            </a:lvl5pPr>
            <a:lvl6pPr indent="-285750" lvl="5" marL="2743200">
              <a:lnSpc>
                <a:spcPct val="115000"/>
              </a:lnSpc>
              <a:spcBef>
                <a:spcPts val="0"/>
              </a:spcBef>
              <a:spcAft>
                <a:spcPts val="0"/>
              </a:spcAft>
              <a:buClr>
                <a:schemeClr val="lt2"/>
              </a:buClr>
              <a:buSzPts val="900"/>
              <a:buFont typeface="Montserrat"/>
              <a:buChar char="■"/>
              <a:defRPr/>
            </a:lvl6pPr>
            <a:lvl7pPr indent="-285750" lvl="6" marL="3200400">
              <a:lnSpc>
                <a:spcPct val="115000"/>
              </a:lnSpc>
              <a:spcBef>
                <a:spcPts val="0"/>
              </a:spcBef>
              <a:spcAft>
                <a:spcPts val="0"/>
              </a:spcAft>
              <a:buClr>
                <a:schemeClr val="lt2"/>
              </a:buClr>
              <a:buSzPts val="900"/>
              <a:buFont typeface="Montserrat"/>
              <a:buChar char="●"/>
              <a:defRPr/>
            </a:lvl7pPr>
            <a:lvl8pPr indent="-285750" lvl="7" marL="3657600">
              <a:lnSpc>
                <a:spcPct val="115000"/>
              </a:lnSpc>
              <a:spcBef>
                <a:spcPts val="0"/>
              </a:spcBef>
              <a:spcAft>
                <a:spcPts val="0"/>
              </a:spcAft>
              <a:buClr>
                <a:schemeClr val="lt2"/>
              </a:buClr>
              <a:buSzPts val="900"/>
              <a:buFont typeface="Montserrat"/>
              <a:buChar char="○"/>
              <a:defRPr/>
            </a:lvl8pPr>
            <a:lvl9pPr indent="-285750" lvl="8" marL="4114800">
              <a:lnSpc>
                <a:spcPct val="115000"/>
              </a:lnSpc>
              <a:spcBef>
                <a:spcPts val="0"/>
              </a:spcBef>
              <a:spcAft>
                <a:spcPts val="0"/>
              </a:spcAft>
              <a:buClr>
                <a:schemeClr val="lt2"/>
              </a:buClr>
              <a:buSzPts val="900"/>
              <a:buFont typeface="Montserrat"/>
              <a:buChar char="■"/>
              <a:defRPr/>
            </a:lvl9pPr>
          </a:lstStyle>
          <a:p/>
        </p:txBody>
      </p:sp>
      <p:sp>
        <p:nvSpPr>
          <p:cNvPr id="37" name="Google Shape;37;p5"/>
          <p:cNvSpPr txBox="1"/>
          <p:nvPr>
            <p:ph idx="4" type="title"/>
          </p:nvPr>
        </p:nvSpPr>
        <p:spPr>
          <a:xfrm>
            <a:off x="2506125" y="1547275"/>
            <a:ext cx="1881600" cy="189600"/>
          </a:xfrm>
          <a:prstGeom prst="rect">
            <a:avLst/>
          </a:prstGeom>
        </p:spPr>
        <p:txBody>
          <a:bodyPr anchorCtr="0" anchor="t" bIns="0" lIns="0" spcFirstLastPara="1" rIns="0" wrap="square" tIns="0">
            <a:noAutofit/>
          </a:bodyPr>
          <a:lstStyle>
            <a:lvl1pPr lvl="0">
              <a:lnSpc>
                <a:spcPct val="90000"/>
              </a:lnSpc>
              <a:spcBef>
                <a:spcPts val="0"/>
              </a:spcBef>
              <a:spcAft>
                <a:spcPts val="0"/>
              </a:spcAft>
              <a:buNone/>
              <a:defRPr sz="1200">
                <a:latin typeface="Montserrat"/>
                <a:ea typeface="Montserrat"/>
                <a:cs typeface="Montserrat"/>
                <a:sym typeface="Montserrat"/>
              </a:defRPr>
            </a:lvl1pPr>
            <a:lvl2pPr lvl="1">
              <a:lnSpc>
                <a:spcPct val="115000"/>
              </a:lnSpc>
              <a:spcBef>
                <a:spcPts val="0"/>
              </a:spcBef>
              <a:spcAft>
                <a:spcPts val="0"/>
              </a:spcAft>
              <a:buNone/>
              <a:defRPr sz="1200">
                <a:latin typeface="Montserrat"/>
                <a:ea typeface="Montserrat"/>
                <a:cs typeface="Montserrat"/>
                <a:sym typeface="Montserrat"/>
              </a:defRPr>
            </a:lvl2pPr>
            <a:lvl3pPr lvl="2">
              <a:lnSpc>
                <a:spcPct val="115000"/>
              </a:lnSpc>
              <a:spcBef>
                <a:spcPts val="0"/>
              </a:spcBef>
              <a:spcAft>
                <a:spcPts val="0"/>
              </a:spcAft>
              <a:buNone/>
              <a:defRPr sz="1200">
                <a:latin typeface="Montserrat"/>
                <a:ea typeface="Montserrat"/>
                <a:cs typeface="Montserrat"/>
                <a:sym typeface="Montserrat"/>
              </a:defRPr>
            </a:lvl3pPr>
            <a:lvl4pPr lvl="3">
              <a:lnSpc>
                <a:spcPct val="115000"/>
              </a:lnSpc>
              <a:spcBef>
                <a:spcPts val="0"/>
              </a:spcBef>
              <a:spcAft>
                <a:spcPts val="0"/>
              </a:spcAft>
              <a:buNone/>
              <a:defRPr sz="1200">
                <a:latin typeface="Montserrat"/>
                <a:ea typeface="Montserrat"/>
                <a:cs typeface="Montserrat"/>
                <a:sym typeface="Montserrat"/>
              </a:defRPr>
            </a:lvl4pPr>
            <a:lvl5pPr lvl="4">
              <a:lnSpc>
                <a:spcPct val="115000"/>
              </a:lnSpc>
              <a:spcBef>
                <a:spcPts val="0"/>
              </a:spcBef>
              <a:spcAft>
                <a:spcPts val="0"/>
              </a:spcAft>
              <a:buNone/>
              <a:defRPr sz="1200">
                <a:latin typeface="Montserrat"/>
                <a:ea typeface="Montserrat"/>
                <a:cs typeface="Montserrat"/>
                <a:sym typeface="Montserrat"/>
              </a:defRPr>
            </a:lvl5pPr>
            <a:lvl6pPr lvl="5">
              <a:lnSpc>
                <a:spcPct val="115000"/>
              </a:lnSpc>
              <a:spcBef>
                <a:spcPts val="0"/>
              </a:spcBef>
              <a:spcAft>
                <a:spcPts val="0"/>
              </a:spcAft>
              <a:buNone/>
              <a:defRPr sz="1200">
                <a:latin typeface="Montserrat"/>
                <a:ea typeface="Montserrat"/>
                <a:cs typeface="Montserrat"/>
                <a:sym typeface="Montserrat"/>
              </a:defRPr>
            </a:lvl6pPr>
            <a:lvl7pPr lvl="6">
              <a:lnSpc>
                <a:spcPct val="115000"/>
              </a:lnSpc>
              <a:spcBef>
                <a:spcPts val="0"/>
              </a:spcBef>
              <a:spcAft>
                <a:spcPts val="0"/>
              </a:spcAft>
              <a:buNone/>
              <a:defRPr sz="1200">
                <a:latin typeface="Montserrat"/>
                <a:ea typeface="Montserrat"/>
                <a:cs typeface="Montserrat"/>
                <a:sym typeface="Montserrat"/>
              </a:defRPr>
            </a:lvl7pPr>
            <a:lvl8pPr lvl="7">
              <a:lnSpc>
                <a:spcPct val="115000"/>
              </a:lnSpc>
              <a:spcBef>
                <a:spcPts val="0"/>
              </a:spcBef>
              <a:spcAft>
                <a:spcPts val="0"/>
              </a:spcAft>
              <a:buNone/>
              <a:defRPr sz="1200">
                <a:latin typeface="Montserrat"/>
                <a:ea typeface="Montserrat"/>
                <a:cs typeface="Montserrat"/>
                <a:sym typeface="Montserrat"/>
              </a:defRPr>
            </a:lvl8pPr>
            <a:lvl9pPr lvl="8">
              <a:lnSpc>
                <a:spcPct val="115000"/>
              </a:lnSpc>
              <a:spcBef>
                <a:spcPts val="0"/>
              </a:spcBef>
              <a:spcAft>
                <a:spcPts val="0"/>
              </a:spcAft>
              <a:buNone/>
              <a:defRPr sz="1200">
                <a:latin typeface="Montserrat"/>
                <a:ea typeface="Montserrat"/>
                <a:cs typeface="Montserrat"/>
                <a:sym typeface="Montserrat"/>
              </a:defRPr>
            </a:lvl9pPr>
          </a:lstStyle>
          <a:p/>
        </p:txBody>
      </p:sp>
      <p:sp>
        <p:nvSpPr>
          <p:cNvPr id="38" name="Google Shape;38;p5"/>
          <p:cNvSpPr txBox="1"/>
          <p:nvPr>
            <p:ph idx="5" type="body"/>
          </p:nvPr>
        </p:nvSpPr>
        <p:spPr>
          <a:xfrm>
            <a:off x="4756275" y="1836350"/>
            <a:ext cx="1881600" cy="775800"/>
          </a:xfrm>
          <a:prstGeom prst="rect">
            <a:avLst/>
          </a:prstGeom>
        </p:spPr>
        <p:txBody>
          <a:bodyPr anchorCtr="0" anchor="t" bIns="0" lIns="0" spcFirstLastPara="1" rIns="0" wrap="square" tIns="0">
            <a:spAutoFit/>
          </a:bodyPr>
          <a:lstStyle>
            <a:lvl1pPr indent="-285750" lvl="0" marL="457200">
              <a:lnSpc>
                <a:spcPct val="115000"/>
              </a:lnSpc>
              <a:spcBef>
                <a:spcPts val="0"/>
              </a:spcBef>
              <a:spcAft>
                <a:spcPts val="0"/>
              </a:spcAft>
              <a:buClr>
                <a:schemeClr val="lt2"/>
              </a:buClr>
              <a:buSzPts val="900"/>
              <a:buFont typeface="Montserrat"/>
              <a:buChar char="●"/>
              <a:defRPr/>
            </a:lvl1pPr>
            <a:lvl2pPr indent="-285750" lvl="1" marL="914400">
              <a:lnSpc>
                <a:spcPct val="115000"/>
              </a:lnSpc>
              <a:spcBef>
                <a:spcPts val="0"/>
              </a:spcBef>
              <a:spcAft>
                <a:spcPts val="0"/>
              </a:spcAft>
              <a:buClr>
                <a:schemeClr val="lt2"/>
              </a:buClr>
              <a:buSzPts val="900"/>
              <a:buFont typeface="Montserrat"/>
              <a:buChar char="○"/>
              <a:defRPr/>
            </a:lvl2pPr>
            <a:lvl3pPr indent="-285750" lvl="2" marL="1371600">
              <a:lnSpc>
                <a:spcPct val="115000"/>
              </a:lnSpc>
              <a:spcBef>
                <a:spcPts val="0"/>
              </a:spcBef>
              <a:spcAft>
                <a:spcPts val="0"/>
              </a:spcAft>
              <a:buClr>
                <a:schemeClr val="lt2"/>
              </a:buClr>
              <a:buSzPts val="900"/>
              <a:buFont typeface="Montserrat"/>
              <a:buChar char="■"/>
              <a:defRPr/>
            </a:lvl3pPr>
            <a:lvl4pPr indent="-285750" lvl="3" marL="1828800">
              <a:lnSpc>
                <a:spcPct val="115000"/>
              </a:lnSpc>
              <a:spcBef>
                <a:spcPts val="0"/>
              </a:spcBef>
              <a:spcAft>
                <a:spcPts val="0"/>
              </a:spcAft>
              <a:buClr>
                <a:schemeClr val="lt2"/>
              </a:buClr>
              <a:buSzPts val="900"/>
              <a:buFont typeface="Montserrat"/>
              <a:buChar char="●"/>
              <a:defRPr/>
            </a:lvl4pPr>
            <a:lvl5pPr indent="-285750" lvl="4" marL="2286000">
              <a:lnSpc>
                <a:spcPct val="115000"/>
              </a:lnSpc>
              <a:spcBef>
                <a:spcPts val="0"/>
              </a:spcBef>
              <a:spcAft>
                <a:spcPts val="0"/>
              </a:spcAft>
              <a:buClr>
                <a:schemeClr val="lt2"/>
              </a:buClr>
              <a:buSzPts val="900"/>
              <a:buFont typeface="Montserrat"/>
              <a:buChar char="○"/>
              <a:defRPr/>
            </a:lvl5pPr>
            <a:lvl6pPr indent="-285750" lvl="5" marL="2743200">
              <a:lnSpc>
                <a:spcPct val="115000"/>
              </a:lnSpc>
              <a:spcBef>
                <a:spcPts val="0"/>
              </a:spcBef>
              <a:spcAft>
                <a:spcPts val="0"/>
              </a:spcAft>
              <a:buClr>
                <a:schemeClr val="lt2"/>
              </a:buClr>
              <a:buSzPts val="900"/>
              <a:buFont typeface="Montserrat"/>
              <a:buChar char="■"/>
              <a:defRPr/>
            </a:lvl6pPr>
            <a:lvl7pPr indent="-285750" lvl="6" marL="3200400">
              <a:lnSpc>
                <a:spcPct val="115000"/>
              </a:lnSpc>
              <a:spcBef>
                <a:spcPts val="0"/>
              </a:spcBef>
              <a:spcAft>
                <a:spcPts val="0"/>
              </a:spcAft>
              <a:buClr>
                <a:schemeClr val="lt2"/>
              </a:buClr>
              <a:buSzPts val="900"/>
              <a:buFont typeface="Montserrat"/>
              <a:buChar char="●"/>
              <a:defRPr/>
            </a:lvl7pPr>
            <a:lvl8pPr indent="-285750" lvl="7" marL="3657600">
              <a:lnSpc>
                <a:spcPct val="115000"/>
              </a:lnSpc>
              <a:spcBef>
                <a:spcPts val="0"/>
              </a:spcBef>
              <a:spcAft>
                <a:spcPts val="0"/>
              </a:spcAft>
              <a:buClr>
                <a:schemeClr val="lt2"/>
              </a:buClr>
              <a:buSzPts val="900"/>
              <a:buFont typeface="Montserrat"/>
              <a:buChar char="○"/>
              <a:defRPr/>
            </a:lvl8pPr>
            <a:lvl9pPr indent="-285750" lvl="8" marL="4114800">
              <a:lnSpc>
                <a:spcPct val="115000"/>
              </a:lnSpc>
              <a:spcBef>
                <a:spcPts val="0"/>
              </a:spcBef>
              <a:spcAft>
                <a:spcPts val="0"/>
              </a:spcAft>
              <a:buClr>
                <a:schemeClr val="lt2"/>
              </a:buClr>
              <a:buSzPts val="900"/>
              <a:buFont typeface="Montserrat"/>
              <a:buChar char="■"/>
              <a:defRPr/>
            </a:lvl9pPr>
          </a:lstStyle>
          <a:p/>
        </p:txBody>
      </p:sp>
      <p:sp>
        <p:nvSpPr>
          <p:cNvPr id="39" name="Google Shape;39;p5"/>
          <p:cNvSpPr txBox="1"/>
          <p:nvPr>
            <p:ph idx="6" type="title"/>
          </p:nvPr>
        </p:nvSpPr>
        <p:spPr>
          <a:xfrm>
            <a:off x="4756275" y="1547275"/>
            <a:ext cx="1881600" cy="189600"/>
          </a:xfrm>
          <a:prstGeom prst="rect">
            <a:avLst/>
          </a:prstGeom>
        </p:spPr>
        <p:txBody>
          <a:bodyPr anchorCtr="0" anchor="t" bIns="0" lIns="0" spcFirstLastPara="1" rIns="0" wrap="square" tIns="0">
            <a:noAutofit/>
          </a:bodyPr>
          <a:lstStyle>
            <a:lvl1pPr lvl="0">
              <a:lnSpc>
                <a:spcPct val="90000"/>
              </a:lnSpc>
              <a:spcBef>
                <a:spcPts val="0"/>
              </a:spcBef>
              <a:spcAft>
                <a:spcPts val="0"/>
              </a:spcAft>
              <a:buNone/>
              <a:defRPr sz="1200">
                <a:latin typeface="Montserrat"/>
                <a:ea typeface="Montserrat"/>
                <a:cs typeface="Montserrat"/>
                <a:sym typeface="Montserrat"/>
              </a:defRPr>
            </a:lvl1pPr>
            <a:lvl2pPr lvl="1">
              <a:lnSpc>
                <a:spcPct val="115000"/>
              </a:lnSpc>
              <a:spcBef>
                <a:spcPts val="0"/>
              </a:spcBef>
              <a:spcAft>
                <a:spcPts val="0"/>
              </a:spcAft>
              <a:buNone/>
              <a:defRPr sz="1200">
                <a:latin typeface="Montserrat"/>
                <a:ea typeface="Montserrat"/>
                <a:cs typeface="Montserrat"/>
                <a:sym typeface="Montserrat"/>
              </a:defRPr>
            </a:lvl2pPr>
            <a:lvl3pPr lvl="2">
              <a:lnSpc>
                <a:spcPct val="115000"/>
              </a:lnSpc>
              <a:spcBef>
                <a:spcPts val="0"/>
              </a:spcBef>
              <a:spcAft>
                <a:spcPts val="0"/>
              </a:spcAft>
              <a:buNone/>
              <a:defRPr sz="1200">
                <a:latin typeface="Montserrat"/>
                <a:ea typeface="Montserrat"/>
                <a:cs typeface="Montserrat"/>
                <a:sym typeface="Montserrat"/>
              </a:defRPr>
            </a:lvl3pPr>
            <a:lvl4pPr lvl="3">
              <a:lnSpc>
                <a:spcPct val="115000"/>
              </a:lnSpc>
              <a:spcBef>
                <a:spcPts val="0"/>
              </a:spcBef>
              <a:spcAft>
                <a:spcPts val="0"/>
              </a:spcAft>
              <a:buNone/>
              <a:defRPr sz="1200">
                <a:latin typeface="Montserrat"/>
                <a:ea typeface="Montserrat"/>
                <a:cs typeface="Montserrat"/>
                <a:sym typeface="Montserrat"/>
              </a:defRPr>
            </a:lvl4pPr>
            <a:lvl5pPr lvl="4">
              <a:lnSpc>
                <a:spcPct val="115000"/>
              </a:lnSpc>
              <a:spcBef>
                <a:spcPts val="0"/>
              </a:spcBef>
              <a:spcAft>
                <a:spcPts val="0"/>
              </a:spcAft>
              <a:buNone/>
              <a:defRPr sz="1200">
                <a:latin typeface="Montserrat"/>
                <a:ea typeface="Montserrat"/>
                <a:cs typeface="Montserrat"/>
                <a:sym typeface="Montserrat"/>
              </a:defRPr>
            </a:lvl5pPr>
            <a:lvl6pPr lvl="5">
              <a:lnSpc>
                <a:spcPct val="115000"/>
              </a:lnSpc>
              <a:spcBef>
                <a:spcPts val="0"/>
              </a:spcBef>
              <a:spcAft>
                <a:spcPts val="0"/>
              </a:spcAft>
              <a:buNone/>
              <a:defRPr sz="1200">
                <a:latin typeface="Montserrat"/>
                <a:ea typeface="Montserrat"/>
                <a:cs typeface="Montserrat"/>
                <a:sym typeface="Montserrat"/>
              </a:defRPr>
            </a:lvl6pPr>
            <a:lvl7pPr lvl="6">
              <a:lnSpc>
                <a:spcPct val="115000"/>
              </a:lnSpc>
              <a:spcBef>
                <a:spcPts val="0"/>
              </a:spcBef>
              <a:spcAft>
                <a:spcPts val="0"/>
              </a:spcAft>
              <a:buNone/>
              <a:defRPr sz="1200">
                <a:latin typeface="Montserrat"/>
                <a:ea typeface="Montserrat"/>
                <a:cs typeface="Montserrat"/>
                <a:sym typeface="Montserrat"/>
              </a:defRPr>
            </a:lvl7pPr>
            <a:lvl8pPr lvl="7">
              <a:lnSpc>
                <a:spcPct val="115000"/>
              </a:lnSpc>
              <a:spcBef>
                <a:spcPts val="0"/>
              </a:spcBef>
              <a:spcAft>
                <a:spcPts val="0"/>
              </a:spcAft>
              <a:buNone/>
              <a:defRPr sz="1200">
                <a:latin typeface="Montserrat"/>
                <a:ea typeface="Montserrat"/>
                <a:cs typeface="Montserrat"/>
                <a:sym typeface="Montserrat"/>
              </a:defRPr>
            </a:lvl8pPr>
            <a:lvl9pPr lvl="8">
              <a:lnSpc>
                <a:spcPct val="115000"/>
              </a:lnSpc>
              <a:spcBef>
                <a:spcPts val="0"/>
              </a:spcBef>
              <a:spcAft>
                <a:spcPts val="0"/>
              </a:spcAft>
              <a:buNone/>
              <a:defRPr sz="1200">
                <a:latin typeface="Montserrat"/>
                <a:ea typeface="Montserrat"/>
                <a:cs typeface="Montserrat"/>
                <a:sym typeface="Montserrat"/>
              </a:defRPr>
            </a:lvl9pPr>
          </a:lstStyl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image">
  <p:cSld name="Title and image">
    <p:spTree>
      <p:nvGrpSpPr>
        <p:cNvPr id="356" name="Shape 356"/>
        <p:cNvGrpSpPr/>
        <p:nvPr/>
      </p:nvGrpSpPr>
      <p:grpSpPr>
        <a:xfrm>
          <a:off x="0" y="0"/>
          <a:ext cx="0" cy="0"/>
          <a:chOff x="0" y="0"/>
          <a:chExt cx="0" cy="0"/>
        </a:xfrm>
      </p:grpSpPr>
      <p:sp>
        <p:nvSpPr>
          <p:cNvPr id="357" name="Google Shape;357;p4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4800"/>
              <a:buNone/>
              <a:defRPr/>
            </a:lvl1pPr>
            <a:lvl2pPr lvl="1">
              <a:spcBef>
                <a:spcPts val="0"/>
              </a:spcBef>
              <a:spcAft>
                <a:spcPts val="0"/>
              </a:spcAft>
              <a:buSzPts val="4800"/>
              <a:buNone/>
              <a:defRPr/>
            </a:lvl2pPr>
            <a:lvl3pPr lvl="2">
              <a:spcBef>
                <a:spcPts val="0"/>
              </a:spcBef>
              <a:spcAft>
                <a:spcPts val="0"/>
              </a:spcAft>
              <a:buSzPts val="4800"/>
              <a:buNone/>
              <a:defRPr/>
            </a:lvl3pPr>
            <a:lvl4pPr lvl="3">
              <a:spcBef>
                <a:spcPts val="0"/>
              </a:spcBef>
              <a:spcAft>
                <a:spcPts val="0"/>
              </a:spcAft>
              <a:buSzPts val="4800"/>
              <a:buNone/>
              <a:defRPr/>
            </a:lvl4pPr>
            <a:lvl5pPr lvl="4">
              <a:spcBef>
                <a:spcPts val="0"/>
              </a:spcBef>
              <a:spcAft>
                <a:spcPts val="0"/>
              </a:spcAft>
              <a:buSzPts val="4800"/>
              <a:buNone/>
              <a:defRPr/>
            </a:lvl5pPr>
            <a:lvl6pPr lvl="5">
              <a:spcBef>
                <a:spcPts val="0"/>
              </a:spcBef>
              <a:spcAft>
                <a:spcPts val="0"/>
              </a:spcAft>
              <a:buSzPts val="4800"/>
              <a:buNone/>
              <a:defRPr/>
            </a:lvl6pPr>
            <a:lvl7pPr lvl="6">
              <a:spcBef>
                <a:spcPts val="0"/>
              </a:spcBef>
              <a:spcAft>
                <a:spcPts val="0"/>
              </a:spcAft>
              <a:buSzPts val="4800"/>
              <a:buNone/>
              <a:defRPr/>
            </a:lvl7pPr>
            <a:lvl8pPr lvl="7">
              <a:spcBef>
                <a:spcPts val="0"/>
              </a:spcBef>
              <a:spcAft>
                <a:spcPts val="0"/>
              </a:spcAft>
              <a:buSzPts val="4800"/>
              <a:buNone/>
              <a:defRPr/>
            </a:lvl8pPr>
            <a:lvl9pPr lvl="8">
              <a:spcBef>
                <a:spcPts val="0"/>
              </a:spcBef>
              <a:spcAft>
                <a:spcPts val="0"/>
              </a:spcAft>
              <a:buSzPts val="4800"/>
              <a:buNone/>
              <a:defRPr/>
            </a:lvl9pPr>
          </a:lstStyle>
          <a:p/>
        </p:txBody>
      </p:sp>
      <p:sp>
        <p:nvSpPr>
          <p:cNvPr id="358" name="Google Shape;358;p41"/>
          <p:cNvSpPr/>
          <p:nvPr>
            <p:ph idx="2" type="pic"/>
          </p:nvPr>
        </p:nvSpPr>
        <p:spPr>
          <a:xfrm>
            <a:off x="311700" y="1170425"/>
            <a:ext cx="8520600" cy="3492900"/>
          </a:xfrm>
          <a:prstGeom prst="rect">
            <a:avLst/>
          </a:prstGeom>
          <a:noFill/>
          <a:ln>
            <a:noFill/>
          </a:ln>
        </p:spPr>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storyboards">
  <p:cSld name="Two storyboards">
    <p:spTree>
      <p:nvGrpSpPr>
        <p:cNvPr id="359" name="Shape 359"/>
        <p:cNvGrpSpPr/>
        <p:nvPr/>
      </p:nvGrpSpPr>
      <p:grpSpPr>
        <a:xfrm>
          <a:off x="0" y="0"/>
          <a:ext cx="0" cy="0"/>
          <a:chOff x="0" y="0"/>
          <a:chExt cx="0" cy="0"/>
        </a:xfrm>
      </p:grpSpPr>
      <p:sp>
        <p:nvSpPr>
          <p:cNvPr id="360" name="Google Shape;360;p42"/>
          <p:cNvSpPr txBox="1"/>
          <p:nvPr>
            <p:ph idx="1" type="body"/>
          </p:nvPr>
        </p:nvSpPr>
        <p:spPr>
          <a:xfrm>
            <a:off x="311700" y="4080225"/>
            <a:ext cx="4027500" cy="9261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61" name="Google Shape;361;p42"/>
          <p:cNvSpPr/>
          <p:nvPr>
            <p:ph idx="2" type="pic"/>
          </p:nvPr>
        </p:nvSpPr>
        <p:spPr>
          <a:xfrm>
            <a:off x="4804825" y="1133300"/>
            <a:ext cx="4027500" cy="2392800"/>
          </a:xfrm>
          <a:prstGeom prst="rect">
            <a:avLst/>
          </a:prstGeom>
          <a:noFill/>
          <a:ln>
            <a:noFill/>
          </a:ln>
        </p:spPr>
      </p:sp>
      <p:sp>
        <p:nvSpPr>
          <p:cNvPr id="362" name="Google Shape;362;p42"/>
          <p:cNvSpPr/>
          <p:nvPr>
            <p:ph idx="3" type="pic"/>
          </p:nvPr>
        </p:nvSpPr>
        <p:spPr>
          <a:xfrm>
            <a:off x="311725" y="1133300"/>
            <a:ext cx="4027500" cy="2392800"/>
          </a:xfrm>
          <a:prstGeom prst="rect">
            <a:avLst/>
          </a:prstGeom>
          <a:noFill/>
          <a:ln>
            <a:noFill/>
          </a:ln>
        </p:spPr>
      </p:sp>
      <p:sp>
        <p:nvSpPr>
          <p:cNvPr id="363" name="Google Shape;363;p42"/>
          <p:cNvSpPr txBox="1"/>
          <p:nvPr>
            <p:ph idx="4" type="body"/>
          </p:nvPr>
        </p:nvSpPr>
        <p:spPr>
          <a:xfrm>
            <a:off x="4804825" y="4080225"/>
            <a:ext cx="4027500" cy="9261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64" name="Google Shape;364;p4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4800"/>
              <a:buNone/>
              <a:defRPr/>
            </a:lvl1pPr>
            <a:lvl2pPr lvl="1">
              <a:spcBef>
                <a:spcPts val="0"/>
              </a:spcBef>
              <a:spcAft>
                <a:spcPts val="0"/>
              </a:spcAft>
              <a:buSzPts val="4800"/>
              <a:buNone/>
              <a:defRPr/>
            </a:lvl2pPr>
            <a:lvl3pPr lvl="2">
              <a:spcBef>
                <a:spcPts val="0"/>
              </a:spcBef>
              <a:spcAft>
                <a:spcPts val="0"/>
              </a:spcAft>
              <a:buSzPts val="4800"/>
              <a:buNone/>
              <a:defRPr/>
            </a:lvl3pPr>
            <a:lvl4pPr lvl="3">
              <a:spcBef>
                <a:spcPts val="0"/>
              </a:spcBef>
              <a:spcAft>
                <a:spcPts val="0"/>
              </a:spcAft>
              <a:buSzPts val="4800"/>
              <a:buNone/>
              <a:defRPr/>
            </a:lvl4pPr>
            <a:lvl5pPr lvl="4">
              <a:spcBef>
                <a:spcPts val="0"/>
              </a:spcBef>
              <a:spcAft>
                <a:spcPts val="0"/>
              </a:spcAft>
              <a:buSzPts val="4800"/>
              <a:buNone/>
              <a:defRPr/>
            </a:lvl5pPr>
            <a:lvl6pPr lvl="5">
              <a:spcBef>
                <a:spcPts val="0"/>
              </a:spcBef>
              <a:spcAft>
                <a:spcPts val="0"/>
              </a:spcAft>
              <a:buSzPts val="4800"/>
              <a:buNone/>
              <a:defRPr/>
            </a:lvl6pPr>
            <a:lvl7pPr lvl="6">
              <a:spcBef>
                <a:spcPts val="0"/>
              </a:spcBef>
              <a:spcAft>
                <a:spcPts val="0"/>
              </a:spcAft>
              <a:buSzPts val="4800"/>
              <a:buNone/>
              <a:defRPr/>
            </a:lvl7pPr>
            <a:lvl8pPr lvl="7">
              <a:spcBef>
                <a:spcPts val="0"/>
              </a:spcBef>
              <a:spcAft>
                <a:spcPts val="0"/>
              </a:spcAft>
              <a:buSzPts val="4800"/>
              <a:buNone/>
              <a:defRPr/>
            </a:lvl8pPr>
            <a:lvl9pPr lvl="8">
              <a:spcBef>
                <a:spcPts val="0"/>
              </a:spcBef>
              <a:spcAft>
                <a:spcPts val="0"/>
              </a:spcAft>
              <a:buSzPts val="4800"/>
              <a:buNone/>
              <a:defRPr/>
            </a:lvl9pPr>
          </a:lstStyle>
          <a:p/>
        </p:txBody>
      </p:sp>
      <p:sp>
        <p:nvSpPr>
          <p:cNvPr id="365" name="Google Shape;365;p42"/>
          <p:cNvSpPr txBox="1"/>
          <p:nvPr>
            <p:ph idx="5" type="subTitle"/>
          </p:nvPr>
        </p:nvSpPr>
        <p:spPr>
          <a:xfrm>
            <a:off x="311725" y="3582900"/>
            <a:ext cx="4027500" cy="481200"/>
          </a:xfrm>
          <a:prstGeom prst="rect">
            <a:avLst/>
          </a:prstGeom>
        </p:spPr>
        <p:txBody>
          <a:bodyPr anchorCtr="0" anchor="t" bIns="0" lIns="0" spcFirstLastPara="1" rIns="0" wrap="square" tIns="0">
            <a:noAutofit/>
          </a:bodyPr>
          <a:lstStyle>
            <a:lvl1pPr lvl="0">
              <a:spcBef>
                <a:spcPts val="0"/>
              </a:spcBef>
              <a:spcAft>
                <a:spcPts val="0"/>
              </a:spcAft>
              <a:buSzPts val="8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p:txBody>
      </p:sp>
      <p:sp>
        <p:nvSpPr>
          <p:cNvPr id="366" name="Google Shape;366;p42"/>
          <p:cNvSpPr txBox="1"/>
          <p:nvPr>
            <p:ph idx="6" type="subTitle"/>
          </p:nvPr>
        </p:nvSpPr>
        <p:spPr>
          <a:xfrm>
            <a:off x="4804825" y="3582900"/>
            <a:ext cx="4027500" cy="481200"/>
          </a:xfrm>
          <a:prstGeom prst="rect">
            <a:avLst/>
          </a:prstGeom>
        </p:spPr>
        <p:txBody>
          <a:bodyPr anchorCtr="0" anchor="t" bIns="0" lIns="0" spcFirstLastPara="1" rIns="0" wrap="square" tIns="0">
            <a:noAutofit/>
          </a:bodyPr>
          <a:lstStyle>
            <a:lvl1pPr lvl="0">
              <a:spcBef>
                <a:spcPts val="0"/>
              </a:spcBef>
              <a:spcAft>
                <a:spcPts val="0"/>
              </a:spcAft>
              <a:buSzPts val="8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storyboards">
  <p:cSld name="Three storyboards">
    <p:spTree>
      <p:nvGrpSpPr>
        <p:cNvPr id="367" name="Shape 367"/>
        <p:cNvGrpSpPr/>
        <p:nvPr/>
      </p:nvGrpSpPr>
      <p:grpSpPr>
        <a:xfrm>
          <a:off x="0" y="0"/>
          <a:ext cx="0" cy="0"/>
          <a:chOff x="0" y="0"/>
          <a:chExt cx="0" cy="0"/>
        </a:xfrm>
      </p:grpSpPr>
      <p:sp>
        <p:nvSpPr>
          <p:cNvPr id="368" name="Google Shape;368;p43"/>
          <p:cNvSpPr txBox="1"/>
          <p:nvPr>
            <p:ph idx="1" type="body"/>
          </p:nvPr>
        </p:nvSpPr>
        <p:spPr>
          <a:xfrm>
            <a:off x="311700" y="3911700"/>
            <a:ext cx="2627100" cy="1018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69" name="Google Shape;369;p43"/>
          <p:cNvSpPr/>
          <p:nvPr>
            <p:ph idx="2" type="pic"/>
          </p:nvPr>
        </p:nvSpPr>
        <p:spPr>
          <a:xfrm>
            <a:off x="6205225" y="1128325"/>
            <a:ext cx="2627100" cy="2273100"/>
          </a:xfrm>
          <a:prstGeom prst="rect">
            <a:avLst/>
          </a:prstGeom>
          <a:noFill/>
          <a:ln>
            <a:noFill/>
          </a:ln>
        </p:spPr>
      </p:sp>
      <p:sp>
        <p:nvSpPr>
          <p:cNvPr id="370" name="Google Shape;370;p43"/>
          <p:cNvSpPr/>
          <p:nvPr>
            <p:ph idx="3" type="pic"/>
          </p:nvPr>
        </p:nvSpPr>
        <p:spPr>
          <a:xfrm>
            <a:off x="311725" y="1128325"/>
            <a:ext cx="2627100" cy="2273100"/>
          </a:xfrm>
          <a:prstGeom prst="rect">
            <a:avLst/>
          </a:prstGeom>
          <a:noFill/>
          <a:ln>
            <a:noFill/>
          </a:ln>
        </p:spPr>
      </p:sp>
      <p:sp>
        <p:nvSpPr>
          <p:cNvPr id="371" name="Google Shape;371;p43"/>
          <p:cNvSpPr txBox="1"/>
          <p:nvPr>
            <p:ph idx="4" type="body"/>
          </p:nvPr>
        </p:nvSpPr>
        <p:spPr>
          <a:xfrm>
            <a:off x="6205225" y="3911700"/>
            <a:ext cx="2627100" cy="1018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72" name="Google Shape;372;p43"/>
          <p:cNvSpPr/>
          <p:nvPr>
            <p:ph idx="5" type="pic"/>
          </p:nvPr>
        </p:nvSpPr>
        <p:spPr>
          <a:xfrm>
            <a:off x="3255250" y="1128325"/>
            <a:ext cx="2627100" cy="2273100"/>
          </a:xfrm>
          <a:prstGeom prst="rect">
            <a:avLst/>
          </a:prstGeom>
          <a:noFill/>
          <a:ln>
            <a:noFill/>
          </a:ln>
        </p:spPr>
      </p:sp>
      <p:sp>
        <p:nvSpPr>
          <p:cNvPr id="373" name="Google Shape;373;p43"/>
          <p:cNvSpPr txBox="1"/>
          <p:nvPr>
            <p:ph idx="6" type="body"/>
          </p:nvPr>
        </p:nvSpPr>
        <p:spPr>
          <a:xfrm>
            <a:off x="3255250" y="3911700"/>
            <a:ext cx="2627100" cy="1018500"/>
          </a:xfrm>
          <a:prstGeom prst="rect">
            <a:avLst/>
          </a:prstGeom>
        </p:spPr>
        <p:txBody>
          <a:bodyPr anchorCtr="0" anchor="t" bIns="0" lIns="0" spcFirstLastPara="1" rIns="0" wrap="square" tIns="0">
            <a:sp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74" name="Google Shape;374;p4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4800"/>
              <a:buNone/>
              <a:defRPr/>
            </a:lvl1pPr>
            <a:lvl2pPr lvl="1">
              <a:spcBef>
                <a:spcPts val="0"/>
              </a:spcBef>
              <a:spcAft>
                <a:spcPts val="0"/>
              </a:spcAft>
              <a:buSzPts val="4800"/>
              <a:buNone/>
              <a:defRPr/>
            </a:lvl2pPr>
            <a:lvl3pPr lvl="2">
              <a:spcBef>
                <a:spcPts val="0"/>
              </a:spcBef>
              <a:spcAft>
                <a:spcPts val="0"/>
              </a:spcAft>
              <a:buSzPts val="4800"/>
              <a:buNone/>
              <a:defRPr/>
            </a:lvl3pPr>
            <a:lvl4pPr lvl="3">
              <a:spcBef>
                <a:spcPts val="0"/>
              </a:spcBef>
              <a:spcAft>
                <a:spcPts val="0"/>
              </a:spcAft>
              <a:buSzPts val="4800"/>
              <a:buNone/>
              <a:defRPr/>
            </a:lvl4pPr>
            <a:lvl5pPr lvl="4">
              <a:spcBef>
                <a:spcPts val="0"/>
              </a:spcBef>
              <a:spcAft>
                <a:spcPts val="0"/>
              </a:spcAft>
              <a:buSzPts val="4800"/>
              <a:buNone/>
              <a:defRPr/>
            </a:lvl5pPr>
            <a:lvl6pPr lvl="5">
              <a:spcBef>
                <a:spcPts val="0"/>
              </a:spcBef>
              <a:spcAft>
                <a:spcPts val="0"/>
              </a:spcAft>
              <a:buSzPts val="4800"/>
              <a:buNone/>
              <a:defRPr/>
            </a:lvl6pPr>
            <a:lvl7pPr lvl="6">
              <a:spcBef>
                <a:spcPts val="0"/>
              </a:spcBef>
              <a:spcAft>
                <a:spcPts val="0"/>
              </a:spcAft>
              <a:buSzPts val="4800"/>
              <a:buNone/>
              <a:defRPr/>
            </a:lvl7pPr>
            <a:lvl8pPr lvl="7">
              <a:spcBef>
                <a:spcPts val="0"/>
              </a:spcBef>
              <a:spcAft>
                <a:spcPts val="0"/>
              </a:spcAft>
              <a:buSzPts val="4800"/>
              <a:buNone/>
              <a:defRPr/>
            </a:lvl8pPr>
            <a:lvl9pPr lvl="8">
              <a:spcBef>
                <a:spcPts val="0"/>
              </a:spcBef>
              <a:spcAft>
                <a:spcPts val="0"/>
              </a:spcAft>
              <a:buSzPts val="4800"/>
              <a:buNone/>
              <a:defRPr/>
            </a:lvl9pPr>
          </a:lstStyle>
          <a:p/>
        </p:txBody>
      </p:sp>
      <p:sp>
        <p:nvSpPr>
          <p:cNvPr id="375" name="Google Shape;375;p43"/>
          <p:cNvSpPr txBox="1"/>
          <p:nvPr>
            <p:ph idx="7" type="subTitle"/>
          </p:nvPr>
        </p:nvSpPr>
        <p:spPr>
          <a:xfrm>
            <a:off x="311725" y="3430500"/>
            <a:ext cx="2627100" cy="481200"/>
          </a:xfrm>
          <a:prstGeom prst="rect">
            <a:avLst/>
          </a:prstGeom>
        </p:spPr>
        <p:txBody>
          <a:bodyPr anchorCtr="0" anchor="t" bIns="0" lIns="0" spcFirstLastPara="1" rIns="0" wrap="square" tIns="0">
            <a:noAutofit/>
          </a:bodyPr>
          <a:lstStyle>
            <a:lvl1pPr lvl="0">
              <a:spcBef>
                <a:spcPts val="0"/>
              </a:spcBef>
              <a:spcAft>
                <a:spcPts val="0"/>
              </a:spcAft>
              <a:buSzPts val="8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p:txBody>
      </p:sp>
      <p:sp>
        <p:nvSpPr>
          <p:cNvPr id="376" name="Google Shape;376;p43"/>
          <p:cNvSpPr txBox="1"/>
          <p:nvPr>
            <p:ph idx="8" type="subTitle"/>
          </p:nvPr>
        </p:nvSpPr>
        <p:spPr>
          <a:xfrm>
            <a:off x="6205225" y="3430500"/>
            <a:ext cx="2627100" cy="481200"/>
          </a:xfrm>
          <a:prstGeom prst="rect">
            <a:avLst/>
          </a:prstGeom>
        </p:spPr>
        <p:txBody>
          <a:bodyPr anchorCtr="0" anchor="t" bIns="0" lIns="0" spcFirstLastPara="1" rIns="0" wrap="square" tIns="0">
            <a:noAutofit/>
          </a:bodyPr>
          <a:lstStyle>
            <a:lvl1pPr lvl="0">
              <a:spcBef>
                <a:spcPts val="0"/>
              </a:spcBef>
              <a:spcAft>
                <a:spcPts val="0"/>
              </a:spcAft>
              <a:buSzPts val="8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p:txBody>
      </p:sp>
      <p:sp>
        <p:nvSpPr>
          <p:cNvPr id="377" name="Google Shape;377;p43"/>
          <p:cNvSpPr txBox="1"/>
          <p:nvPr>
            <p:ph idx="9" type="subTitle"/>
          </p:nvPr>
        </p:nvSpPr>
        <p:spPr>
          <a:xfrm>
            <a:off x="3255250" y="3430500"/>
            <a:ext cx="2627100" cy="481200"/>
          </a:xfrm>
          <a:prstGeom prst="rect">
            <a:avLst/>
          </a:prstGeom>
        </p:spPr>
        <p:txBody>
          <a:bodyPr anchorCtr="0" anchor="t" bIns="0" lIns="0" spcFirstLastPara="1" rIns="0" wrap="square" tIns="0">
            <a:noAutofit/>
          </a:bodyPr>
          <a:lstStyle>
            <a:lvl1pPr lvl="0">
              <a:spcBef>
                <a:spcPts val="0"/>
              </a:spcBef>
              <a:spcAft>
                <a:spcPts val="0"/>
              </a:spcAft>
              <a:buSzPts val="8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only">
  <p:cSld name="Image only">
    <p:spTree>
      <p:nvGrpSpPr>
        <p:cNvPr id="378" name="Shape 378"/>
        <p:cNvGrpSpPr/>
        <p:nvPr/>
      </p:nvGrpSpPr>
      <p:grpSpPr>
        <a:xfrm>
          <a:off x="0" y="0"/>
          <a:ext cx="0" cy="0"/>
          <a:chOff x="0" y="0"/>
          <a:chExt cx="0" cy="0"/>
        </a:xfrm>
      </p:grpSpPr>
      <p:sp>
        <p:nvSpPr>
          <p:cNvPr id="379" name="Google Shape;379;p44"/>
          <p:cNvSpPr/>
          <p:nvPr>
            <p:ph idx="2" type="pic"/>
          </p:nvPr>
        </p:nvSpPr>
        <p:spPr>
          <a:xfrm>
            <a:off x="311700" y="445025"/>
            <a:ext cx="8520600" cy="4218300"/>
          </a:xfrm>
          <a:prstGeom prst="rect">
            <a:avLst/>
          </a:prstGeom>
          <a:noFill/>
          <a:ln>
            <a:noFill/>
          </a:ln>
        </p:spPr>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grid">
  <p:cSld name="Image grid">
    <p:spTree>
      <p:nvGrpSpPr>
        <p:cNvPr id="380" name="Shape 380"/>
        <p:cNvGrpSpPr/>
        <p:nvPr/>
      </p:nvGrpSpPr>
      <p:grpSpPr>
        <a:xfrm>
          <a:off x="0" y="0"/>
          <a:ext cx="0" cy="0"/>
          <a:chOff x="0" y="0"/>
          <a:chExt cx="0" cy="0"/>
        </a:xfrm>
      </p:grpSpPr>
      <p:sp>
        <p:nvSpPr>
          <p:cNvPr id="381" name="Google Shape;381;p45"/>
          <p:cNvSpPr/>
          <p:nvPr>
            <p:ph idx="2" type="pic"/>
          </p:nvPr>
        </p:nvSpPr>
        <p:spPr>
          <a:xfrm>
            <a:off x="3389600" y="118913"/>
            <a:ext cx="1643700" cy="1535100"/>
          </a:xfrm>
          <a:prstGeom prst="rect">
            <a:avLst/>
          </a:prstGeom>
          <a:noFill/>
          <a:ln>
            <a:noFill/>
          </a:ln>
        </p:spPr>
      </p:sp>
      <p:sp>
        <p:nvSpPr>
          <p:cNvPr id="382" name="Google Shape;382;p45"/>
          <p:cNvSpPr/>
          <p:nvPr>
            <p:ph idx="3" type="pic"/>
          </p:nvPr>
        </p:nvSpPr>
        <p:spPr>
          <a:xfrm>
            <a:off x="5195935" y="118913"/>
            <a:ext cx="1643700" cy="1535100"/>
          </a:xfrm>
          <a:prstGeom prst="rect">
            <a:avLst/>
          </a:prstGeom>
          <a:noFill/>
          <a:ln>
            <a:noFill/>
          </a:ln>
        </p:spPr>
      </p:sp>
      <p:sp>
        <p:nvSpPr>
          <p:cNvPr id="383" name="Google Shape;383;p45"/>
          <p:cNvSpPr/>
          <p:nvPr>
            <p:ph idx="4" type="pic"/>
          </p:nvPr>
        </p:nvSpPr>
        <p:spPr>
          <a:xfrm>
            <a:off x="7002270" y="118913"/>
            <a:ext cx="1643700" cy="1535100"/>
          </a:xfrm>
          <a:prstGeom prst="rect">
            <a:avLst/>
          </a:prstGeom>
          <a:noFill/>
          <a:ln>
            <a:noFill/>
          </a:ln>
        </p:spPr>
      </p:sp>
      <p:sp>
        <p:nvSpPr>
          <p:cNvPr id="384" name="Google Shape;384;p45"/>
          <p:cNvSpPr/>
          <p:nvPr>
            <p:ph idx="5" type="pic"/>
          </p:nvPr>
        </p:nvSpPr>
        <p:spPr>
          <a:xfrm>
            <a:off x="3389588" y="1804212"/>
            <a:ext cx="1643700" cy="1535100"/>
          </a:xfrm>
          <a:prstGeom prst="rect">
            <a:avLst/>
          </a:prstGeom>
          <a:noFill/>
          <a:ln>
            <a:noFill/>
          </a:ln>
        </p:spPr>
      </p:sp>
      <p:sp>
        <p:nvSpPr>
          <p:cNvPr id="385" name="Google Shape;385;p45"/>
          <p:cNvSpPr/>
          <p:nvPr>
            <p:ph idx="6" type="pic"/>
          </p:nvPr>
        </p:nvSpPr>
        <p:spPr>
          <a:xfrm>
            <a:off x="5195922" y="1804212"/>
            <a:ext cx="1643700" cy="1535100"/>
          </a:xfrm>
          <a:prstGeom prst="rect">
            <a:avLst/>
          </a:prstGeom>
          <a:noFill/>
          <a:ln>
            <a:noFill/>
          </a:ln>
        </p:spPr>
      </p:sp>
      <p:sp>
        <p:nvSpPr>
          <p:cNvPr id="386" name="Google Shape;386;p45"/>
          <p:cNvSpPr/>
          <p:nvPr>
            <p:ph idx="7" type="pic"/>
          </p:nvPr>
        </p:nvSpPr>
        <p:spPr>
          <a:xfrm>
            <a:off x="7002257" y="1804212"/>
            <a:ext cx="1643700" cy="1535100"/>
          </a:xfrm>
          <a:prstGeom prst="rect">
            <a:avLst/>
          </a:prstGeom>
          <a:noFill/>
          <a:ln>
            <a:noFill/>
          </a:ln>
        </p:spPr>
      </p:sp>
      <p:sp>
        <p:nvSpPr>
          <p:cNvPr id="387" name="Google Shape;387;p45"/>
          <p:cNvSpPr txBox="1"/>
          <p:nvPr>
            <p:ph type="title"/>
          </p:nvPr>
        </p:nvSpPr>
        <p:spPr>
          <a:xfrm>
            <a:off x="351550" y="445025"/>
            <a:ext cx="2596800" cy="1706400"/>
          </a:xfrm>
          <a:prstGeom prst="rect">
            <a:avLst/>
          </a:prstGeom>
        </p:spPr>
        <p:txBody>
          <a:bodyPr anchorCtr="0" anchor="t" bIns="91425" lIns="91425" spcFirstLastPara="1" rIns="91425" wrap="square" tIns="91425">
            <a:spAutoFit/>
          </a:bodyPr>
          <a:lstStyle>
            <a:lvl1pPr lvl="0">
              <a:spcBef>
                <a:spcPts val="0"/>
              </a:spcBef>
              <a:spcAft>
                <a:spcPts val="0"/>
              </a:spcAft>
              <a:buSzPts val="4800"/>
              <a:buNone/>
              <a:defRPr/>
            </a:lvl1pPr>
            <a:lvl2pPr lvl="1">
              <a:spcBef>
                <a:spcPts val="0"/>
              </a:spcBef>
              <a:spcAft>
                <a:spcPts val="0"/>
              </a:spcAft>
              <a:buSzPts val="4800"/>
              <a:buNone/>
              <a:defRPr/>
            </a:lvl2pPr>
            <a:lvl3pPr lvl="2">
              <a:spcBef>
                <a:spcPts val="0"/>
              </a:spcBef>
              <a:spcAft>
                <a:spcPts val="0"/>
              </a:spcAft>
              <a:buSzPts val="4800"/>
              <a:buNone/>
              <a:defRPr/>
            </a:lvl3pPr>
            <a:lvl4pPr lvl="3">
              <a:spcBef>
                <a:spcPts val="0"/>
              </a:spcBef>
              <a:spcAft>
                <a:spcPts val="0"/>
              </a:spcAft>
              <a:buSzPts val="4800"/>
              <a:buNone/>
              <a:defRPr/>
            </a:lvl4pPr>
            <a:lvl5pPr lvl="4">
              <a:spcBef>
                <a:spcPts val="0"/>
              </a:spcBef>
              <a:spcAft>
                <a:spcPts val="0"/>
              </a:spcAft>
              <a:buSzPts val="4800"/>
              <a:buNone/>
              <a:defRPr/>
            </a:lvl5pPr>
            <a:lvl6pPr lvl="5">
              <a:spcBef>
                <a:spcPts val="0"/>
              </a:spcBef>
              <a:spcAft>
                <a:spcPts val="0"/>
              </a:spcAft>
              <a:buSzPts val="4800"/>
              <a:buNone/>
              <a:defRPr/>
            </a:lvl6pPr>
            <a:lvl7pPr lvl="6">
              <a:spcBef>
                <a:spcPts val="0"/>
              </a:spcBef>
              <a:spcAft>
                <a:spcPts val="0"/>
              </a:spcAft>
              <a:buSzPts val="4800"/>
              <a:buNone/>
              <a:defRPr/>
            </a:lvl7pPr>
            <a:lvl8pPr lvl="7">
              <a:spcBef>
                <a:spcPts val="0"/>
              </a:spcBef>
              <a:spcAft>
                <a:spcPts val="0"/>
              </a:spcAft>
              <a:buSzPts val="4800"/>
              <a:buNone/>
              <a:defRPr/>
            </a:lvl8pPr>
            <a:lvl9pPr lvl="8">
              <a:spcBef>
                <a:spcPts val="0"/>
              </a:spcBef>
              <a:spcAft>
                <a:spcPts val="0"/>
              </a:spcAft>
              <a:buSzPts val="4800"/>
              <a:buNone/>
              <a:defRPr/>
            </a:lvl9pPr>
          </a:lstStyle>
          <a:p/>
        </p:txBody>
      </p:sp>
      <p:sp>
        <p:nvSpPr>
          <p:cNvPr id="388" name="Google Shape;388;p45"/>
          <p:cNvSpPr/>
          <p:nvPr>
            <p:ph idx="8" type="pic"/>
          </p:nvPr>
        </p:nvSpPr>
        <p:spPr>
          <a:xfrm>
            <a:off x="3389588" y="3489487"/>
            <a:ext cx="1643700" cy="1535100"/>
          </a:xfrm>
          <a:prstGeom prst="rect">
            <a:avLst/>
          </a:prstGeom>
          <a:noFill/>
          <a:ln>
            <a:noFill/>
          </a:ln>
        </p:spPr>
      </p:sp>
      <p:sp>
        <p:nvSpPr>
          <p:cNvPr id="389" name="Google Shape;389;p45"/>
          <p:cNvSpPr/>
          <p:nvPr>
            <p:ph idx="9" type="pic"/>
          </p:nvPr>
        </p:nvSpPr>
        <p:spPr>
          <a:xfrm>
            <a:off x="5195922" y="3489487"/>
            <a:ext cx="1643700" cy="1535100"/>
          </a:xfrm>
          <a:prstGeom prst="rect">
            <a:avLst/>
          </a:prstGeom>
          <a:noFill/>
          <a:ln>
            <a:noFill/>
          </a:ln>
        </p:spPr>
      </p:sp>
      <p:sp>
        <p:nvSpPr>
          <p:cNvPr id="390" name="Google Shape;390;p45"/>
          <p:cNvSpPr/>
          <p:nvPr>
            <p:ph idx="13" type="pic"/>
          </p:nvPr>
        </p:nvSpPr>
        <p:spPr>
          <a:xfrm>
            <a:off x="7002257" y="3489487"/>
            <a:ext cx="1643700" cy="1535100"/>
          </a:xfrm>
          <a:prstGeom prst="rect">
            <a:avLst/>
          </a:prstGeom>
          <a:noFill/>
          <a:ln>
            <a:noFill/>
          </a:ln>
        </p:spPr>
      </p:sp>
    </p:spTree>
  </p:cSld>
  <p:clrMapOvr>
    <a:masterClrMapping/>
  </p:clrMapOvr>
  <p:extLst>
    <p:ext uri="{DCECCB84-F9BA-43D5-87BE-67443E8EF086}">
      <p15:sldGuideLst>
        <p15:guide id="1" pos="5564">
          <p15:clr>
            <a:srgbClr val="E46962"/>
          </p15:clr>
        </p15:guide>
      </p15:sldGuideLst>
    </p:ext>
  </p:extLst>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title only">
  <p:cSld name="BLANK_1_1_1_1">
    <p:spTree>
      <p:nvGrpSpPr>
        <p:cNvPr id="395" name="Shape 395"/>
        <p:cNvGrpSpPr/>
        <p:nvPr/>
      </p:nvGrpSpPr>
      <p:grpSpPr>
        <a:xfrm>
          <a:off x="0" y="0"/>
          <a:ext cx="0" cy="0"/>
          <a:chOff x="0" y="0"/>
          <a:chExt cx="0" cy="0"/>
        </a:xfrm>
      </p:grpSpPr>
      <p:sp>
        <p:nvSpPr>
          <p:cNvPr id="396" name="Google Shape;396;p47"/>
          <p:cNvSpPr txBox="1"/>
          <p:nvPr>
            <p:ph type="title"/>
          </p:nvPr>
        </p:nvSpPr>
        <p:spPr>
          <a:xfrm>
            <a:off x="361975" y="957403"/>
            <a:ext cx="5627400" cy="587700"/>
          </a:xfrm>
          <a:prstGeom prst="rect">
            <a:avLst/>
          </a:prstGeom>
        </p:spPr>
        <p:txBody>
          <a:bodyPr anchorCtr="0" anchor="t" bIns="0" lIns="0" spcFirstLastPara="1" rIns="0" wrap="square" tIns="0">
            <a:noAutofit/>
          </a:bodyPr>
          <a:lstStyle>
            <a:lvl1pPr lvl="0">
              <a:lnSpc>
                <a:spcPct val="90000"/>
              </a:lnSpc>
              <a:spcBef>
                <a:spcPts val="0"/>
              </a:spcBef>
              <a:spcAft>
                <a:spcPts val="0"/>
              </a:spcAft>
              <a:buNone/>
              <a:defRPr sz="3600"/>
            </a:lvl1pPr>
            <a:lvl2pPr lvl="1">
              <a:lnSpc>
                <a:spcPct val="90000"/>
              </a:lnSpc>
              <a:spcBef>
                <a:spcPts val="0"/>
              </a:spcBef>
              <a:spcAft>
                <a:spcPts val="0"/>
              </a:spcAft>
              <a:buNone/>
              <a:defRPr/>
            </a:lvl2pPr>
            <a:lvl3pPr lvl="2">
              <a:lnSpc>
                <a:spcPct val="90000"/>
              </a:lnSpc>
              <a:spcBef>
                <a:spcPts val="0"/>
              </a:spcBef>
              <a:spcAft>
                <a:spcPts val="0"/>
              </a:spcAft>
              <a:buNone/>
              <a:defRPr/>
            </a:lvl3pPr>
            <a:lvl4pPr lvl="3">
              <a:lnSpc>
                <a:spcPct val="90000"/>
              </a:lnSpc>
              <a:spcBef>
                <a:spcPts val="0"/>
              </a:spcBef>
              <a:spcAft>
                <a:spcPts val="0"/>
              </a:spcAft>
              <a:buNone/>
              <a:defRPr/>
            </a:lvl4pPr>
            <a:lvl5pPr lvl="4">
              <a:lnSpc>
                <a:spcPct val="90000"/>
              </a:lnSpc>
              <a:spcBef>
                <a:spcPts val="0"/>
              </a:spcBef>
              <a:spcAft>
                <a:spcPts val="0"/>
              </a:spcAft>
              <a:buNone/>
              <a:defRPr/>
            </a:lvl5pPr>
            <a:lvl6pPr lvl="5">
              <a:lnSpc>
                <a:spcPct val="90000"/>
              </a:lnSpc>
              <a:spcBef>
                <a:spcPts val="0"/>
              </a:spcBef>
              <a:spcAft>
                <a:spcPts val="0"/>
              </a:spcAft>
              <a:buNone/>
              <a:defRPr/>
            </a:lvl6pPr>
            <a:lvl7pPr lvl="6">
              <a:lnSpc>
                <a:spcPct val="90000"/>
              </a:lnSpc>
              <a:spcBef>
                <a:spcPts val="0"/>
              </a:spcBef>
              <a:spcAft>
                <a:spcPts val="0"/>
              </a:spcAft>
              <a:buNone/>
              <a:defRPr/>
            </a:lvl7pPr>
            <a:lvl8pPr lvl="7">
              <a:lnSpc>
                <a:spcPct val="90000"/>
              </a:lnSpc>
              <a:spcBef>
                <a:spcPts val="0"/>
              </a:spcBef>
              <a:spcAft>
                <a:spcPts val="0"/>
              </a:spcAft>
              <a:buNone/>
              <a:defRPr/>
            </a:lvl8pPr>
            <a:lvl9pPr lvl="8">
              <a:lnSpc>
                <a:spcPct val="90000"/>
              </a:lnSpc>
              <a:spcBef>
                <a:spcPts val="0"/>
              </a:spcBef>
              <a:spcAft>
                <a:spcPts val="0"/>
              </a:spcAft>
              <a:buNone/>
              <a:defRPr/>
            </a:lvl9pPr>
          </a:lstStyle>
          <a:p/>
        </p:txBody>
      </p:sp>
      <p:sp>
        <p:nvSpPr>
          <p:cNvPr id="397" name="Google Shape;397;p47"/>
          <p:cNvSpPr txBox="1"/>
          <p:nvPr>
            <p:ph idx="12" type="sldNum"/>
          </p:nvPr>
        </p:nvSpPr>
        <p:spPr>
          <a:xfrm>
            <a:off x="8227975" y="217725"/>
            <a:ext cx="548700" cy="234000"/>
          </a:xfrm>
          <a:prstGeom prst="rect">
            <a:avLst/>
          </a:prstGeom>
          <a:noFill/>
          <a:ln>
            <a:noFill/>
          </a:ln>
        </p:spPr>
        <p:txBody>
          <a:bodyPr anchorCtr="0" anchor="ctr" bIns="91425" lIns="0" spcFirstLastPara="1" rIns="0" wrap="square" tIns="91425">
            <a:noAutofit/>
          </a:bodyPr>
          <a:lstStyle>
            <a:lvl1pPr lvl="0" algn="r">
              <a:buNone/>
              <a:defRPr sz="700">
                <a:solidFill>
                  <a:schemeClr val="lt1"/>
                </a:solidFill>
                <a:latin typeface="DM Sans"/>
                <a:ea typeface="DM Sans"/>
                <a:cs typeface="DM Sans"/>
                <a:sym typeface="DM Sans"/>
              </a:defRPr>
            </a:lvl1pPr>
            <a:lvl2pPr lvl="1" algn="r">
              <a:buNone/>
              <a:defRPr sz="700">
                <a:solidFill>
                  <a:schemeClr val="lt1"/>
                </a:solidFill>
                <a:latin typeface="DM Sans"/>
                <a:ea typeface="DM Sans"/>
                <a:cs typeface="DM Sans"/>
                <a:sym typeface="DM Sans"/>
              </a:defRPr>
            </a:lvl2pPr>
            <a:lvl3pPr lvl="2" algn="r">
              <a:buNone/>
              <a:defRPr sz="700">
                <a:solidFill>
                  <a:schemeClr val="lt1"/>
                </a:solidFill>
                <a:latin typeface="DM Sans"/>
                <a:ea typeface="DM Sans"/>
                <a:cs typeface="DM Sans"/>
                <a:sym typeface="DM Sans"/>
              </a:defRPr>
            </a:lvl3pPr>
            <a:lvl4pPr lvl="3" algn="r">
              <a:buNone/>
              <a:defRPr sz="700">
                <a:solidFill>
                  <a:schemeClr val="lt1"/>
                </a:solidFill>
                <a:latin typeface="DM Sans"/>
                <a:ea typeface="DM Sans"/>
                <a:cs typeface="DM Sans"/>
                <a:sym typeface="DM Sans"/>
              </a:defRPr>
            </a:lvl4pPr>
            <a:lvl5pPr lvl="4" algn="r">
              <a:buNone/>
              <a:defRPr sz="700">
                <a:solidFill>
                  <a:schemeClr val="lt1"/>
                </a:solidFill>
                <a:latin typeface="DM Sans"/>
                <a:ea typeface="DM Sans"/>
                <a:cs typeface="DM Sans"/>
                <a:sym typeface="DM Sans"/>
              </a:defRPr>
            </a:lvl5pPr>
            <a:lvl6pPr lvl="5" algn="r">
              <a:buNone/>
              <a:defRPr sz="700">
                <a:solidFill>
                  <a:schemeClr val="lt1"/>
                </a:solidFill>
                <a:latin typeface="DM Sans"/>
                <a:ea typeface="DM Sans"/>
                <a:cs typeface="DM Sans"/>
                <a:sym typeface="DM Sans"/>
              </a:defRPr>
            </a:lvl6pPr>
            <a:lvl7pPr lvl="6" algn="r">
              <a:buNone/>
              <a:defRPr sz="700">
                <a:solidFill>
                  <a:schemeClr val="lt1"/>
                </a:solidFill>
                <a:latin typeface="DM Sans"/>
                <a:ea typeface="DM Sans"/>
                <a:cs typeface="DM Sans"/>
                <a:sym typeface="DM Sans"/>
              </a:defRPr>
            </a:lvl7pPr>
            <a:lvl8pPr lvl="7" algn="r">
              <a:buNone/>
              <a:defRPr sz="700">
                <a:solidFill>
                  <a:schemeClr val="lt1"/>
                </a:solidFill>
                <a:latin typeface="DM Sans"/>
                <a:ea typeface="DM Sans"/>
                <a:cs typeface="DM Sans"/>
                <a:sym typeface="DM Sans"/>
              </a:defRPr>
            </a:lvl8pPr>
            <a:lvl9pPr lvl="8" algn="r">
              <a:buNone/>
              <a:defRPr sz="700">
                <a:solidFill>
                  <a:schemeClr val="lt1"/>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398" name="Google Shape;398;p47"/>
          <p:cNvSpPr txBox="1"/>
          <p:nvPr>
            <p:ph idx="1" type="subTitle"/>
          </p:nvPr>
        </p:nvSpPr>
        <p:spPr>
          <a:xfrm>
            <a:off x="361975" y="217725"/>
            <a:ext cx="4163100" cy="237600"/>
          </a:xfrm>
          <a:prstGeom prst="rect">
            <a:avLst/>
          </a:prstGeom>
        </p:spPr>
        <p:txBody>
          <a:bodyPr anchorCtr="0" anchor="ctr" bIns="0" lIns="0" spcFirstLastPara="1" rIns="0" wrap="square" tIns="0">
            <a:noAutofit/>
          </a:bodyPr>
          <a:lstStyle>
            <a:lvl1pPr lvl="0">
              <a:spcBef>
                <a:spcPts val="0"/>
              </a:spcBef>
              <a:spcAft>
                <a:spcPts val="0"/>
              </a:spcAft>
              <a:buSzPts val="700"/>
              <a:buFont typeface="DM Sans"/>
              <a:buNone/>
              <a:defRPr sz="700">
                <a:latin typeface="DM Sans"/>
                <a:ea typeface="DM Sans"/>
                <a:cs typeface="DM Sans"/>
                <a:sym typeface="DM Sans"/>
              </a:defRPr>
            </a:lvl1pPr>
            <a:lvl2pPr lvl="1">
              <a:spcBef>
                <a:spcPts val="0"/>
              </a:spcBef>
              <a:spcAft>
                <a:spcPts val="0"/>
              </a:spcAft>
              <a:buSzPts val="1400"/>
              <a:buFont typeface="DM Sans"/>
              <a:buNone/>
              <a:defRPr>
                <a:latin typeface="DM Sans"/>
                <a:ea typeface="DM Sans"/>
                <a:cs typeface="DM Sans"/>
                <a:sym typeface="DM Sans"/>
              </a:defRPr>
            </a:lvl2pPr>
            <a:lvl3pPr lvl="2">
              <a:spcBef>
                <a:spcPts val="0"/>
              </a:spcBef>
              <a:spcAft>
                <a:spcPts val="0"/>
              </a:spcAft>
              <a:buSzPts val="1400"/>
              <a:buFont typeface="DM Sans"/>
              <a:buNone/>
              <a:defRPr>
                <a:latin typeface="DM Sans"/>
                <a:ea typeface="DM Sans"/>
                <a:cs typeface="DM Sans"/>
                <a:sym typeface="DM Sans"/>
              </a:defRPr>
            </a:lvl3pPr>
            <a:lvl4pPr lvl="3">
              <a:spcBef>
                <a:spcPts val="0"/>
              </a:spcBef>
              <a:spcAft>
                <a:spcPts val="0"/>
              </a:spcAft>
              <a:buSzPts val="1400"/>
              <a:buFont typeface="DM Sans"/>
              <a:buNone/>
              <a:defRPr>
                <a:latin typeface="DM Sans"/>
                <a:ea typeface="DM Sans"/>
                <a:cs typeface="DM Sans"/>
                <a:sym typeface="DM Sans"/>
              </a:defRPr>
            </a:lvl4pPr>
            <a:lvl5pPr lvl="4">
              <a:spcBef>
                <a:spcPts val="0"/>
              </a:spcBef>
              <a:spcAft>
                <a:spcPts val="0"/>
              </a:spcAft>
              <a:buSzPts val="1400"/>
              <a:buFont typeface="DM Sans"/>
              <a:buNone/>
              <a:defRPr>
                <a:latin typeface="DM Sans"/>
                <a:ea typeface="DM Sans"/>
                <a:cs typeface="DM Sans"/>
                <a:sym typeface="DM Sans"/>
              </a:defRPr>
            </a:lvl5pPr>
            <a:lvl6pPr lvl="5">
              <a:spcBef>
                <a:spcPts val="0"/>
              </a:spcBef>
              <a:spcAft>
                <a:spcPts val="0"/>
              </a:spcAft>
              <a:buSzPts val="1400"/>
              <a:buFont typeface="DM Sans"/>
              <a:buNone/>
              <a:defRPr>
                <a:latin typeface="DM Sans"/>
                <a:ea typeface="DM Sans"/>
                <a:cs typeface="DM Sans"/>
                <a:sym typeface="DM Sans"/>
              </a:defRPr>
            </a:lvl6pPr>
            <a:lvl7pPr lvl="6">
              <a:spcBef>
                <a:spcPts val="0"/>
              </a:spcBef>
              <a:spcAft>
                <a:spcPts val="0"/>
              </a:spcAft>
              <a:buSzPts val="1400"/>
              <a:buFont typeface="DM Sans"/>
              <a:buNone/>
              <a:defRPr>
                <a:latin typeface="DM Sans"/>
                <a:ea typeface="DM Sans"/>
                <a:cs typeface="DM Sans"/>
                <a:sym typeface="DM Sans"/>
              </a:defRPr>
            </a:lvl7pPr>
            <a:lvl8pPr lvl="7">
              <a:spcBef>
                <a:spcPts val="0"/>
              </a:spcBef>
              <a:spcAft>
                <a:spcPts val="0"/>
              </a:spcAft>
              <a:buSzPts val="1400"/>
              <a:buFont typeface="DM Sans"/>
              <a:buNone/>
              <a:defRPr>
                <a:latin typeface="DM Sans"/>
                <a:ea typeface="DM Sans"/>
                <a:cs typeface="DM Sans"/>
                <a:sym typeface="DM Sans"/>
              </a:defRPr>
            </a:lvl8pPr>
            <a:lvl9pPr lvl="8">
              <a:spcBef>
                <a:spcPts val="0"/>
              </a:spcBef>
              <a:spcAft>
                <a:spcPts val="0"/>
              </a:spcAft>
              <a:buSzPts val="1400"/>
              <a:buFont typeface="DM Sans"/>
              <a:buNone/>
              <a:defRPr>
                <a:latin typeface="DM Sans"/>
                <a:ea typeface="DM Sans"/>
                <a:cs typeface="DM Sans"/>
                <a:sym typeface="DM Sans"/>
              </a:defRPr>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3 Columns">
  <p:cSld name="BLANK_1_1_1_1_3">
    <p:spTree>
      <p:nvGrpSpPr>
        <p:cNvPr id="399" name="Shape 399"/>
        <p:cNvGrpSpPr/>
        <p:nvPr/>
      </p:nvGrpSpPr>
      <p:grpSpPr>
        <a:xfrm>
          <a:off x="0" y="0"/>
          <a:ext cx="0" cy="0"/>
          <a:chOff x="0" y="0"/>
          <a:chExt cx="0" cy="0"/>
        </a:xfrm>
      </p:grpSpPr>
      <p:sp>
        <p:nvSpPr>
          <p:cNvPr id="400" name="Google Shape;400;p48"/>
          <p:cNvSpPr txBox="1"/>
          <p:nvPr>
            <p:ph type="title"/>
          </p:nvPr>
        </p:nvSpPr>
        <p:spPr>
          <a:xfrm>
            <a:off x="361975" y="957403"/>
            <a:ext cx="5627400" cy="587700"/>
          </a:xfrm>
          <a:prstGeom prst="rect">
            <a:avLst/>
          </a:prstGeom>
        </p:spPr>
        <p:txBody>
          <a:bodyPr anchorCtr="0" anchor="t" bIns="0" lIns="0" spcFirstLastPara="1" rIns="0" wrap="square" tIns="0">
            <a:noAutofit/>
          </a:bodyPr>
          <a:lstStyle>
            <a:lvl1pPr lvl="0">
              <a:lnSpc>
                <a:spcPct val="90000"/>
              </a:lnSpc>
              <a:spcBef>
                <a:spcPts val="0"/>
              </a:spcBef>
              <a:spcAft>
                <a:spcPts val="0"/>
              </a:spcAft>
              <a:buNone/>
              <a:defRPr sz="3600"/>
            </a:lvl1pPr>
            <a:lvl2pPr lvl="1">
              <a:lnSpc>
                <a:spcPct val="90000"/>
              </a:lnSpc>
              <a:spcBef>
                <a:spcPts val="0"/>
              </a:spcBef>
              <a:spcAft>
                <a:spcPts val="0"/>
              </a:spcAft>
              <a:buNone/>
              <a:defRPr/>
            </a:lvl2pPr>
            <a:lvl3pPr lvl="2">
              <a:lnSpc>
                <a:spcPct val="90000"/>
              </a:lnSpc>
              <a:spcBef>
                <a:spcPts val="0"/>
              </a:spcBef>
              <a:spcAft>
                <a:spcPts val="0"/>
              </a:spcAft>
              <a:buNone/>
              <a:defRPr/>
            </a:lvl3pPr>
            <a:lvl4pPr lvl="3">
              <a:lnSpc>
                <a:spcPct val="90000"/>
              </a:lnSpc>
              <a:spcBef>
                <a:spcPts val="0"/>
              </a:spcBef>
              <a:spcAft>
                <a:spcPts val="0"/>
              </a:spcAft>
              <a:buNone/>
              <a:defRPr/>
            </a:lvl4pPr>
            <a:lvl5pPr lvl="4">
              <a:lnSpc>
                <a:spcPct val="90000"/>
              </a:lnSpc>
              <a:spcBef>
                <a:spcPts val="0"/>
              </a:spcBef>
              <a:spcAft>
                <a:spcPts val="0"/>
              </a:spcAft>
              <a:buNone/>
              <a:defRPr/>
            </a:lvl5pPr>
            <a:lvl6pPr lvl="5">
              <a:lnSpc>
                <a:spcPct val="90000"/>
              </a:lnSpc>
              <a:spcBef>
                <a:spcPts val="0"/>
              </a:spcBef>
              <a:spcAft>
                <a:spcPts val="0"/>
              </a:spcAft>
              <a:buNone/>
              <a:defRPr/>
            </a:lvl6pPr>
            <a:lvl7pPr lvl="6">
              <a:lnSpc>
                <a:spcPct val="90000"/>
              </a:lnSpc>
              <a:spcBef>
                <a:spcPts val="0"/>
              </a:spcBef>
              <a:spcAft>
                <a:spcPts val="0"/>
              </a:spcAft>
              <a:buNone/>
              <a:defRPr/>
            </a:lvl7pPr>
            <a:lvl8pPr lvl="7">
              <a:lnSpc>
                <a:spcPct val="90000"/>
              </a:lnSpc>
              <a:spcBef>
                <a:spcPts val="0"/>
              </a:spcBef>
              <a:spcAft>
                <a:spcPts val="0"/>
              </a:spcAft>
              <a:buNone/>
              <a:defRPr/>
            </a:lvl8pPr>
            <a:lvl9pPr lvl="8">
              <a:lnSpc>
                <a:spcPct val="90000"/>
              </a:lnSpc>
              <a:spcBef>
                <a:spcPts val="0"/>
              </a:spcBef>
              <a:spcAft>
                <a:spcPts val="0"/>
              </a:spcAft>
              <a:buNone/>
              <a:defRPr/>
            </a:lvl9pPr>
          </a:lstStyle>
          <a:p/>
        </p:txBody>
      </p:sp>
      <p:sp>
        <p:nvSpPr>
          <p:cNvPr id="401" name="Google Shape;401;p48"/>
          <p:cNvSpPr txBox="1"/>
          <p:nvPr>
            <p:ph idx="12" type="sldNum"/>
          </p:nvPr>
        </p:nvSpPr>
        <p:spPr>
          <a:xfrm>
            <a:off x="8227975" y="217725"/>
            <a:ext cx="548700" cy="234000"/>
          </a:xfrm>
          <a:prstGeom prst="rect">
            <a:avLst/>
          </a:prstGeom>
          <a:noFill/>
          <a:ln>
            <a:noFill/>
          </a:ln>
        </p:spPr>
        <p:txBody>
          <a:bodyPr anchorCtr="0" anchor="ctr" bIns="91425" lIns="0" spcFirstLastPara="1" rIns="0" wrap="square" tIns="91425">
            <a:noAutofit/>
          </a:bodyPr>
          <a:lstStyle>
            <a:lvl1pPr lvl="0" algn="r">
              <a:buNone/>
              <a:defRPr sz="700">
                <a:solidFill>
                  <a:schemeClr val="lt1"/>
                </a:solidFill>
                <a:latin typeface="DM Sans"/>
                <a:ea typeface="DM Sans"/>
                <a:cs typeface="DM Sans"/>
                <a:sym typeface="DM Sans"/>
              </a:defRPr>
            </a:lvl1pPr>
            <a:lvl2pPr lvl="1" algn="r">
              <a:buNone/>
              <a:defRPr sz="700">
                <a:solidFill>
                  <a:schemeClr val="lt1"/>
                </a:solidFill>
                <a:latin typeface="DM Sans"/>
                <a:ea typeface="DM Sans"/>
                <a:cs typeface="DM Sans"/>
                <a:sym typeface="DM Sans"/>
              </a:defRPr>
            </a:lvl2pPr>
            <a:lvl3pPr lvl="2" algn="r">
              <a:buNone/>
              <a:defRPr sz="700">
                <a:solidFill>
                  <a:schemeClr val="lt1"/>
                </a:solidFill>
                <a:latin typeface="DM Sans"/>
                <a:ea typeface="DM Sans"/>
                <a:cs typeface="DM Sans"/>
                <a:sym typeface="DM Sans"/>
              </a:defRPr>
            </a:lvl3pPr>
            <a:lvl4pPr lvl="3" algn="r">
              <a:buNone/>
              <a:defRPr sz="700">
                <a:solidFill>
                  <a:schemeClr val="lt1"/>
                </a:solidFill>
                <a:latin typeface="DM Sans"/>
                <a:ea typeface="DM Sans"/>
                <a:cs typeface="DM Sans"/>
                <a:sym typeface="DM Sans"/>
              </a:defRPr>
            </a:lvl4pPr>
            <a:lvl5pPr lvl="4" algn="r">
              <a:buNone/>
              <a:defRPr sz="700">
                <a:solidFill>
                  <a:schemeClr val="lt1"/>
                </a:solidFill>
                <a:latin typeface="DM Sans"/>
                <a:ea typeface="DM Sans"/>
                <a:cs typeface="DM Sans"/>
                <a:sym typeface="DM Sans"/>
              </a:defRPr>
            </a:lvl5pPr>
            <a:lvl6pPr lvl="5" algn="r">
              <a:buNone/>
              <a:defRPr sz="700">
                <a:solidFill>
                  <a:schemeClr val="lt1"/>
                </a:solidFill>
                <a:latin typeface="DM Sans"/>
                <a:ea typeface="DM Sans"/>
                <a:cs typeface="DM Sans"/>
                <a:sym typeface="DM Sans"/>
              </a:defRPr>
            </a:lvl6pPr>
            <a:lvl7pPr lvl="6" algn="r">
              <a:buNone/>
              <a:defRPr sz="700">
                <a:solidFill>
                  <a:schemeClr val="lt1"/>
                </a:solidFill>
                <a:latin typeface="DM Sans"/>
                <a:ea typeface="DM Sans"/>
                <a:cs typeface="DM Sans"/>
                <a:sym typeface="DM Sans"/>
              </a:defRPr>
            </a:lvl7pPr>
            <a:lvl8pPr lvl="7" algn="r">
              <a:buNone/>
              <a:defRPr sz="700">
                <a:solidFill>
                  <a:schemeClr val="lt1"/>
                </a:solidFill>
                <a:latin typeface="DM Sans"/>
                <a:ea typeface="DM Sans"/>
                <a:cs typeface="DM Sans"/>
                <a:sym typeface="DM Sans"/>
              </a:defRPr>
            </a:lvl8pPr>
            <a:lvl9pPr lvl="8" algn="r">
              <a:buNone/>
              <a:defRPr sz="700">
                <a:solidFill>
                  <a:schemeClr val="lt1"/>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402" name="Google Shape;402;p48"/>
          <p:cNvSpPr txBox="1"/>
          <p:nvPr>
            <p:ph idx="1" type="subTitle"/>
          </p:nvPr>
        </p:nvSpPr>
        <p:spPr>
          <a:xfrm>
            <a:off x="361975" y="217725"/>
            <a:ext cx="4163100" cy="237600"/>
          </a:xfrm>
          <a:prstGeom prst="rect">
            <a:avLst/>
          </a:prstGeom>
        </p:spPr>
        <p:txBody>
          <a:bodyPr anchorCtr="0" anchor="ctr" bIns="0" lIns="0" spcFirstLastPara="1" rIns="0" wrap="square" tIns="0">
            <a:noAutofit/>
          </a:bodyPr>
          <a:lstStyle>
            <a:lvl1pPr lvl="0">
              <a:spcBef>
                <a:spcPts val="0"/>
              </a:spcBef>
              <a:spcAft>
                <a:spcPts val="0"/>
              </a:spcAft>
              <a:buSzPts val="700"/>
              <a:buFont typeface="DM Sans"/>
              <a:buNone/>
              <a:defRPr sz="700">
                <a:latin typeface="DM Sans"/>
                <a:ea typeface="DM Sans"/>
                <a:cs typeface="DM Sans"/>
                <a:sym typeface="DM Sans"/>
              </a:defRPr>
            </a:lvl1pPr>
            <a:lvl2pPr lvl="1">
              <a:spcBef>
                <a:spcPts val="0"/>
              </a:spcBef>
              <a:spcAft>
                <a:spcPts val="0"/>
              </a:spcAft>
              <a:buSzPts val="1400"/>
              <a:buFont typeface="DM Sans"/>
              <a:buNone/>
              <a:defRPr>
                <a:latin typeface="DM Sans"/>
                <a:ea typeface="DM Sans"/>
                <a:cs typeface="DM Sans"/>
                <a:sym typeface="DM Sans"/>
              </a:defRPr>
            </a:lvl2pPr>
            <a:lvl3pPr lvl="2">
              <a:spcBef>
                <a:spcPts val="0"/>
              </a:spcBef>
              <a:spcAft>
                <a:spcPts val="0"/>
              </a:spcAft>
              <a:buSzPts val="1400"/>
              <a:buFont typeface="DM Sans"/>
              <a:buNone/>
              <a:defRPr>
                <a:latin typeface="DM Sans"/>
                <a:ea typeface="DM Sans"/>
                <a:cs typeface="DM Sans"/>
                <a:sym typeface="DM Sans"/>
              </a:defRPr>
            </a:lvl3pPr>
            <a:lvl4pPr lvl="3">
              <a:spcBef>
                <a:spcPts val="0"/>
              </a:spcBef>
              <a:spcAft>
                <a:spcPts val="0"/>
              </a:spcAft>
              <a:buSzPts val="1400"/>
              <a:buFont typeface="DM Sans"/>
              <a:buNone/>
              <a:defRPr>
                <a:latin typeface="DM Sans"/>
                <a:ea typeface="DM Sans"/>
                <a:cs typeface="DM Sans"/>
                <a:sym typeface="DM Sans"/>
              </a:defRPr>
            </a:lvl4pPr>
            <a:lvl5pPr lvl="4">
              <a:spcBef>
                <a:spcPts val="0"/>
              </a:spcBef>
              <a:spcAft>
                <a:spcPts val="0"/>
              </a:spcAft>
              <a:buSzPts val="1400"/>
              <a:buFont typeface="DM Sans"/>
              <a:buNone/>
              <a:defRPr>
                <a:latin typeface="DM Sans"/>
                <a:ea typeface="DM Sans"/>
                <a:cs typeface="DM Sans"/>
                <a:sym typeface="DM Sans"/>
              </a:defRPr>
            </a:lvl5pPr>
            <a:lvl6pPr lvl="5">
              <a:spcBef>
                <a:spcPts val="0"/>
              </a:spcBef>
              <a:spcAft>
                <a:spcPts val="0"/>
              </a:spcAft>
              <a:buSzPts val="1400"/>
              <a:buFont typeface="DM Sans"/>
              <a:buNone/>
              <a:defRPr>
                <a:latin typeface="DM Sans"/>
                <a:ea typeface="DM Sans"/>
                <a:cs typeface="DM Sans"/>
                <a:sym typeface="DM Sans"/>
              </a:defRPr>
            </a:lvl6pPr>
            <a:lvl7pPr lvl="6">
              <a:spcBef>
                <a:spcPts val="0"/>
              </a:spcBef>
              <a:spcAft>
                <a:spcPts val="0"/>
              </a:spcAft>
              <a:buSzPts val="1400"/>
              <a:buFont typeface="DM Sans"/>
              <a:buNone/>
              <a:defRPr>
                <a:latin typeface="DM Sans"/>
                <a:ea typeface="DM Sans"/>
                <a:cs typeface="DM Sans"/>
                <a:sym typeface="DM Sans"/>
              </a:defRPr>
            </a:lvl7pPr>
            <a:lvl8pPr lvl="7">
              <a:spcBef>
                <a:spcPts val="0"/>
              </a:spcBef>
              <a:spcAft>
                <a:spcPts val="0"/>
              </a:spcAft>
              <a:buSzPts val="1400"/>
              <a:buFont typeface="DM Sans"/>
              <a:buNone/>
              <a:defRPr>
                <a:latin typeface="DM Sans"/>
                <a:ea typeface="DM Sans"/>
                <a:cs typeface="DM Sans"/>
                <a:sym typeface="DM Sans"/>
              </a:defRPr>
            </a:lvl8pPr>
            <a:lvl9pPr lvl="8">
              <a:spcBef>
                <a:spcPts val="0"/>
              </a:spcBef>
              <a:spcAft>
                <a:spcPts val="0"/>
              </a:spcAft>
              <a:buSzPts val="1400"/>
              <a:buFont typeface="DM Sans"/>
              <a:buNone/>
              <a:defRPr>
                <a:latin typeface="DM Sans"/>
                <a:ea typeface="DM Sans"/>
                <a:cs typeface="DM Sans"/>
                <a:sym typeface="DM Sans"/>
              </a:defRPr>
            </a:lvl9pPr>
          </a:lstStyle>
          <a:p/>
        </p:txBody>
      </p:sp>
      <p:sp>
        <p:nvSpPr>
          <p:cNvPr id="403" name="Google Shape;403;p48"/>
          <p:cNvSpPr txBox="1"/>
          <p:nvPr>
            <p:ph idx="2" type="subTitle"/>
          </p:nvPr>
        </p:nvSpPr>
        <p:spPr>
          <a:xfrm>
            <a:off x="362125" y="1853425"/>
            <a:ext cx="2061600" cy="237600"/>
          </a:xfrm>
          <a:prstGeom prst="rect">
            <a:avLst/>
          </a:prstGeom>
        </p:spPr>
        <p:txBody>
          <a:bodyPr anchorCtr="0" anchor="t" bIns="0" lIns="0" spcFirstLastPara="1" rIns="0" wrap="square" tIns="0">
            <a:noAutofit/>
          </a:bodyPr>
          <a:lstStyle>
            <a:lvl1pPr lvl="0">
              <a:spcBef>
                <a:spcPts val="0"/>
              </a:spcBef>
              <a:spcAft>
                <a:spcPts val="0"/>
              </a:spcAft>
              <a:buSzPts val="14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4" name="Google Shape;404;p48"/>
          <p:cNvSpPr txBox="1"/>
          <p:nvPr>
            <p:ph idx="3" type="subTitle"/>
          </p:nvPr>
        </p:nvSpPr>
        <p:spPr>
          <a:xfrm>
            <a:off x="3154650" y="1853425"/>
            <a:ext cx="2061600" cy="237600"/>
          </a:xfrm>
          <a:prstGeom prst="rect">
            <a:avLst/>
          </a:prstGeom>
        </p:spPr>
        <p:txBody>
          <a:bodyPr anchorCtr="0" anchor="t" bIns="0" lIns="0" spcFirstLastPara="1" rIns="0" wrap="square" tIns="0">
            <a:noAutofit/>
          </a:bodyPr>
          <a:lstStyle>
            <a:lvl1pPr lvl="0">
              <a:spcBef>
                <a:spcPts val="0"/>
              </a:spcBef>
              <a:spcAft>
                <a:spcPts val="0"/>
              </a:spcAft>
              <a:buSzPts val="14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5" name="Google Shape;405;p48"/>
          <p:cNvSpPr txBox="1"/>
          <p:nvPr>
            <p:ph idx="4" type="subTitle"/>
          </p:nvPr>
        </p:nvSpPr>
        <p:spPr>
          <a:xfrm>
            <a:off x="6216650" y="1853425"/>
            <a:ext cx="2061600" cy="237600"/>
          </a:xfrm>
          <a:prstGeom prst="rect">
            <a:avLst/>
          </a:prstGeom>
        </p:spPr>
        <p:txBody>
          <a:bodyPr anchorCtr="0" anchor="t" bIns="0" lIns="0" spcFirstLastPara="1" rIns="0" wrap="square" tIns="0">
            <a:noAutofit/>
          </a:bodyPr>
          <a:lstStyle>
            <a:lvl1pPr lvl="0">
              <a:spcBef>
                <a:spcPts val="0"/>
              </a:spcBef>
              <a:spcAft>
                <a:spcPts val="0"/>
              </a:spcAft>
              <a:buSzPts val="14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6" name="Google Shape;406;p48"/>
          <p:cNvSpPr txBox="1"/>
          <p:nvPr>
            <p:ph idx="5" type="subTitle"/>
          </p:nvPr>
        </p:nvSpPr>
        <p:spPr>
          <a:xfrm>
            <a:off x="362125" y="2206700"/>
            <a:ext cx="2575800" cy="1248300"/>
          </a:xfrm>
          <a:prstGeom prst="rect">
            <a:avLst/>
          </a:prstGeom>
        </p:spPr>
        <p:txBody>
          <a:bodyPr anchorCtr="0" anchor="t" bIns="0" lIns="0" spcFirstLastPara="1" rIns="0" wrap="square" tIns="0">
            <a:noAutofit/>
          </a:bodyPr>
          <a:lstStyle>
            <a:lvl1pPr lvl="0">
              <a:spcBef>
                <a:spcPts val="0"/>
              </a:spcBef>
              <a:spcAft>
                <a:spcPts val="0"/>
              </a:spcAft>
              <a:buSzPts val="1000"/>
              <a:buFont typeface="DM Sans Light"/>
              <a:buNone/>
              <a:defRPr sz="1000">
                <a:latin typeface="DM Sans Light"/>
                <a:ea typeface="DM Sans Light"/>
                <a:cs typeface="DM Sans Light"/>
                <a:sym typeface="DM Sans Light"/>
              </a:defRPr>
            </a:lvl1pPr>
            <a:lvl2pPr lvl="1">
              <a:spcBef>
                <a:spcPts val="0"/>
              </a:spcBef>
              <a:spcAft>
                <a:spcPts val="0"/>
              </a:spcAft>
              <a:buSzPts val="1000"/>
              <a:buFont typeface="DM Sans Light"/>
              <a:buNone/>
              <a:defRPr sz="1000">
                <a:latin typeface="DM Sans Light"/>
                <a:ea typeface="DM Sans Light"/>
                <a:cs typeface="DM Sans Light"/>
                <a:sym typeface="DM Sans Light"/>
              </a:defRPr>
            </a:lvl2pPr>
            <a:lvl3pPr lvl="2">
              <a:spcBef>
                <a:spcPts val="0"/>
              </a:spcBef>
              <a:spcAft>
                <a:spcPts val="0"/>
              </a:spcAft>
              <a:buSzPts val="1000"/>
              <a:buFont typeface="DM Sans Light"/>
              <a:buNone/>
              <a:defRPr sz="1000">
                <a:latin typeface="DM Sans Light"/>
                <a:ea typeface="DM Sans Light"/>
                <a:cs typeface="DM Sans Light"/>
                <a:sym typeface="DM Sans Light"/>
              </a:defRPr>
            </a:lvl3pPr>
            <a:lvl4pPr lvl="3">
              <a:spcBef>
                <a:spcPts val="0"/>
              </a:spcBef>
              <a:spcAft>
                <a:spcPts val="0"/>
              </a:spcAft>
              <a:buSzPts val="1000"/>
              <a:buFont typeface="DM Sans Light"/>
              <a:buNone/>
              <a:defRPr sz="1000">
                <a:latin typeface="DM Sans Light"/>
                <a:ea typeface="DM Sans Light"/>
                <a:cs typeface="DM Sans Light"/>
                <a:sym typeface="DM Sans Light"/>
              </a:defRPr>
            </a:lvl4pPr>
            <a:lvl5pPr lvl="4">
              <a:spcBef>
                <a:spcPts val="0"/>
              </a:spcBef>
              <a:spcAft>
                <a:spcPts val="0"/>
              </a:spcAft>
              <a:buSzPts val="1000"/>
              <a:buFont typeface="DM Sans Light"/>
              <a:buNone/>
              <a:defRPr sz="1000">
                <a:latin typeface="DM Sans Light"/>
                <a:ea typeface="DM Sans Light"/>
                <a:cs typeface="DM Sans Light"/>
                <a:sym typeface="DM Sans Light"/>
              </a:defRPr>
            </a:lvl5pPr>
            <a:lvl6pPr lvl="5">
              <a:spcBef>
                <a:spcPts val="0"/>
              </a:spcBef>
              <a:spcAft>
                <a:spcPts val="0"/>
              </a:spcAft>
              <a:buSzPts val="1000"/>
              <a:buFont typeface="DM Sans Light"/>
              <a:buNone/>
              <a:defRPr sz="1000">
                <a:latin typeface="DM Sans Light"/>
                <a:ea typeface="DM Sans Light"/>
                <a:cs typeface="DM Sans Light"/>
                <a:sym typeface="DM Sans Light"/>
              </a:defRPr>
            </a:lvl6pPr>
            <a:lvl7pPr lvl="6">
              <a:spcBef>
                <a:spcPts val="0"/>
              </a:spcBef>
              <a:spcAft>
                <a:spcPts val="0"/>
              </a:spcAft>
              <a:buSzPts val="1000"/>
              <a:buFont typeface="DM Sans Light"/>
              <a:buNone/>
              <a:defRPr sz="1000">
                <a:latin typeface="DM Sans Light"/>
                <a:ea typeface="DM Sans Light"/>
                <a:cs typeface="DM Sans Light"/>
                <a:sym typeface="DM Sans Light"/>
              </a:defRPr>
            </a:lvl7pPr>
            <a:lvl8pPr lvl="7">
              <a:spcBef>
                <a:spcPts val="0"/>
              </a:spcBef>
              <a:spcAft>
                <a:spcPts val="0"/>
              </a:spcAft>
              <a:buSzPts val="1000"/>
              <a:buFont typeface="DM Sans Light"/>
              <a:buNone/>
              <a:defRPr sz="1000">
                <a:latin typeface="DM Sans Light"/>
                <a:ea typeface="DM Sans Light"/>
                <a:cs typeface="DM Sans Light"/>
                <a:sym typeface="DM Sans Light"/>
              </a:defRPr>
            </a:lvl8pPr>
            <a:lvl9pPr lvl="8">
              <a:spcBef>
                <a:spcPts val="0"/>
              </a:spcBef>
              <a:spcAft>
                <a:spcPts val="0"/>
              </a:spcAft>
              <a:buSzPts val="1000"/>
              <a:buFont typeface="DM Sans Light"/>
              <a:buNone/>
              <a:defRPr sz="1000">
                <a:latin typeface="DM Sans Light"/>
                <a:ea typeface="DM Sans Light"/>
                <a:cs typeface="DM Sans Light"/>
                <a:sym typeface="DM Sans Light"/>
              </a:defRPr>
            </a:lvl9pPr>
          </a:lstStyl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eyebrow ">
  <p:cSld name="BLANK_1_1_1_1_2_1">
    <p:spTree>
      <p:nvGrpSpPr>
        <p:cNvPr id="407" name="Shape 407"/>
        <p:cNvGrpSpPr/>
        <p:nvPr/>
      </p:nvGrpSpPr>
      <p:grpSpPr>
        <a:xfrm>
          <a:off x="0" y="0"/>
          <a:ext cx="0" cy="0"/>
          <a:chOff x="0" y="0"/>
          <a:chExt cx="0" cy="0"/>
        </a:xfrm>
      </p:grpSpPr>
      <p:sp>
        <p:nvSpPr>
          <p:cNvPr id="408" name="Google Shape;408;p49"/>
          <p:cNvSpPr txBox="1"/>
          <p:nvPr>
            <p:ph idx="12" type="sldNum"/>
          </p:nvPr>
        </p:nvSpPr>
        <p:spPr>
          <a:xfrm>
            <a:off x="8227975" y="217725"/>
            <a:ext cx="548700" cy="234000"/>
          </a:xfrm>
          <a:prstGeom prst="rect">
            <a:avLst/>
          </a:prstGeom>
          <a:noFill/>
          <a:ln>
            <a:noFill/>
          </a:ln>
        </p:spPr>
        <p:txBody>
          <a:bodyPr anchorCtr="0" anchor="ctr" bIns="91425" lIns="0" spcFirstLastPara="1" rIns="0" wrap="square" tIns="91425">
            <a:noAutofit/>
          </a:bodyPr>
          <a:lstStyle>
            <a:lvl1pPr lvl="0" algn="r">
              <a:buNone/>
              <a:defRPr sz="700">
                <a:solidFill>
                  <a:schemeClr val="lt1"/>
                </a:solidFill>
                <a:latin typeface="DM Sans"/>
                <a:ea typeface="DM Sans"/>
                <a:cs typeface="DM Sans"/>
                <a:sym typeface="DM Sans"/>
              </a:defRPr>
            </a:lvl1pPr>
            <a:lvl2pPr lvl="1" algn="r">
              <a:buNone/>
              <a:defRPr sz="700">
                <a:solidFill>
                  <a:schemeClr val="lt1"/>
                </a:solidFill>
                <a:latin typeface="DM Sans"/>
                <a:ea typeface="DM Sans"/>
                <a:cs typeface="DM Sans"/>
                <a:sym typeface="DM Sans"/>
              </a:defRPr>
            </a:lvl2pPr>
            <a:lvl3pPr lvl="2" algn="r">
              <a:buNone/>
              <a:defRPr sz="700">
                <a:solidFill>
                  <a:schemeClr val="lt1"/>
                </a:solidFill>
                <a:latin typeface="DM Sans"/>
                <a:ea typeface="DM Sans"/>
                <a:cs typeface="DM Sans"/>
                <a:sym typeface="DM Sans"/>
              </a:defRPr>
            </a:lvl3pPr>
            <a:lvl4pPr lvl="3" algn="r">
              <a:buNone/>
              <a:defRPr sz="700">
                <a:solidFill>
                  <a:schemeClr val="lt1"/>
                </a:solidFill>
                <a:latin typeface="DM Sans"/>
                <a:ea typeface="DM Sans"/>
                <a:cs typeface="DM Sans"/>
                <a:sym typeface="DM Sans"/>
              </a:defRPr>
            </a:lvl4pPr>
            <a:lvl5pPr lvl="4" algn="r">
              <a:buNone/>
              <a:defRPr sz="700">
                <a:solidFill>
                  <a:schemeClr val="lt1"/>
                </a:solidFill>
                <a:latin typeface="DM Sans"/>
                <a:ea typeface="DM Sans"/>
                <a:cs typeface="DM Sans"/>
                <a:sym typeface="DM Sans"/>
              </a:defRPr>
            </a:lvl5pPr>
            <a:lvl6pPr lvl="5" algn="r">
              <a:buNone/>
              <a:defRPr sz="700">
                <a:solidFill>
                  <a:schemeClr val="lt1"/>
                </a:solidFill>
                <a:latin typeface="DM Sans"/>
                <a:ea typeface="DM Sans"/>
                <a:cs typeface="DM Sans"/>
                <a:sym typeface="DM Sans"/>
              </a:defRPr>
            </a:lvl6pPr>
            <a:lvl7pPr lvl="6" algn="r">
              <a:buNone/>
              <a:defRPr sz="700">
                <a:solidFill>
                  <a:schemeClr val="lt1"/>
                </a:solidFill>
                <a:latin typeface="DM Sans"/>
                <a:ea typeface="DM Sans"/>
                <a:cs typeface="DM Sans"/>
                <a:sym typeface="DM Sans"/>
              </a:defRPr>
            </a:lvl7pPr>
            <a:lvl8pPr lvl="7" algn="r">
              <a:buNone/>
              <a:defRPr sz="700">
                <a:solidFill>
                  <a:schemeClr val="lt1"/>
                </a:solidFill>
                <a:latin typeface="DM Sans"/>
                <a:ea typeface="DM Sans"/>
                <a:cs typeface="DM Sans"/>
                <a:sym typeface="DM Sans"/>
              </a:defRPr>
            </a:lvl8pPr>
            <a:lvl9pPr lvl="8" algn="r">
              <a:buNone/>
              <a:defRPr sz="700">
                <a:solidFill>
                  <a:schemeClr val="lt1"/>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409" name="Google Shape;409;p49"/>
          <p:cNvSpPr txBox="1"/>
          <p:nvPr>
            <p:ph type="title"/>
          </p:nvPr>
        </p:nvSpPr>
        <p:spPr>
          <a:xfrm>
            <a:off x="361975" y="988557"/>
            <a:ext cx="5018400" cy="587700"/>
          </a:xfrm>
          <a:prstGeom prst="rect">
            <a:avLst/>
          </a:prstGeom>
        </p:spPr>
        <p:txBody>
          <a:bodyPr anchorCtr="0" anchor="t" bIns="0" lIns="0" spcFirstLastPara="1" rIns="0" wrap="square" tIns="0">
            <a:spAutoFit/>
          </a:bodyPr>
          <a:lstStyle>
            <a:lvl1pPr lvl="0">
              <a:lnSpc>
                <a:spcPct val="90000"/>
              </a:lnSpc>
              <a:spcBef>
                <a:spcPts val="0"/>
              </a:spcBef>
              <a:spcAft>
                <a:spcPts val="0"/>
              </a:spcAft>
              <a:buNone/>
              <a:defRPr sz="2200"/>
            </a:lvl1pPr>
            <a:lvl2pPr lvl="1">
              <a:lnSpc>
                <a:spcPct val="90000"/>
              </a:lnSpc>
              <a:spcBef>
                <a:spcPts val="0"/>
              </a:spcBef>
              <a:spcAft>
                <a:spcPts val="0"/>
              </a:spcAft>
              <a:buNone/>
              <a:defRPr sz="2200"/>
            </a:lvl2pPr>
            <a:lvl3pPr lvl="2">
              <a:lnSpc>
                <a:spcPct val="90000"/>
              </a:lnSpc>
              <a:spcBef>
                <a:spcPts val="0"/>
              </a:spcBef>
              <a:spcAft>
                <a:spcPts val="0"/>
              </a:spcAft>
              <a:buNone/>
              <a:defRPr sz="2200"/>
            </a:lvl3pPr>
            <a:lvl4pPr lvl="3">
              <a:lnSpc>
                <a:spcPct val="90000"/>
              </a:lnSpc>
              <a:spcBef>
                <a:spcPts val="0"/>
              </a:spcBef>
              <a:spcAft>
                <a:spcPts val="0"/>
              </a:spcAft>
              <a:buNone/>
              <a:defRPr sz="2200"/>
            </a:lvl4pPr>
            <a:lvl5pPr lvl="4">
              <a:lnSpc>
                <a:spcPct val="90000"/>
              </a:lnSpc>
              <a:spcBef>
                <a:spcPts val="0"/>
              </a:spcBef>
              <a:spcAft>
                <a:spcPts val="0"/>
              </a:spcAft>
              <a:buNone/>
              <a:defRPr sz="2200"/>
            </a:lvl5pPr>
            <a:lvl6pPr lvl="5">
              <a:lnSpc>
                <a:spcPct val="90000"/>
              </a:lnSpc>
              <a:spcBef>
                <a:spcPts val="0"/>
              </a:spcBef>
              <a:spcAft>
                <a:spcPts val="0"/>
              </a:spcAft>
              <a:buNone/>
              <a:defRPr sz="2200"/>
            </a:lvl6pPr>
            <a:lvl7pPr lvl="6">
              <a:lnSpc>
                <a:spcPct val="90000"/>
              </a:lnSpc>
              <a:spcBef>
                <a:spcPts val="0"/>
              </a:spcBef>
              <a:spcAft>
                <a:spcPts val="0"/>
              </a:spcAft>
              <a:buNone/>
              <a:defRPr sz="2200"/>
            </a:lvl7pPr>
            <a:lvl8pPr lvl="7">
              <a:lnSpc>
                <a:spcPct val="90000"/>
              </a:lnSpc>
              <a:spcBef>
                <a:spcPts val="0"/>
              </a:spcBef>
              <a:spcAft>
                <a:spcPts val="0"/>
              </a:spcAft>
              <a:buNone/>
              <a:defRPr sz="2200"/>
            </a:lvl8pPr>
            <a:lvl9pPr lvl="8">
              <a:lnSpc>
                <a:spcPct val="90000"/>
              </a:lnSpc>
              <a:spcBef>
                <a:spcPts val="0"/>
              </a:spcBef>
              <a:spcAft>
                <a:spcPts val="0"/>
              </a:spcAft>
              <a:buNone/>
              <a:defRPr sz="2200"/>
            </a:lvl9pPr>
          </a:lstStyle>
          <a:p/>
        </p:txBody>
      </p:sp>
      <p:sp>
        <p:nvSpPr>
          <p:cNvPr id="410" name="Google Shape;410;p49"/>
          <p:cNvSpPr txBox="1"/>
          <p:nvPr>
            <p:ph idx="1" type="subTitle"/>
          </p:nvPr>
        </p:nvSpPr>
        <p:spPr>
          <a:xfrm>
            <a:off x="361975" y="732775"/>
            <a:ext cx="4163100" cy="138600"/>
          </a:xfrm>
          <a:prstGeom prst="rect">
            <a:avLst/>
          </a:prstGeom>
        </p:spPr>
        <p:txBody>
          <a:bodyPr anchorCtr="0" anchor="b" bIns="0" lIns="0" spcFirstLastPara="1" rIns="0" wrap="square" tIns="0">
            <a:spAutoFit/>
          </a:bodyPr>
          <a:lstStyle>
            <a:lvl1pPr lvl="0">
              <a:spcBef>
                <a:spcPts val="0"/>
              </a:spcBef>
              <a:spcAft>
                <a:spcPts val="0"/>
              </a:spcAft>
              <a:buSzPts val="1000"/>
              <a:buFont typeface="DM Sans Light"/>
              <a:buNone/>
              <a:defRPr sz="1000">
                <a:latin typeface="DM Sans Light"/>
                <a:ea typeface="DM Sans Light"/>
                <a:cs typeface="DM Sans Light"/>
                <a:sym typeface="DM Sans Ligh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1" name="Google Shape;411;p49"/>
          <p:cNvSpPr txBox="1"/>
          <p:nvPr>
            <p:ph idx="2" type="subTitle"/>
          </p:nvPr>
        </p:nvSpPr>
        <p:spPr>
          <a:xfrm>
            <a:off x="361975" y="217725"/>
            <a:ext cx="4163100" cy="237600"/>
          </a:xfrm>
          <a:prstGeom prst="rect">
            <a:avLst/>
          </a:prstGeom>
        </p:spPr>
        <p:txBody>
          <a:bodyPr anchorCtr="0" anchor="ctr" bIns="0" lIns="0" spcFirstLastPara="1" rIns="0" wrap="square" tIns="0">
            <a:noAutofit/>
          </a:bodyPr>
          <a:lstStyle>
            <a:lvl1pPr lvl="0">
              <a:spcBef>
                <a:spcPts val="0"/>
              </a:spcBef>
              <a:spcAft>
                <a:spcPts val="0"/>
              </a:spcAft>
              <a:buSzPts val="700"/>
              <a:buFont typeface="DM Sans"/>
              <a:buNone/>
              <a:defRPr sz="700">
                <a:latin typeface="DM Sans"/>
                <a:ea typeface="DM Sans"/>
                <a:cs typeface="DM Sans"/>
                <a:sym typeface="DM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agenda">
  <p:cSld name="BLANK_1_1_1_1_1_1_1_1_1_1_1">
    <p:bg>
      <p:bgPr>
        <a:solidFill>
          <a:schemeClr val="lt1"/>
        </a:solidFill>
      </p:bgPr>
    </p:bg>
    <p:spTree>
      <p:nvGrpSpPr>
        <p:cNvPr id="412" name="Shape 412"/>
        <p:cNvGrpSpPr/>
        <p:nvPr/>
      </p:nvGrpSpPr>
      <p:grpSpPr>
        <a:xfrm>
          <a:off x="0" y="0"/>
          <a:ext cx="0" cy="0"/>
          <a:chOff x="0" y="0"/>
          <a:chExt cx="0" cy="0"/>
        </a:xfrm>
      </p:grpSpPr>
      <p:sp>
        <p:nvSpPr>
          <p:cNvPr id="413" name="Google Shape;413;p50"/>
          <p:cNvSpPr txBox="1"/>
          <p:nvPr>
            <p:ph idx="1" type="subTitle"/>
          </p:nvPr>
        </p:nvSpPr>
        <p:spPr>
          <a:xfrm>
            <a:off x="361975" y="2841984"/>
            <a:ext cx="3154800" cy="2196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1800"/>
              <a:buNone/>
              <a:defRPr sz="1800">
                <a:solidFill>
                  <a:schemeClr val="dk1"/>
                </a:solidFill>
              </a:defRPr>
            </a:lvl1pPr>
            <a:lvl2pPr lvl="1">
              <a:spcBef>
                <a:spcPts val="0"/>
              </a:spcBef>
              <a:spcAft>
                <a:spcPts val="0"/>
              </a:spcAft>
              <a:buClr>
                <a:schemeClr val="dk1"/>
              </a:buClr>
              <a:buSzPts val="1800"/>
              <a:buNone/>
              <a:defRPr sz="1800">
                <a:solidFill>
                  <a:schemeClr val="dk1"/>
                </a:solidFill>
              </a:defRPr>
            </a:lvl2pPr>
            <a:lvl3pPr lvl="2">
              <a:spcBef>
                <a:spcPts val="0"/>
              </a:spcBef>
              <a:spcAft>
                <a:spcPts val="0"/>
              </a:spcAft>
              <a:buClr>
                <a:schemeClr val="dk1"/>
              </a:buClr>
              <a:buSzPts val="1800"/>
              <a:buNone/>
              <a:defRPr sz="1800">
                <a:solidFill>
                  <a:schemeClr val="dk1"/>
                </a:solidFill>
              </a:defRPr>
            </a:lvl3pPr>
            <a:lvl4pPr lvl="3">
              <a:spcBef>
                <a:spcPts val="0"/>
              </a:spcBef>
              <a:spcAft>
                <a:spcPts val="0"/>
              </a:spcAft>
              <a:buClr>
                <a:schemeClr val="dk1"/>
              </a:buClr>
              <a:buSzPts val="1800"/>
              <a:buNone/>
              <a:defRPr sz="1800">
                <a:solidFill>
                  <a:schemeClr val="dk1"/>
                </a:solidFill>
              </a:defRPr>
            </a:lvl4pPr>
            <a:lvl5pPr lvl="4">
              <a:spcBef>
                <a:spcPts val="0"/>
              </a:spcBef>
              <a:spcAft>
                <a:spcPts val="0"/>
              </a:spcAft>
              <a:buClr>
                <a:schemeClr val="dk1"/>
              </a:buClr>
              <a:buSzPts val="1800"/>
              <a:buNone/>
              <a:defRPr sz="1800">
                <a:solidFill>
                  <a:schemeClr val="dk1"/>
                </a:solidFill>
              </a:defRPr>
            </a:lvl5pPr>
            <a:lvl6pPr lvl="5">
              <a:spcBef>
                <a:spcPts val="0"/>
              </a:spcBef>
              <a:spcAft>
                <a:spcPts val="0"/>
              </a:spcAft>
              <a:buClr>
                <a:schemeClr val="dk1"/>
              </a:buClr>
              <a:buSzPts val="1800"/>
              <a:buNone/>
              <a:defRPr sz="1800">
                <a:solidFill>
                  <a:schemeClr val="dk1"/>
                </a:solidFill>
              </a:defRPr>
            </a:lvl6pPr>
            <a:lvl7pPr lvl="6">
              <a:spcBef>
                <a:spcPts val="0"/>
              </a:spcBef>
              <a:spcAft>
                <a:spcPts val="0"/>
              </a:spcAft>
              <a:buClr>
                <a:schemeClr val="dk1"/>
              </a:buClr>
              <a:buSzPts val="1800"/>
              <a:buNone/>
              <a:defRPr sz="1800">
                <a:solidFill>
                  <a:schemeClr val="dk1"/>
                </a:solidFill>
              </a:defRPr>
            </a:lvl7pPr>
            <a:lvl8pPr lvl="7">
              <a:spcBef>
                <a:spcPts val="0"/>
              </a:spcBef>
              <a:spcAft>
                <a:spcPts val="0"/>
              </a:spcAft>
              <a:buClr>
                <a:schemeClr val="dk1"/>
              </a:buClr>
              <a:buSzPts val="1800"/>
              <a:buNone/>
              <a:defRPr sz="1800">
                <a:solidFill>
                  <a:schemeClr val="dk1"/>
                </a:solidFill>
              </a:defRPr>
            </a:lvl8pPr>
            <a:lvl9pPr lvl="8">
              <a:spcBef>
                <a:spcPts val="0"/>
              </a:spcBef>
              <a:spcAft>
                <a:spcPts val="0"/>
              </a:spcAft>
              <a:buClr>
                <a:schemeClr val="dk1"/>
              </a:buClr>
              <a:buSzPts val="1800"/>
              <a:buNone/>
              <a:defRPr sz="1800">
                <a:solidFill>
                  <a:schemeClr val="dk1"/>
                </a:solidFill>
              </a:defRPr>
            </a:lvl9pPr>
          </a:lstStyle>
          <a:p/>
        </p:txBody>
      </p:sp>
      <p:sp>
        <p:nvSpPr>
          <p:cNvPr id="414" name="Google Shape;414;p50"/>
          <p:cNvSpPr txBox="1"/>
          <p:nvPr>
            <p:ph type="title"/>
          </p:nvPr>
        </p:nvSpPr>
        <p:spPr>
          <a:xfrm>
            <a:off x="361975" y="962100"/>
            <a:ext cx="4163100" cy="587700"/>
          </a:xfrm>
          <a:prstGeom prst="rect">
            <a:avLst/>
          </a:prstGeom>
        </p:spPr>
        <p:txBody>
          <a:bodyPr anchorCtr="0" anchor="t" bIns="0" lIns="0" spcFirstLastPara="1" rIns="0" wrap="square" tIns="0">
            <a:spAutoFit/>
          </a:bodyPr>
          <a:lstStyle>
            <a:lvl1pPr lvl="0">
              <a:lnSpc>
                <a:spcPct val="90000"/>
              </a:lnSpc>
              <a:spcBef>
                <a:spcPts val="0"/>
              </a:spcBef>
              <a:spcAft>
                <a:spcPts val="0"/>
              </a:spcAft>
              <a:buNone/>
              <a:defRPr sz="3600">
                <a:solidFill>
                  <a:schemeClr val="dk1"/>
                </a:solidFill>
              </a:defRPr>
            </a:lvl1pPr>
            <a:lvl2pPr lvl="1">
              <a:lnSpc>
                <a:spcPct val="90000"/>
              </a:lnSpc>
              <a:spcBef>
                <a:spcPts val="0"/>
              </a:spcBef>
              <a:spcAft>
                <a:spcPts val="0"/>
              </a:spcAft>
              <a:buNone/>
              <a:defRPr sz="3600">
                <a:solidFill>
                  <a:schemeClr val="dk1"/>
                </a:solidFill>
              </a:defRPr>
            </a:lvl2pPr>
            <a:lvl3pPr lvl="2">
              <a:lnSpc>
                <a:spcPct val="90000"/>
              </a:lnSpc>
              <a:spcBef>
                <a:spcPts val="0"/>
              </a:spcBef>
              <a:spcAft>
                <a:spcPts val="0"/>
              </a:spcAft>
              <a:buNone/>
              <a:defRPr sz="3600">
                <a:solidFill>
                  <a:schemeClr val="dk1"/>
                </a:solidFill>
              </a:defRPr>
            </a:lvl3pPr>
            <a:lvl4pPr lvl="3">
              <a:lnSpc>
                <a:spcPct val="90000"/>
              </a:lnSpc>
              <a:spcBef>
                <a:spcPts val="0"/>
              </a:spcBef>
              <a:spcAft>
                <a:spcPts val="0"/>
              </a:spcAft>
              <a:buNone/>
              <a:defRPr sz="3600">
                <a:solidFill>
                  <a:schemeClr val="dk1"/>
                </a:solidFill>
              </a:defRPr>
            </a:lvl4pPr>
            <a:lvl5pPr lvl="4">
              <a:lnSpc>
                <a:spcPct val="90000"/>
              </a:lnSpc>
              <a:spcBef>
                <a:spcPts val="0"/>
              </a:spcBef>
              <a:spcAft>
                <a:spcPts val="0"/>
              </a:spcAft>
              <a:buNone/>
              <a:defRPr sz="3600">
                <a:solidFill>
                  <a:schemeClr val="dk1"/>
                </a:solidFill>
              </a:defRPr>
            </a:lvl5pPr>
            <a:lvl6pPr lvl="5">
              <a:lnSpc>
                <a:spcPct val="90000"/>
              </a:lnSpc>
              <a:spcBef>
                <a:spcPts val="0"/>
              </a:spcBef>
              <a:spcAft>
                <a:spcPts val="0"/>
              </a:spcAft>
              <a:buNone/>
              <a:defRPr sz="3600">
                <a:solidFill>
                  <a:schemeClr val="dk1"/>
                </a:solidFill>
              </a:defRPr>
            </a:lvl6pPr>
            <a:lvl7pPr lvl="6">
              <a:lnSpc>
                <a:spcPct val="90000"/>
              </a:lnSpc>
              <a:spcBef>
                <a:spcPts val="0"/>
              </a:spcBef>
              <a:spcAft>
                <a:spcPts val="0"/>
              </a:spcAft>
              <a:buNone/>
              <a:defRPr sz="3600">
                <a:solidFill>
                  <a:schemeClr val="dk1"/>
                </a:solidFill>
              </a:defRPr>
            </a:lvl7pPr>
            <a:lvl8pPr lvl="7">
              <a:lnSpc>
                <a:spcPct val="90000"/>
              </a:lnSpc>
              <a:spcBef>
                <a:spcPts val="0"/>
              </a:spcBef>
              <a:spcAft>
                <a:spcPts val="0"/>
              </a:spcAft>
              <a:buNone/>
              <a:defRPr sz="3600">
                <a:solidFill>
                  <a:schemeClr val="dk1"/>
                </a:solidFill>
              </a:defRPr>
            </a:lvl8pPr>
            <a:lvl9pPr lvl="8">
              <a:lnSpc>
                <a:spcPct val="90000"/>
              </a:lnSpc>
              <a:spcBef>
                <a:spcPts val="0"/>
              </a:spcBef>
              <a:spcAft>
                <a:spcPts val="0"/>
              </a:spcAft>
              <a:buNone/>
              <a:defRPr sz="3600">
                <a:solidFill>
                  <a:schemeClr val="dk1"/>
                </a:solidFill>
              </a:defRPr>
            </a:lvl9pPr>
          </a:lstStyle>
          <a:p/>
        </p:txBody>
      </p:sp>
      <p:sp>
        <p:nvSpPr>
          <p:cNvPr id="415" name="Google Shape;415;p50"/>
          <p:cNvSpPr txBox="1"/>
          <p:nvPr>
            <p:ph idx="12" type="sldNum"/>
          </p:nvPr>
        </p:nvSpPr>
        <p:spPr>
          <a:xfrm>
            <a:off x="8227975" y="217725"/>
            <a:ext cx="548700" cy="234000"/>
          </a:xfrm>
          <a:prstGeom prst="rect">
            <a:avLst/>
          </a:prstGeom>
          <a:noFill/>
          <a:ln>
            <a:noFill/>
          </a:ln>
        </p:spPr>
        <p:txBody>
          <a:bodyPr anchorCtr="0" anchor="ctr" bIns="91425" lIns="0" spcFirstLastPara="1" rIns="0" wrap="square" tIns="91425">
            <a:noAutofit/>
          </a:bodyPr>
          <a:lstStyle>
            <a:lvl1pPr lvl="0" algn="r">
              <a:buNone/>
              <a:defRPr sz="700">
                <a:solidFill>
                  <a:schemeClr val="dk1"/>
                </a:solidFill>
                <a:latin typeface="DM Sans"/>
                <a:ea typeface="DM Sans"/>
                <a:cs typeface="DM Sans"/>
                <a:sym typeface="DM Sans"/>
              </a:defRPr>
            </a:lvl1pPr>
            <a:lvl2pPr lvl="1" algn="r">
              <a:buNone/>
              <a:defRPr sz="700">
                <a:solidFill>
                  <a:schemeClr val="dk1"/>
                </a:solidFill>
                <a:latin typeface="DM Sans"/>
                <a:ea typeface="DM Sans"/>
                <a:cs typeface="DM Sans"/>
                <a:sym typeface="DM Sans"/>
              </a:defRPr>
            </a:lvl2pPr>
            <a:lvl3pPr lvl="2" algn="r">
              <a:buNone/>
              <a:defRPr sz="700">
                <a:solidFill>
                  <a:schemeClr val="dk1"/>
                </a:solidFill>
                <a:latin typeface="DM Sans"/>
                <a:ea typeface="DM Sans"/>
                <a:cs typeface="DM Sans"/>
                <a:sym typeface="DM Sans"/>
              </a:defRPr>
            </a:lvl3pPr>
            <a:lvl4pPr lvl="3" algn="r">
              <a:buNone/>
              <a:defRPr sz="700">
                <a:solidFill>
                  <a:schemeClr val="dk1"/>
                </a:solidFill>
                <a:latin typeface="DM Sans"/>
                <a:ea typeface="DM Sans"/>
                <a:cs typeface="DM Sans"/>
                <a:sym typeface="DM Sans"/>
              </a:defRPr>
            </a:lvl4pPr>
            <a:lvl5pPr lvl="4" algn="r">
              <a:buNone/>
              <a:defRPr sz="700">
                <a:solidFill>
                  <a:schemeClr val="dk1"/>
                </a:solidFill>
                <a:latin typeface="DM Sans"/>
                <a:ea typeface="DM Sans"/>
                <a:cs typeface="DM Sans"/>
                <a:sym typeface="DM Sans"/>
              </a:defRPr>
            </a:lvl5pPr>
            <a:lvl6pPr lvl="5" algn="r">
              <a:buNone/>
              <a:defRPr sz="700">
                <a:solidFill>
                  <a:schemeClr val="dk1"/>
                </a:solidFill>
                <a:latin typeface="DM Sans"/>
                <a:ea typeface="DM Sans"/>
                <a:cs typeface="DM Sans"/>
                <a:sym typeface="DM Sans"/>
              </a:defRPr>
            </a:lvl6pPr>
            <a:lvl7pPr lvl="6" algn="r">
              <a:buNone/>
              <a:defRPr sz="700">
                <a:solidFill>
                  <a:schemeClr val="dk1"/>
                </a:solidFill>
                <a:latin typeface="DM Sans"/>
                <a:ea typeface="DM Sans"/>
                <a:cs typeface="DM Sans"/>
                <a:sym typeface="DM Sans"/>
              </a:defRPr>
            </a:lvl7pPr>
            <a:lvl8pPr lvl="7" algn="r">
              <a:buNone/>
              <a:defRPr sz="700">
                <a:solidFill>
                  <a:schemeClr val="dk1"/>
                </a:solidFill>
                <a:latin typeface="DM Sans"/>
                <a:ea typeface="DM Sans"/>
                <a:cs typeface="DM Sans"/>
                <a:sym typeface="DM Sans"/>
              </a:defRPr>
            </a:lvl8pPr>
            <a:lvl9pPr lvl="8" algn="r">
              <a:buNone/>
              <a:defRPr sz="700">
                <a:solidFill>
                  <a:schemeClr val="dk1"/>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416" name="Google Shape;416;p50"/>
          <p:cNvSpPr txBox="1"/>
          <p:nvPr>
            <p:ph idx="2" type="subTitle"/>
          </p:nvPr>
        </p:nvSpPr>
        <p:spPr>
          <a:xfrm>
            <a:off x="361975" y="217725"/>
            <a:ext cx="4163100" cy="237600"/>
          </a:xfrm>
          <a:prstGeom prst="rect">
            <a:avLst/>
          </a:prstGeom>
        </p:spPr>
        <p:txBody>
          <a:bodyPr anchorCtr="0" anchor="ctr" bIns="0" lIns="0" spcFirstLastPara="1" rIns="0" wrap="square" tIns="0">
            <a:noAutofit/>
          </a:bodyPr>
          <a:lstStyle>
            <a:lvl1pPr lvl="0">
              <a:spcBef>
                <a:spcPts val="0"/>
              </a:spcBef>
              <a:spcAft>
                <a:spcPts val="0"/>
              </a:spcAft>
              <a:buClr>
                <a:schemeClr val="dk1"/>
              </a:buClr>
              <a:buSzPts val="700"/>
              <a:buFont typeface="DM Sans"/>
              <a:buNone/>
              <a:defRPr sz="700">
                <a:solidFill>
                  <a:schemeClr val="dk1"/>
                </a:solidFill>
                <a:latin typeface="DM Sans"/>
                <a:ea typeface="DM Sans"/>
                <a:cs typeface="DM Sans"/>
                <a:sym typeface="DM Sans"/>
              </a:defRPr>
            </a:lvl1pPr>
            <a:lvl2pPr lvl="1">
              <a:spcBef>
                <a:spcPts val="0"/>
              </a:spcBef>
              <a:spcAft>
                <a:spcPts val="0"/>
              </a:spcAft>
              <a:buClr>
                <a:schemeClr val="dk1"/>
              </a:buClr>
              <a:buSzPts val="1400"/>
              <a:buNone/>
              <a:defRPr>
                <a:solidFill>
                  <a:schemeClr val="dk1"/>
                </a:solidFill>
              </a:defRPr>
            </a:lvl2pPr>
            <a:lvl3pPr lvl="2">
              <a:spcBef>
                <a:spcPts val="0"/>
              </a:spcBef>
              <a:spcAft>
                <a:spcPts val="0"/>
              </a:spcAft>
              <a:buClr>
                <a:schemeClr val="dk1"/>
              </a:buClr>
              <a:buSzPts val="1400"/>
              <a:buNone/>
              <a:defRPr>
                <a:solidFill>
                  <a:schemeClr val="dk1"/>
                </a:solidFill>
              </a:defRPr>
            </a:lvl3pPr>
            <a:lvl4pPr lvl="3">
              <a:spcBef>
                <a:spcPts val="0"/>
              </a:spcBef>
              <a:spcAft>
                <a:spcPts val="0"/>
              </a:spcAft>
              <a:buClr>
                <a:schemeClr val="dk1"/>
              </a:buClr>
              <a:buSzPts val="1400"/>
              <a:buNone/>
              <a:defRPr>
                <a:solidFill>
                  <a:schemeClr val="dk1"/>
                </a:solidFill>
              </a:defRPr>
            </a:lvl4pPr>
            <a:lvl5pPr lvl="4">
              <a:spcBef>
                <a:spcPts val="0"/>
              </a:spcBef>
              <a:spcAft>
                <a:spcPts val="0"/>
              </a:spcAft>
              <a:buClr>
                <a:schemeClr val="dk1"/>
              </a:buClr>
              <a:buSzPts val="1400"/>
              <a:buNone/>
              <a:defRPr>
                <a:solidFill>
                  <a:schemeClr val="dk1"/>
                </a:solidFill>
              </a:defRPr>
            </a:lvl5pPr>
            <a:lvl6pPr lvl="5">
              <a:spcBef>
                <a:spcPts val="0"/>
              </a:spcBef>
              <a:spcAft>
                <a:spcPts val="0"/>
              </a:spcAft>
              <a:buClr>
                <a:schemeClr val="dk1"/>
              </a:buClr>
              <a:buSzPts val="1400"/>
              <a:buNone/>
              <a:defRPr>
                <a:solidFill>
                  <a:schemeClr val="dk1"/>
                </a:solidFill>
              </a:defRPr>
            </a:lvl6pPr>
            <a:lvl7pPr lvl="6">
              <a:spcBef>
                <a:spcPts val="0"/>
              </a:spcBef>
              <a:spcAft>
                <a:spcPts val="0"/>
              </a:spcAft>
              <a:buClr>
                <a:schemeClr val="dk1"/>
              </a:buClr>
              <a:buSzPts val="1400"/>
              <a:buNone/>
              <a:defRPr>
                <a:solidFill>
                  <a:schemeClr val="dk1"/>
                </a:solidFill>
              </a:defRPr>
            </a:lvl7pPr>
            <a:lvl8pPr lvl="7">
              <a:spcBef>
                <a:spcPts val="0"/>
              </a:spcBef>
              <a:spcAft>
                <a:spcPts val="0"/>
              </a:spcAft>
              <a:buClr>
                <a:schemeClr val="dk1"/>
              </a:buClr>
              <a:buSzPts val="1400"/>
              <a:buNone/>
              <a:defRPr>
                <a:solidFill>
                  <a:schemeClr val="dk1"/>
                </a:solidFill>
              </a:defRPr>
            </a:lvl8pPr>
            <a:lvl9pPr lvl="8">
              <a:spcBef>
                <a:spcPts val="0"/>
              </a:spcBef>
              <a:spcAft>
                <a:spcPts val="0"/>
              </a:spcAft>
              <a:buClr>
                <a:schemeClr val="dk1"/>
              </a:buClr>
              <a:buSzPts val="1400"/>
              <a:buNone/>
              <a:defRPr>
                <a:solidFill>
                  <a:schemeClr val="dk1"/>
                </a:solidFill>
              </a:defRPr>
            </a:lvl9pPr>
          </a:lstStyle>
          <a:p/>
        </p:txBody>
      </p:sp>
      <p:sp>
        <p:nvSpPr>
          <p:cNvPr id="417" name="Google Shape;417;p50"/>
          <p:cNvSpPr txBox="1"/>
          <p:nvPr>
            <p:ph idx="3" type="subTitle"/>
          </p:nvPr>
        </p:nvSpPr>
        <p:spPr>
          <a:xfrm>
            <a:off x="4909675" y="2841984"/>
            <a:ext cx="3154800" cy="2196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1800"/>
              <a:buNone/>
              <a:defRPr sz="1800">
                <a:solidFill>
                  <a:schemeClr val="dk1"/>
                </a:solidFill>
              </a:defRPr>
            </a:lvl1pPr>
            <a:lvl2pPr lvl="1">
              <a:spcBef>
                <a:spcPts val="0"/>
              </a:spcBef>
              <a:spcAft>
                <a:spcPts val="0"/>
              </a:spcAft>
              <a:buClr>
                <a:schemeClr val="dk1"/>
              </a:buClr>
              <a:buSzPts val="1800"/>
              <a:buNone/>
              <a:defRPr sz="1800">
                <a:solidFill>
                  <a:schemeClr val="dk1"/>
                </a:solidFill>
              </a:defRPr>
            </a:lvl2pPr>
            <a:lvl3pPr lvl="2">
              <a:spcBef>
                <a:spcPts val="0"/>
              </a:spcBef>
              <a:spcAft>
                <a:spcPts val="0"/>
              </a:spcAft>
              <a:buClr>
                <a:schemeClr val="dk1"/>
              </a:buClr>
              <a:buSzPts val="1800"/>
              <a:buNone/>
              <a:defRPr sz="1800">
                <a:solidFill>
                  <a:schemeClr val="dk1"/>
                </a:solidFill>
              </a:defRPr>
            </a:lvl3pPr>
            <a:lvl4pPr lvl="3">
              <a:spcBef>
                <a:spcPts val="0"/>
              </a:spcBef>
              <a:spcAft>
                <a:spcPts val="0"/>
              </a:spcAft>
              <a:buClr>
                <a:schemeClr val="dk1"/>
              </a:buClr>
              <a:buSzPts val="1800"/>
              <a:buNone/>
              <a:defRPr sz="1800">
                <a:solidFill>
                  <a:schemeClr val="dk1"/>
                </a:solidFill>
              </a:defRPr>
            </a:lvl4pPr>
            <a:lvl5pPr lvl="4">
              <a:spcBef>
                <a:spcPts val="0"/>
              </a:spcBef>
              <a:spcAft>
                <a:spcPts val="0"/>
              </a:spcAft>
              <a:buClr>
                <a:schemeClr val="dk1"/>
              </a:buClr>
              <a:buSzPts val="1800"/>
              <a:buNone/>
              <a:defRPr sz="1800">
                <a:solidFill>
                  <a:schemeClr val="dk1"/>
                </a:solidFill>
              </a:defRPr>
            </a:lvl5pPr>
            <a:lvl6pPr lvl="5">
              <a:spcBef>
                <a:spcPts val="0"/>
              </a:spcBef>
              <a:spcAft>
                <a:spcPts val="0"/>
              </a:spcAft>
              <a:buClr>
                <a:schemeClr val="dk1"/>
              </a:buClr>
              <a:buSzPts val="1800"/>
              <a:buNone/>
              <a:defRPr sz="1800">
                <a:solidFill>
                  <a:schemeClr val="dk1"/>
                </a:solidFill>
              </a:defRPr>
            </a:lvl6pPr>
            <a:lvl7pPr lvl="6">
              <a:spcBef>
                <a:spcPts val="0"/>
              </a:spcBef>
              <a:spcAft>
                <a:spcPts val="0"/>
              </a:spcAft>
              <a:buClr>
                <a:schemeClr val="dk1"/>
              </a:buClr>
              <a:buSzPts val="1800"/>
              <a:buNone/>
              <a:defRPr sz="1800">
                <a:solidFill>
                  <a:schemeClr val="dk1"/>
                </a:solidFill>
              </a:defRPr>
            </a:lvl7pPr>
            <a:lvl8pPr lvl="7">
              <a:spcBef>
                <a:spcPts val="0"/>
              </a:spcBef>
              <a:spcAft>
                <a:spcPts val="0"/>
              </a:spcAft>
              <a:buClr>
                <a:schemeClr val="dk1"/>
              </a:buClr>
              <a:buSzPts val="1800"/>
              <a:buNone/>
              <a:defRPr sz="1800">
                <a:solidFill>
                  <a:schemeClr val="dk1"/>
                </a:solidFill>
              </a:defRPr>
            </a:lvl8pPr>
            <a:lvl9pPr lvl="8">
              <a:spcBef>
                <a:spcPts val="0"/>
              </a:spcBef>
              <a:spcAft>
                <a:spcPts val="0"/>
              </a:spcAft>
              <a:buClr>
                <a:schemeClr val="dk1"/>
              </a:buClr>
              <a:buSzPts val="1800"/>
              <a:buNone/>
              <a:defRPr sz="1800">
                <a:solidFill>
                  <a:schemeClr val="dk1"/>
                </a:solidFill>
              </a:defRPr>
            </a:lvl9pPr>
          </a:lstStyle>
          <a:p/>
        </p:txBody>
      </p:sp>
      <p:sp>
        <p:nvSpPr>
          <p:cNvPr id="418" name="Google Shape;418;p50"/>
          <p:cNvSpPr txBox="1"/>
          <p:nvPr>
            <p:ph idx="4" type="subTitle"/>
          </p:nvPr>
        </p:nvSpPr>
        <p:spPr>
          <a:xfrm>
            <a:off x="361975" y="3493626"/>
            <a:ext cx="3154800" cy="2196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1800"/>
              <a:buNone/>
              <a:defRPr sz="1800">
                <a:solidFill>
                  <a:schemeClr val="dk1"/>
                </a:solidFill>
              </a:defRPr>
            </a:lvl1pPr>
            <a:lvl2pPr lvl="1">
              <a:spcBef>
                <a:spcPts val="0"/>
              </a:spcBef>
              <a:spcAft>
                <a:spcPts val="0"/>
              </a:spcAft>
              <a:buClr>
                <a:schemeClr val="dk1"/>
              </a:buClr>
              <a:buSzPts val="1800"/>
              <a:buNone/>
              <a:defRPr sz="1800">
                <a:solidFill>
                  <a:schemeClr val="dk1"/>
                </a:solidFill>
              </a:defRPr>
            </a:lvl2pPr>
            <a:lvl3pPr lvl="2">
              <a:spcBef>
                <a:spcPts val="0"/>
              </a:spcBef>
              <a:spcAft>
                <a:spcPts val="0"/>
              </a:spcAft>
              <a:buClr>
                <a:schemeClr val="dk1"/>
              </a:buClr>
              <a:buSzPts val="1800"/>
              <a:buNone/>
              <a:defRPr sz="1800">
                <a:solidFill>
                  <a:schemeClr val="dk1"/>
                </a:solidFill>
              </a:defRPr>
            </a:lvl3pPr>
            <a:lvl4pPr lvl="3">
              <a:spcBef>
                <a:spcPts val="0"/>
              </a:spcBef>
              <a:spcAft>
                <a:spcPts val="0"/>
              </a:spcAft>
              <a:buClr>
                <a:schemeClr val="dk1"/>
              </a:buClr>
              <a:buSzPts val="1800"/>
              <a:buNone/>
              <a:defRPr sz="1800">
                <a:solidFill>
                  <a:schemeClr val="dk1"/>
                </a:solidFill>
              </a:defRPr>
            </a:lvl4pPr>
            <a:lvl5pPr lvl="4">
              <a:spcBef>
                <a:spcPts val="0"/>
              </a:spcBef>
              <a:spcAft>
                <a:spcPts val="0"/>
              </a:spcAft>
              <a:buClr>
                <a:schemeClr val="dk1"/>
              </a:buClr>
              <a:buSzPts val="1800"/>
              <a:buNone/>
              <a:defRPr sz="1800">
                <a:solidFill>
                  <a:schemeClr val="dk1"/>
                </a:solidFill>
              </a:defRPr>
            </a:lvl5pPr>
            <a:lvl6pPr lvl="5">
              <a:spcBef>
                <a:spcPts val="0"/>
              </a:spcBef>
              <a:spcAft>
                <a:spcPts val="0"/>
              </a:spcAft>
              <a:buClr>
                <a:schemeClr val="dk1"/>
              </a:buClr>
              <a:buSzPts val="1800"/>
              <a:buNone/>
              <a:defRPr sz="1800">
                <a:solidFill>
                  <a:schemeClr val="dk1"/>
                </a:solidFill>
              </a:defRPr>
            </a:lvl6pPr>
            <a:lvl7pPr lvl="6">
              <a:spcBef>
                <a:spcPts val="0"/>
              </a:spcBef>
              <a:spcAft>
                <a:spcPts val="0"/>
              </a:spcAft>
              <a:buClr>
                <a:schemeClr val="dk1"/>
              </a:buClr>
              <a:buSzPts val="1800"/>
              <a:buNone/>
              <a:defRPr sz="1800">
                <a:solidFill>
                  <a:schemeClr val="dk1"/>
                </a:solidFill>
              </a:defRPr>
            </a:lvl7pPr>
            <a:lvl8pPr lvl="7">
              <a:spcBef>
                <a:spcPts val="0"/>
              </a:spcBef>
              <a:spcAft>
                <a:spcPts val="0"/>
              </a:spcAft>
              <a:buClr>
                <a:schemeClr val="dk1"/>
              </a:buClr>
              <a:buSzPts val="1800"/>
              <a:buNone/>
              <a:defRPr sz="1800">
                <a:solidFill>
                  <a:schemeClr val="dk1"/>
                </a:solidFill>
              </a:defRPr>
            </a:lvl8pPr>
            <a:lvl9pPr lvl="8">
              <a:spcBef>
                <a:spcPts val="0"/>
              </a:spcBef>
              <a:spcAft>
                <a:spcPts val="0"/>
              </a:spcAft>
              <a:buClr>
                <a:schemeClr val="dk1"/>
              </a:buClr>
              <a:buSzPts val="1800"/>
              <a:buNone/>
              <a:defRPr sz="1800">
                <a:solidFill>
                  <a:schemeClr val="dk1"/>
                </a:solidFill>
              </a:defRPr>
            </a:lvl9pPr>
          </a:lstStyle>
          <a:p/>
        </p:txBody>
      </p:sp>
      <p:sp>
        <p:nvSpPr>
          <p:cNvPr id="419" name="Google Shape;419;p50"/>
          <p:cNvSpPr txBox="1"/>
          <p:nvPr>
            <p:ph idx="5" type="subTitle"/>
          </p:nvPr>
        </p:nvSpPr>
        <p:spPr>
          <a:xfrm>
            <a:off x="4909675" y="3493626"/>
            <a:ext cx="3154800" cy="2196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1800"/>
              <a:buNone/>
              <a:defRPr sz="1800">
                <a:solidFill>
                  <a:schemeClr val="dk1"/>
                </a:solidFill>
              </a:defRPr>
            </a:lvl1pPr>
            <a:lvl2pPr lvl="1">
              <a:spcBef>
                <a:spcPts val="0"/>
              </a:spcBef>
              <a:spcAft>
                <a:spcPts val="0"/>
              </a:spcAft>
              <a:buClr>
                <a:schemeClr val="dk1"/>
              </a:buClr>
              <a:buSzPts val="1800"/>
              <a:buNone/>
              <a:defRPr sz="1800">
                <a:solidFill>
                  <a:schemeClr val="dk1"/>
                </a:solidFill>
              </a:defRPr>
            </a:lvl2pPr>
            <a:lvl3pPr lvl="2">
              <a:spcBef>
                <a:spcPts val="0"/>
              </a:spcBef>
              <a:spcAft>
                <a:spcPts val="0"/>
              </a:spcAft>
              <a:buClr>
                <a:schemeClr val="dk1"/>
              </a:buClr>
              <a:buSzPts val="1800"/>
              <a:buNone/>
              <a:defRPr sz="1800">
                <a:solidFill>
                  <a:schemeClr val="dk1"/>
                </a:solidFill>
              </a:defRPr>
            </a:lvl3pPr>
            <a:lvl4pPr lvl="3">
              <a:spcBef>
                <a:spcPts val="0"/>
              </a:spcBef>
              <a:spcAft>
                <a:spcPts val="0"/>
              </a:spcAft>
              <a:buClr>
                <a:schemeClr val="dk1"/>
              </a:buClr>
              <a:buSzPts val="1800"/>
              <a:buNone/>
              <a:defRPr sz="1800">
                <a:solidFill>
                  <a:schemeClr val="dk1"/>
                </a:solidFill>
              </a:defRPr>
            </a:lvl4pPr>
            <a:lvl5pPr lvl="4">
              <a:spcBef>
                <a:spcPts val="0"/>
              </a:spcBef>
              <a:spcAft>
                <a:spcPts val="0"/>
              </a:spcAft>
              <a:buClr>
                <a:schemeClr val="dk1"/>
              </a:buClr>
              <a:buSzPts val="1800"/>
              <a:buNone/>
              <a:defRPr sz="1800">
                <a:solidFill>
                  <a:schemeClr val="dk1"/>
                </a:solidFill>
              </a:defRPr>
            </a:lvl5pPr>
            <a:lvl6pPr lvl="5">
              <a:spcBef>
                <a:spcPts val="0"/>
              </a:spcBef>
              <a:spcAft>
                <a:spcPts val="0"/>
              </a:spcAft>
              <a:buClr>
                <a:schemeClr val="dk1"/>
              </a:buClr>
              <a:buSzPts val="1800"/>
              <a:buNone/>
              <a:defRPr sz="1800">
                <a:solidFill>
                  <a:schemeClr val="dk1"/>
                </a:solidFill>
              </a:defRPr>
            </a:lvl6pPr>
            <a:lvl7pPr lvl="6">
              <a:spcBef>
                <a:spcPts val="0"/>
              </a:spcBef>
              <a:spcAft>
                <a:spcPts val="0"/>
              </a:spcAft>
              <a:buClr>
                <a:schemeClr val="dk1"/>
              </a:buClr>
              <a:buSzPts val="1800"/>
              <a:buNone/>
              <a:defRPr sz="1800">
                <a:solidFill>
                  <a:schemeClr val="dk1"/>
                </a:solidFill>
              </a:defRPr>
            </a:lvl7pPr>
            <a:lvl8pPr lvl="7">
              <a:spcBef>
                <a:spcPts val="0"/>
              </a:spcBef>
              <a:spcAft>
                <a:spcPts val="0"/>
              </a:spcAft>
              <a:buClr>
                <a:schemeClr val="dk1"/>
              </a:buClr>
              <a:buSzPts val="1800"/>
              <a:buNone/>
              <a:defRPr sz="1800">
                <a:solidFill>
                  <a:schemeClr val="dk1"/>
                </a:solidFill>
              </a:defRPr>
            </a:lvl8pPr>
            <a:lvl9pPr lvl="8">
              <a:spcBef>
                <a:spcPts val="0"/>
              </a:spcBef>
              <a:spcAft>
                <a:spcPts val="0"/>
              </a:spcAft>
              <a:buClr>
                <a:schemeClr val="dk1"/>
              </a:buClr>
              <a:buSzPts val="1800"/>
              <a:buNone/>
              <a:defRPr sz="1800">
                <a:solidFill>
                  <a:schemeClr val="dk1"/>
                </a:solidFill>
              </a:defRPr>
            </a:lvl9pPr>
          </a:lstStyle>
          <a:p/>
        </p:txBody>
      </p:sp>
      <p:sp>
        <p:nvSpPr>
          <p:cNvPr id="420" name="Google Shape;420;p50"/>
          <p:cNvSpPr txBox="1"/>
          <p:nvPr>
            <p:ph idx="6" type="subTitle"/>
          </p:nvPr>
        </p:nvSpPr>
        <p:spPr>
          <a:xfrm>
            <a:off x="361975" y="4145267"/>
            <a:ext cx="3154800" cy="2196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1800"/>
              <a:buNone/>
              <a:defRPr sz="1800">
                <a:solidFill>
                  <a:schemeClr val="dk1"/>
                </a:solidFill>
              </a:defRPr>
            </a:lvl1pPr>
            <a:lvl2pPr lvl="1">
              <a:spcBef>
                <a:spcPts val="0"/>
              </a:spcBef>
              <a:spcAft>
                <a:spcPts val="0"/>
              </a:spcAft>
              <a:buClr>
                <a:schemeClr val="dk1"/>
              </a:buClr>
              <a:buSzPts val="1800"/>
              <a:buNone/>
              <a:defRPr sz="1800">
                <a:solidFill>
                  <a:schemeClr val="dk1"/>
                </a:solidFill>
              </a:defRPr>
            </a:lvl2pPr>
            <a:lvl3pPr lvl="2">
              <a:spcBef>
                <a:spcPts val="0"/>
              </a:spcBef>
              <a:spcAft>
                <a:spcPts val="0"/>
              </a:spcAft>
              <a:buClr>
                <a:schemeClr val="dk1"/>
              </a:buClr>
              <a:buSzPts val="1800"/>
              <a:buNone/>
              <a:defRPr sz="1800">
                <a:solidFill>
                  <a:schemeClr val="dk1"/>
                </a:solidFill>
              </a:defRPr>
            </a:lvl3pPr>
            <a:lvl4pPr lvl="3">
              <a:spcBef>
                <a:spcPts val="0"/>
              </a:spcBef>
              <a:spcAft>
                <a:spcPts val="0"/>
              </a:spcAft>
              <a:buClr>
                <a:schemeClr val="dk1"/>
              </a:buClr>
              <a:buSzPts val="1800"/>
              <a:buNone/>
              <a:defRPr sz="1800">
                <a:solidFill>
                  <a:schemeClr val="dk1"/>
                </a:solidFill>
              </a:defRPr>
            </a:lvl4pPr>
            <a:lvl5pPr lvl="4">
              <a:spcBef>
                <a:spcPts val="0"/>
              </a:spcBef>
              <a:spcAft>
                <a:spcPts val="0"/>
              </a:spcAft>
              <a:buClr>
                <a:schemeClr val="dk1"/>
              </a:buClr>
              <a:buSzPts val="1800"/>
              <a:buNone/>
              <a:defRPr sz="1800">
                <a:solidFill>
                  <a:schemeClr val="dk1"/>
                </a:solidFill>
              </a:defRPr>
            </a:lvl5pPr>
            <a:lvl6pPr lvl="5">
              <a:spcBef>
                <a:spcPts val="0"/>
              </a:spcBef>
              <a:spcAft>
                <a:spcPts val="0"/>
              </a:spcAft>
              <a:buClr>
                <a:schemeClr val="dk1"/>
              </a:buClr>
              <a:buSzPts val="1800"/>
              <a:buNone/>
              <a:defRPr sz="1800">
                <a:solidFill>
                  <a:schemeClr val="dk1"/>
                </a:solidFill>
              </a:defRPr>
            </a:lvl6pPr>
            <a:lvl7pPr lvl="6">
              <a:spcBef>
                <a:spcPts val="0"/>
              </a:spcBef>
              <a:spcAft>
                <a:spcPts val="0"/>
              </a:spcAft>
              <a:buClr>
                <a:schemeClr val="dk1"/>
              </a:buClr>
              <a:buSzPts val="1800"/>
              <a:buNone/>
              <a:defRPr sz="1800">
                <a:solidFill>
                  <a:schemeClr val="dk1"/>
                </a:solidFill>
              </a:defRPr>
            </a:lvl7pPr>
            <a:lvl8pPr lvl="7">
              <a:spcBef>
                <a:spcPts val="0"/>
              </a:spcBef>
              <a:spcAft>
                <a:spcPts val="0"/>
              </a:spcAft>
              <a:buClr>
                <a:schemeClr val="dk1"/>
              </a:buClr>
              <a:buSzPts val="1800"/>
              <a:buNone/>
              <a:defRPr sz="1800">
                <a:solidFill>
                  <a:schemeClr val="dk1"/>
                </a:solidFill>
              </a:defRPr>
            </a:lvl8pPr>
            <a:lvl9pPr lvl="8">
              <a:spcBef>
                <a:spcPts val="0"/>
              </a:spcBef>
              <a:spcAft>
                <a:spcPts val="0"/>
              </a:spcAft>
              <a:buClr>
                <a:schemeClr val="dk1"/>
              </a:buClr>
              <a:buSzPts val="1800"/>
              <a:buNone/>
              <a:defRPr sz="1800">
                <a:solidFill>
                  <a:schemeClr val="dk1"/>
                </a:solidFill>
              </a:defRPr>
            </a:lvl9pPr>
          </a:lstStyle>
          <a:p/>
        </p:txBody>
      </p:sp>
      <p:sp>
        <p:nvSpPr>
          <p:cNvPr id="421" name="Google Shape;421;p50"/>
          <p:cNvSpPr txBox="1"/>
          <p:nvPr>
            <p:ph idx="7" type="subTitle"/>
          </p:nvPr>
        </p:nvSpPr>
        <p:spPr>
          <a:xfrm>
            <a:off x="4909675" y="4145267"/>
            <a:ext cx="3154800" cy="2196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1800"/>
              <a:buNone/>
              <a:defRPr sz="1800">
                <a:solidFill>
                  <a:schemeClr val="dk1"/>
                </a:solidFill>
              </a:defRPr>
            </a:lvl1pPr>
            <a:lvl2pPr lvl="1">
              <a:spcBef>
                <a:spcPts val="0"/>
              </a:spcBef>
              <a:spcAft>
                <a:spcPts val="0"/>
              </a:spcAft>
              <a:buClr>
                <a:schemeClr val="dk1"/>
              </a:buClr>
              <a:buSzPts val="1800"/>
              <a:buNone/>
              <a:defRPr sz="1800">
                <a:solidFill>
                  <a:schemeClr val="dk1"/>
                </a:solidFill>
              </a:defRPr>
            </a:lvl2pPr>
            <a:lvl3pPr lvl="2">
              <a:spcBef>
                <a:spcPts val="0"/>
              </a:spcBef>
              <a:spcAft>
                <a:spcPts val="0"/>
              </a:spcAft>
              <a:buClr>
                <a:schemeClr val="dk1"/>
              </a:buClr>
              <a:buSzPts val="1800"/>
              <a:buNone/>
              <a:defRPr sz="1800">
                <a:solidFill>
                  <a:schemeClr val="dk1"/>
                </a:solidFill>
              </a:defRPr>
            </a:lvl3pPr>
            <a:lvl4pPr lvl="3">
              <a:spcBef>
                <a:spcPts val="0"/>
              </a:spcBef>
              <a:spcAft>
                <a:spcPts val="0"/>
              </a:spcAft>
              <a:buClr>
                <a:schemeClr val="dk1"/>
              </a:buClr>
              <a:buSzPts val="1800"/>
              <a:buNone/>
              <a:defRPr sz="1800">
                <a:solidFill>
                  <a:schemeClr val="dk1"/>
                </a:solidFill>
              </a:defRPr>
            </a:lvl4pPr>
            <a:lvl5pPr lvl="4">
              <a:spcBef>
                <a:spcPts val="0"/>
              </a:spcBef>
              <a:spcAft>
                <a:spcPts val="0"/>
              </a:spcAft>
              <a:buClr>
                <a:schemeClr val="dk1"/>
              </a:buClr>
              <a:buSzPts val="1800"/>
              <a:buNone/>
              <a:defRPr sz="1800">
                <a:solidFill>
                  <a:schemeClr val="dk1"/>
                </a:solidFill>
              </a:defRPr>
            </a:lvl5pPr>
            <a:lvl6pPr lvl="5">
              <a:spcBef>
                <a:spcPts val="0"/>
              </a:spcBef>
              <a:spcAft>
                <a:spcPts val="0"/>
              </a:spcAft>
              <a:buClr>
                <a:schemeClr val="dk1"/>
              </a:buClr>
              <a:buSzPts val="1800"/>
              <a:buNone/>
              <a:defRPr sz="1800">
                <a:solidFill>
                  <a:schemeClr val="dk1"/>
                </a:solidFill>
              </a:defRPr>
            </a:lvl6pPr>
            <a:lvl7pPr lvl="6">
              <a:spcBef>
                <a:spcPts val="0"/>
              </a:spcBef>
              <a:spcAft>
                <a:spcPts val="0"/>
              </a:spcAft>
              <a:buClr>
                <a:schemeClr val="dk1"/>
              </a:buClr>
              <a:buSzPts val="1800"/>
              <a:buNone/>
              <a:defRPr sz="1800">
                <a:solidFill>
                  <a:schemeClr val="dk1"/>
                </a:solidFill>
              </a:defRPr>
            </a:lvl7pPr>
            <a:lvl8pPr lvl="7">
              <a:spcBef>
                <a:spcPts val="0"/>
              </a:spcBef>
              <a:spcAft>
                <a:spcPts val="0"/>
              </a:spcAft>
              <a:buClr>
                <a:schemeClr val="dk1"/>
              </a:buClr>
              <a:buSzPts val="1800"/>
              <a:buNone/>
              <a:defRPr sz="1800">
                <a:solidFill>
                  <a:schemeClr val="dk1"/>
                </a:solidFill>
              </a:defRPr>
            </a:lvl8pPr>
            <a:lvl9pPr lvl="8">
              <a:spcBef>
                <a:spcPts val="0"/>
              </a:spcBef>
              <a:spcAft>
                <a:spcPts val="0"/>
              </a:spcAft>
              <a:buClr>
                <a:schemeClr val="dk1"/>
              </a:buClr>
              <a:buSzPts val="1800"/>
              <a:buNone/>
              <a:defRPr sz="1800">
                <a:solidFill>
                  <a:schemeClr val="dk1"/>
                </a:solidFill>
              </a:defRPr>
            </a:lvl9pPr>
          </a:lstStyle>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big ideas - Horizontal - Light">
  <p:cSld name="BLANK_1_1_1_1_1_1_1_1_1_1_1_1_1_1_2">
    <p:bg>
      <p:bgPr>
        <a:solidFill>
          <a:schemeClr val="accent6"/>
        </a:solidFill>
      </p:bgPr>
    </p:bg>
    <p:spTree>
      <p:nvGrpSpPr>
        <p:cNvPr id="422" name="Shape 422"/>
        <p:cNvGrpSpPr/>
        <p:nvPr/>
      </p:nvGrpSpPr>
      <p:grpSpPr>
        <a:xfrm>
          <a:off x="0" y="0"/>
          <a:ext cx="0" cy="0"/>
          <a:chOff x="0" y="0"/>
          <a:chExt cx="0" cy="0"/>
        </a:xfrm>
      </p:grpSpPr>
      <p:sp>
        <p:nvSpPr>
          <p:cNvPr id="423" name="Google Shape;423;p51"/>
          <p:cNvSpPr txBox="1"/>
          <p:nvPr>
            <p:ph idx="12" type="sldNum"/>
          </p:nvPr>
        </p:nvSpPr>
        <p:spPr>
          <a:xfrm>
            <a:off x="8227975" y="217725"/>
            <a:ext cx="548700" cy="234000"/>
          </a:xfrm>
          <a:prstGeom prst="rect">
            <a:avLst/>
          </a:prstGeom>
          <a:noFill/>
          <a:ln>
            <a:noFill/>
          </a:ln>
        </p:spPr>
        <p:txBody>
          <a:bodyPr anchorCtr="0" anchor="ctr" bIns="91425" lIns="0" spcFirstLastPara="1" rIns="0" wrap="square" tIns="91425">
            <a:noAutofit/>
          </a:bodyPr>
          <a:lstStyle>
            <a:lvl1pPr lvl="0" algn="r">
              <a:buNone/>
              <a:defRPr sz="700">
                <a:solidFill>
                  <a:schemeClr val="lt1"/>
                </a:solidFill>
                <a:latin typeface="DM Sans"/>
                <a:ea typeface="DM Sans"/>
                <a:cs typeface="DM Sans"/>
                <a:sym typeface="DM Sans"/>
              </a:defRPr>
            </a:lvl1pPr>
            <a:lvl2pPr lvl="1" algn="r">
              <a:buNone/>
              <a:defRPr sz="700">
                <a:solidFill>
                  <a:schemeClr val="lt1"/>
                </a:solidFill>
                <a:latin typeface="DM Sans"/>
                <a:ea typeface="DM Sans"/>
                <a:cs typeface="DM Sans"/>
                <a:sym typeface="DM Sans"/>
              </a:defRPr>
            </a:lvl2pPr>
            <a:lvl3pPr lvl="2" algn="r">
              <a:buNone/>
              <a:defRPr sz="700">
                <a:solidFill>
                  <a:schemeClr val="lt1"/>
                </a:solidFill>
                <a:latin typeface="DM Sans"/>
                <a:ea typeface="DM Sans"/>
                <a:cs typeface="DM Sans"/>
                <a:sym typeface="DM Sans"/>
              </a:defRPr>
            </a:lvl3pPr>
            <a:lvl4pPr lvl="3" algn="r">
              <a:buNone/>
              <a:defRPr sz="700">
                <a:solidFill>
                  <a:schemeClr val="lt1"/>
                </a:solidFill>
                <a:latin typeface="DM Sans"/>
                <a:ea typeface="DM Sans"/>
                <a:cs typeface="DM Sans"/>
                <a:sym typeface="DM Sans"/>
              </a:defRPr>
            </a:lvl4pPr>
            <a:lvl5pPr lvl="4" algn="r">
              <a:buNone/>
              <a:defRPr sz="700">
                <a:solidFill>
                  <a:schemeClr val="lt1"/>
                </a:solidFill>
                <a:latin typeface="DM Sans"/>
                <a:ea typeface="DM Sans"/>
                <a:cs typeface="DM Sans"/>
                <a:sym typeface="DM Sans"/>
              </a:defRPr>
            </a:lvl5pPr>
            <a:lvl6pPr lvl="5" algn="r">
              <a:buNone/>
              <a:defRPr sz="700">
                <a:solidFill>
                  <a:schemeClr val="lt1"/>
                </a:solidFill>
                <a:latin typeface="DM Sans"/>
                <a:ea typeface="DM Sans"/>
                <a:cs typeface="DM Sans"/>
                <a:sym typeface="DM Sans"/>
              </a:defRPr>
            </a:lvl6pPr>
            <a:lvl7pPr lvl="6" algn="r">
              <a:buNone/>
              <a:defRPr sz="700">
                <a:solidFill>
                  <a:schemeClr val="lt1"/>
                </a:solidFill>
                <a:latin typeface="DM Sans"/>
                <a:ea typeface="DM Sans"/>
                <a:cs typeface="DM Sans"/>
                <a:sym typeface="DM Sans"/>
              </a:defRPr>
            </a:lvl7pPr>
            <a:lvl8pPr lvl="7" algn="r">
              <a:buNone/>
              <a:defRPr sz="700">
                <a:solidFill>
                  <a:schemeClr val="lt1"/>
                </a:solidFill>
                <a:latin typeface="DM Sans"/>
                <a:ea typeface="DM Sans"/>
                <a:cs typeface="DM Sans"/>
                <a:sym typeface="DM Sans"/>
              </a:defRPr>
            </a:lvl8pPr>
            <a:lvl9pPr lvl="8" algn="r">
              <a:buNone/>
              <a:defRPr sz="700">
                <a:solidFill>
                  <a:schemeClr val="lt1"/>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u="sng"/>
          </a:p>
        </p:txBody>
      </p:sp>
      <p:sp>
        <p:nvSpPr>
          <p:cNvPr id="424" name="Google Shape;424;p51"/>
          <p:cNvSpPr txBox="1"/>
          <p:nvPr>
            <p:ph idx="1" type="subTitle"/>
          </p:nvPr>
        </p:nvSpPr>
        <p:spPr>
          <a:xfrm>
            <a:off x="361975" y="217725"/>
            <a:ext cx="4163100" cy="237600"/>
          </a:xfrm>
          <a:prstGeom prst="rect">
            <a:avLst/>
          </a:prstGeom>
        </p:spPr>
        <p:txBody>
          <a:bodyPr anchorCtr="0" anchor="ctr" bIns="0" lIns="0" spcFirstLastPara="1" rIns="0" wrap="square" tIns="0">
            <a:noAutofit/>
          </a:bodyPr>
          <a:lstStyle>
            <a:lvl1pPr lvl="0">
              <a:spcBef>
                <a:spcPts val="0"/>
              </a:spcBef>
              <a:spcAft>
                <a:spcPts val="0"/>
              </a:spcAft>
              <a:buSzPts val="700"/>
              <a:buFont typeface="DM Sans"/>
              <a:buNone/>
              <a:defRPr sz="700">
                <a:latin typeface="DM Sans"/>
                <a:ea typeface="DM Sans"/>
                <a:cs typeface="DM Sans"/>
                <a:sym typeface="DM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5" name="Google Shape;425;p51"/>
          <p:cNvSpPr txBox="1"/>
          <p:nvPr>
            <p:ph idx="2" type="body"/>
          </p:nvPr>
        </p:nvSpPr>
        <p:spPr>
          <a:xfrm>
            <a:off x="4845475" y="1361028"/>
            <a:ext cx="3382500" cy="431400"/>
          </a:xfrm>
          <a:prstGeom prst="rect">
            <a:avLst/>
          </a:prstGeom>
        </p:spPr>
        <p:txBody>
          <a:bodyPr anchorCtr="0" anchor="t" bIns="0" lIns="0" spcFirstLastPara="1" rIns="0" wrap="square" tIns="0">
            <a:spAutoFit/>
          </a:bodyPr>
          <a:lstStyle>
            <a:lvl1pPr indent="-292100" lvl="0" marL="457200">
              <a:spcBef>
                <a:spcPts val="0"/>
              </a:spcBef>
              <a:spcAft>
                <a:spcPts val="0"/>
              </a:spcAft>
              <a:buClr>
                <a:schemeClr val="lt1"/>
              </a:buClr>
              <a:buSzPts val="1000"/>
              <a:buFont typeface="DM Sans"/>
              <a:buChar char="●"/>
              <a:defRPr sz="1000"/>
            </a:lvl1pPr>
            <a:lvl2pPr indent="-292100" lvl="1" marL="914400">
              <a:spcBef>
                <a:spcPts val="800"/>
              </a:spcBef>
              <a:spcAft>
                <a:spcPts val="0"/>
              </a:spcAft>
              <a:buClr>
                <a:schemeClr val="lt1"/>
              </a:buClr>
              <a:buSzPts val="1000"/>
              <a:buFont typeface="DM Sans"/>
              <a:buChar char="○"/>
              <a:defRPr sz="1000"/>
            </a:lvl2pPr>
            <a:lvl3pPr indent="-292100" lvl="2" marL="1371600">
              <a:spcBef>
                <a:spcPts val="800"/>
              </a:spcBef>
              <a:spcAft>
                <a:spcPts val="0"/>
              </a:spcAft>
              <a:buClr>
                <a:schemeClr val="lt1"/>
              </a:buClr>
              <a:buSzPts val="1000"/>
              <a:buFont typeface="DM Sans"/>
              <a:buChar char="■"/>
              <a:defRPr sz="1000"/>
            </a:lvl3pPr>
            <a:lvl4pPr indent="-292100" lvl="3" marL="1828800">
              <a:spcBef>
                <a:spcPts val="800"/>
              </a:spcBef>
              <a:spcAft>
                <a:spcPts val="0"/>
              </a:spcAft>
              <a:buClr>
                <a:schemeClr val="lt1"/>
              </a:buClr>
              <a:buSzPts val="1000"/>
              <a:buFont typeface="DM Sans"/>
              <a:buChar char="●"/>
              <a:defRPr sz="1000"/>
            </a:lvl4pPr>
            <a:lvl5pPr indent="-292100" lvl="4" marL="2286000">
              <a:spcBef>
                <a:spcPts val="800"/>
              </a:spcBef>
              <a:spcAft>
                <a:spcPts val="0"/>
              </a:spcAft>
              <a:buClr>
                <a:schemeClr val="lt1"/>
              </a:buClr>
              <a:buSzPts val="1000"/>
              <a:buFont typeface="DM Sans"/>
              <a:buChar char="○"/>
              <a:defRPr sz="1000"/>
            </a:lvl5pPr>
            <a:lvl6pPr indent="-292100" lvl="5" marL="2743200">
              <a:spcBef>
                <a:spcPts val="800"/>
              </a:spcBef>
              <a:spcAft>
                <a:spcPts val="0"/>
              </a:spcAft>
              <a:buClr>
                <a:schemeClr val="lt1"/>
              </a:buClr>
              <a:buSzPts val="1000"/>
              <a:buFont typeface="DM Sans"/>
              <a:buChar char="■"/>
              <a:defRPr sz="1000"/>
            </a:lvl6pPr>
            <a:lvl7pPr indent="-292100" lvl="6" marL="3200400">
              <a:spcBef>
                <a:spcPts val="800"/>
              </a:spcBef>
              <a:spcAft>
                <a:spcPts val="0"/>
              </a:spcAft>
              <a:buClr>
                <a:schemeClr val="lt1"/>
              </a:buClr>
              <a:buSzPts val="1000"/>
              <a:buFont typeface="DM Sans"/>
              <a:buChar char="●"/>
              <a:defRPr sz="1000"/>
            </a:lvl7pPr>
            <a:lvl8pPr indent="-292100" lvl="7" marL="3657600">
              <a:spcBef>
                <a:spcPts val="800"/>
              </a:spcBef>
              <a:spcAft>
                <a:spcPts val="0"/>
              </a:spcAft>
              <a:buClr>
                <a:schemeClr val="lt1"/>
              </a:buClr>
              <a:buSzPts val="1000"/>
              <a:buFont typeface="DM Sans"/>
              <a:buChar char="○"/>
              <a:defRPr sz="1000"/>
            </a:lvl8pPr>
            <a:lvl9pPr indent="-292100" lvl="8" marL="4114800">
              <a:spcBef>
                <a:spcPts val="800"/>
              </a:spcBef>
              <a:spcAft>
                <a:spcPts val="800"/>
              </a:spcAft>
              <a:buClr>
                <a:schemeClr val="lt1"/>
              </a:buClr>
              <a:buSzPts val="1000"/>
              <a:buFont typeface="DM Sans"/>
              <a:buChar char="■"/>
              <a:defRPr sz="1000"/>
            </a:lvl9pPr>
          </a:lstStyle>
          <a:p/>
        </p:txBody>
      </p:sp>
      <p:sp>
        <p:nvSpPr>
          <p:cNvPr id="426" name="Google Shape;426;p51"/>
          <p:cNvSpPr txBox="1"/>
          <p:nvPr>
            <p:ph idx="3" type="subTitle"/>
          </p:nvPr>
        </p:nvSpPr>
        <p:spPr>
          <a:xfrm>
            <a:off x="4845475" y="1028377"/>
            <a:ext cx="3382500" cy="237600"/>
          </a:xfrm>
          <a:prstGeom prst="rect">
            <a:avLst/>
          </a:prstGeom>
        </p:spPr>
        <p:txBody>
          <a:bodyPr anchorCtr="0" anchor="t" bIns="0" lIns="0" spcFirstLastPara="1" rIns="0" wrap="square" tIns="0">
            <a:spAutoFit/>
          </a:bodyPr>
          <a:lstStyle>
            <a:lvl1pPr lvl="0">
              <a:spcBef>
                <a:spcPts val="0"/>
              </a:spcBef>
              <a:spcAft>
                <a:spcPts val="0"/>
              </a:spcAft>
              <a:buSzPts val="1400"/>
              <a:buNone/>
              <a:defRPr/>
            </a:lvl1pPr>
            <a:lvl2pPr lvl="1">
              <a:spcBef>
                <a:spcPts val="0"/>
              </a:spcBef>
              <a:spcAft>
                <a:spcPts val="0"/>
              </a:spcAft>
              <a:buSzPts val="1600"/>
              <a:buFont typeface="DM Sans Light"/>
              <a:buNone/>
              <a:defRPr sz="1600">
                <a:latin typeface="DM Sans Light"/>
                <a:ea typeface="DM Sans Light"/>
                <a:cs typeface="DM Sans Light"/>
                <a:sym typeface="DM Sans Light"/>
              </a:defRPr>
            </a:lvl2pPr>
            <a:lvl3pPr lvl="2">
              <a:spcBef>
                <a:spcPts val="0"/>
              </a:spcBef>
              <a:spcAft>
                <a:spcPts val="0"/>
              </a:spcAft>
              <a:buSzPts val="1600"/>
              <a:buFont typeface="DM Sans Light"/>
              <a:buNone/>
              <a:defRPr sz="1600">
                <a:latin typeface="DM Sans Light"/>
                <a:ea typeface="DM Sans Light"/>
                <a:cs typeface="DM Sans Light"/>
                <a:sym typeface="DM Sans Light"/>
              </a:defRPr>
            </a:lvl3pPr>
            <a:lvl4pPr lvl="3">
              <a:spcBef>
                <a:spcPts val="0"/>
              </a:spcBef>
              <a:spcAft>
                <a:spcPts val="0"/>
              </a:spcAft>
              <a:buSzPts val="1600"/>
              <a:buFont typeface="DM Sans Light"/>
              <a:buNone/>
              <a:defRPr sz="1600">
                <a:latin typeface="DM Sans Light"/>
                <a:ea typeface="DM Sans Light"/>
                <a:cs typeface="DM Sans Light"/>
                <a:sym typeface="DM Sans Light"/>
              </a:defRPr>
            </a:lvl4pPr>
            <a:lvl5pPr lvl="4">
              <a:spcBef>
                <a:spcPts val="0"/>
              </a:spcBef>
              <a:spcAft>
                <a:spcPts val="0"/>
              </a:spcAft>
              <a:buSzPts val="1600"/>
              <a:buFont typeface="DM Sans Light"/>
              <a:buNone/>
              <a:defRPr sz="1600">
                <a:latin typeface="DM Sans Light"/>
                <a:ea typeface="DM Sans Light"/>
                <a:cs typeface="DM Sans Light"/>
                <a:sym typeface="DM Sans Light"/>
              </a:defRPr>
            </a:lvl5pPr>
            <a:lvl6pPr lvl="5">
              <a:spcBef>
                <a:spcPts val="0"/>
              </a:spcBef>
              <a:spcAft>
                <a:spcPts val="0"/>
              </a:spcAft>
              <a:buSzPts val="1600"/>
              <a:buFont typeface="DM Sans Light"/>
              <a:buNone/>
              <a:defRPr sz="1600">
                <a:latin typeface="DM Sans Light"/>
                <a:ea typeface="DM Sans Light"/>
                <a:cs typeface="DM Sans Light"/>
                <a:sym typeface="DM Sans Light"/>
              </a:defRPr>
            </a:lvl6pPr>
            <a:lvl7pPr lvl="6">
              <a:spcBef>
                <a:spcPts val="0"/>
              </a:spcBef>
              <a:spcAft>
                <a:spcPts val="0"/>
              </a:spcAft>
              <a:buSzPts val="1600"/>
              <a:buFont typeface="DM Sans Light"/>
              <a:buNone/>
              <a:defRPr sz="1600">
                <a:latin typeface="DM Sans Light"/>
                <a:ea typeface="DM Sans Light"/>
                <a:cs typeface="DM Sans Light"/>
                <a:sym typeface="DM Sans Light"/>
              </a:defRPr>
            </a:lvl7pPr>
            <a:lvl8pPr lvl="7">
              <a:spcBef>
                <a:spcPts val="0"/>
              </a:spcBef>
              <a:spcAft>
                <a:spcPts val="0"/>
              </a:spcAft>
              <a:buSzPts val="1600"/>
              <a:buFont typeface="DM Sans Light"/>
              <a:buNone/>
              <a:defRPr sz="1600">
                <a:latin typeface="DM Sans Light"/>
                <a:ea typeface="DM Sans Light"/>
                <a:cs typeface="DM Sans Light"/>
                <a:sym typeface="DM Sans Light"/>
              </a:defRPr>
            </a:lvl8pPr>
            <a:lvl9pPr lvl="8">
              <a:spcBef>
                <a:spcPts val="0"/>
              </a:spcBef>
              <a:spcAft>
                <a:spcPts val="0"/>
              </a:spcAft>
              <a:buSzPts val="1600"/>
              <a:buFont typeface="DM Sans Light"/>
              <a:buNone/>
              <a:defRPr sz="1600">
                <a:latin typeface="DM Sans Light"/>
                <a:ea typeface="DM Sans Light"/>
                <a:cs typeface="DM Sans Light"/>
                <a:sym typeface="DM Sans Light"/>
              </a:defRPr>
            </a:lvl9pPr>
          </a:lstStyle>
          <a:p/>
        </p:txBody>
      </p:sp>
      <p:sp>
        <p:nvSpPr>
          <p:cNvPr id="427" name="Google Shape;427;p51"/>
          <p:cNvSpPr txBox="1"/>
          <p:nvPr>
            <p:ph idx="4" type="body"/>
          </p:nvPr>
        </p:nvSpPr>
        <p:spPr>
          <a:xfrm>
            <a:off x="4845475" y="2595865"/>
            <a:ext cx="3382500" cy="431400"/>
          </a:xfrm>
          <a:prstGeom prst="rect">
            <a:avLst/>
          </a:prstGeom>
        </p:spPr>
        <p:txBody>
          <a:bodyPr anchorCtr="0" anchor="t" bIns="0" lIns="0" spcFirstLastPara="1" rIns="0" wrap="square" tIns="0">
            <a:spAutoFit/>
          </a:bodyPr>
          <a:lstStyle>
            <a:lvl1pPr indent="-292100" lvl="0" marL="457200">
              <a:spcBef>
                <a:spcPts val="0"/>
              </a:spcBef>
              <a:spcAft>
                <a:spcPts val="0"/>
              </a:spcAft>
              <a:buClr>
                <a:schemeClr val="dk1"/>
              </a:buClr>
              <a:buSzPts val="1000"/>
              <a:buFont typeface="DM Sans"/>
              <a:buChar char="●"/>
              <a:defRPr sz="1000">
                <a:solidFill>
                  <a:schemeClr val="dk1"/>
                </a:solidFill>
              </a:defRPr>
            </a:lvl1pPr>
            <a:lvl2pPr indent="-292100" lvl="1" marL="914400">
              <a:spcBef>
                <a:spcPts val="800"/>
              </a:spcBef>
              <a:spcAft>
                <a:spcPts val="0"/>
              </a:spcAft>
              <a:buClr>
                <a:schemeClr val="dk1"/>
              </a:buClr>
              <a:buSzPts val="1000"/>
              <a:buFont typeface="DM Sans"/>
              <a:buChar char="○"/>
              <a:defRPr sz="1000">
                <a:solidFill>
                  <a:schemeClr val="dk1"/>
                </a:solidFill>
              </a:defRPr>
            </a:lvl2pPr>
            <a:lvl3pPr indent="-292100" lvl="2" marL="1371600">
              <a:spcBef>
                <a:spcPts val="800"/>
              </a:spcBef>
              <a:spcAft>
                <a:spcPts val="0"/>
              </a:spcAft>
              <a:buClr>
                <a:schemeClr val="dk1"/>
              </a:buClr>
              <a:buSzPts val="1000"/>
              <a:buFont typeface="DM Sans"/>
              <a:buChar char="■"/>
              <a:defRPr sz="1000">
                <a:solidFill>
                  <a:schemeClr val="dk1"/>
                </a:solidFill>
              </a:defRPr>
            </a:lvl3pPr>
            <a:lvl4pPr indent="-292100" lvl="3" marL="1828800">
              <a:spcBef>
                <a:spcPts val="800"/>
              </a:spcBef>
              <a:spcAft>
                <a:spcPts val="0"/>
              </a:spcAft>
              <a:buClr>
                <a:schemeClr val="dk1"/>
              </a:buClr>
              <a:buSzPts val="1000"/>
              <a:buFont typeface="DM Sans"/>
              <a:buChar char="●"/>
              <a:defRPr sz="1000">
                <a:solidFill>
                  <a:schemeClr val="dk1"/>
                </a:solidFill>
              </a:defRPr>
            </a:lvl4pPr>
            <a:lvl5pPr indent="-292100" lvl="4" marL="2286000">
              <a:spcBef>
                <a:spcPts val="800"/>
              </a:spcBef>
              <a:spcAft>
                <a:spcPts val="0"/>
              </a:spcAft>
              <a:buClr>
                <a:schemeClr val="dk1"/>
              </a:buClr>
              <a:buSzPts val="1000"/>
              <a:buFont typeface="DM Sans"/>
              <a:buChar char="○"/>
              <a:defRPr sz="1000">
                <a:solidFill>
                  <a:schemeClr val="dk1"/>
                </a:solidFill>
              </a:defRPr>
            </a:lvl5pPr>
            <a:lvl6pPr indent="-292100" lvl="5" marL="2743200">
              <a:spcBef>
                <a:spcPts val="800"/>
              </a:spcBef>
              <a:spcAft>
                <a:spcPts val="0"/>
              </a:spcAft>
              <a:buClr>
                <a:schemeClr val="dk1"/>
              </a:buClr>
              <a:buSzPts val="1000"/>
              <a:buFont typeface="DM Sans"/>
              <a:buChar char="■"/>
              <a:defRPr sz="1000">
                <a:solidFill>
                  <a:schemeClr val="dk1"/>
                </a:solidFill>
              </a:defRPr>
            </a:lvl6pPr>
            <a:lvl7pPr indent="-292100" lvl="6" marL="3200400">
              <a:spcBef>
                <a:spcPts val="800"/>
              </a:spcBef>
              <a:spcAft>
                <a:spcPts val="0"/>
              </a:spcAft>
              <a:buClr>
                <a:schemeClr val="dk1"/>
              </a:buClr>
              <a:buSzPts val="1000"/>
              <a:buFont typeface="DM Sans"/>
              <a:buChar char="●"/>
              <a:defRPr sz="1000">
                <a:solidFill>
                  <a:schemeClr val="dk1"/>
                </a:solidFill>
              </a:defRPr>
            </a:lvl7pPr>
            <a:lvl8pPr indent="-292100" lvl="7" marL="3657600">
              <a:spcBef>
                <a:spcPts val="800"/>
              </a:spcBef>
              <a:spcAft>
                <a:spcPts val="0"/>
              </a:spcAft>
              <a:buClr>
                <a:schemeClr val="dk1"/>
              </a:buClr>
              <a:buSzPts val="1000"/>
              <a:buFont typeface="DM Sans"/>
              <a:buChar char="○"/>
              <a:defRPr sz="1000">
                <a:solidFill>
                  <a:schemeClr val="dk1"/>
                </a:solidFill>
              </a:defRPr>
            </a:lvl8pPr>
            <a:lvl9pPr indent="-292100" lvl="8" marL="4114800">
              <a:spcBef>
                <a:spcPts val="800"/>
              </a:spcBef>
              <a:spcAft>
                <a:spcPts val="800"/>
              </a:spcAft>
              <a:buClr>
                <a:schemeClr val="dk1"/>
              </a:buClr>
              <a:buSzPts val="1000"/>
              <a:buFont typeface="DM Sans"/>
              <a:buChar char="■"/>
              <a:defRPr sz="1000">
                <a:solidFill>
                  <a:schemeClr val="dk1"/>
                </a:solidFill>
              </a:defRPr>
            </a:lvl9pPr>
          </a:lstStyle>
          <a:p/>
        </p:txBody>
      </p:sp>
      <p:sp>
        <p:nvSpPr>
          <p:cNvPr id="428" name="Google Shape;428;p51"/>
          <p:cNvSpPr txBox="1"/>
          <p:nvPr>
            <p:ph idx="5" type="subTitle"/>
          </p:nvPr>
        </p:nvSpPr>
        <p:spPr>
          <a:xfrm>
            <a:off x="4845475" y="2263215"/>
            <a:ext cx="3382500" cy="237600"/>
          </a:xfrm>
          <a:prstGeom prst="rect">
            <a:avLst/>
          </a:prstGeom>
        </p:spPr>
        <p:txBody>
          <a:bodyPr anchorCtr="0" anchor="t" bIns="0" lIns="0" spcFirstLastPara="1" rIns="0" wrap="square" tIns="0">
            <a:spAutoFit/>
          </a:bodyPr>
          <a:lstStyle>
            <a:lvl1pPr lvl="0">
              <a:spcBef>
                <a:spcPts val="0"/>
              </a:spcBef>
              <a:spcAft>
                <a:spcPts val="0"/>
              </a:spcAft>
              <a:buClr>
                <a:schemeClr val="dk1"/>
              </a:buClr>
              <a:buSzPts val="1400"/>
              <a:buNone/>
              <a:defRPr>
                <a:solidFill>
                  <a:schemeClr val="dk1"/>
                </a:solidFill>
              </a:defRPr>
            </a:lvl1pPr>
            <a:lvl2pPr lvl="1">
              <a:spcBef>
                <a:spcPts val="0"/>
              </a:spcBef>
              <a:spcAft>
                <a:spcPts val="0"/>
              </a:spcAft>
              <a:buClr>
                <a:schemeClr val="dk1"/>
              </a:buClr>
              <a:buSzPts val="1600"/>
              <a:buFont typeface="DM Sans Light"/>
              <a:buNone/>
              <a:defRPr sz="1600">
                <a:solidFill>
                  <a:schemeClr val="dk1"/>
                </a:solidFill>
                <a:latin typeface="DM Sans Light"/>
                <a:ea typeface="DM Sans Light"/>
                <a:cs typeface="DM Sans Light"/>
                <a:sym typeface="DM Sans Light"/>
              </a:defRPr>
            </a:lvl2pPr>
            <a:lvl3pPr lvl="2">
              <a:spcBef>
                <a:spcPts val="0"/>
              </a:spcBef>
              <a:spcAft>
                <a:spcPts val="0"/>
              </a:spcAft>
              <a:buClr>
                <a:schemeClr val="dk1"/>
              </a:buClr>
              <a:buSzPts val="1600"/>
              <a:buFont typeface="DM Sans Light"/>
              <a:buNone/>
              <a:defRPr sz="1600">
                <a:solidFill>
                  <a:schemeClr val="dk1"/>
                </a:solidFill>
                <a:latin typeface="DM Sans Light"/>
                <a:ea typeface="DM Sans Light"/>
                <a:cs typeface="DM Sans Light"/>
                <a:sym typeface="DM Sans Light"/>
              </a:defRPr>
            </a:lvl3pPr>
            <a:lvl4pPr lvl="3">
              <a:spcBef>
                <a:spcPts val="0"/>
              </a:spcBef>
              <a:spcAft>
                <a:spcPts val="0"/>
              </a:spcAft>
              <a:buClr>
                <a:schemeClr val="dk1"/>
              </a:buClr>
              <a:buSzPts val="1600"/>
              <a:buFont typeface="DM Sans Light"/>
              <a:buNone/>
              <a:defRPr sz="1600">
                <a:solidFill>
                  <a:schemeClr val="dk1"/>
                </a:solidFill>
                <a:latin typeface="DM Sans Light"/>
                <a:ea typeface="DM Sans Light"/>
                <a:cs typeface="DM Sans Light"/>
                <a:sym typeface="DM Sans Light"/>
              </a:defRPr>
            </a:lvl4pPr>
            <a:lvl5pPr lvl="4">
              <a:spcBef>
                <a:spcPts val="0"/>
              </a:spcBef>
              <a:spcAft>
                <a:spcPts val="0"/>
              </a:spcAft>
              <a:buClr>
                <a:schemeClr val="dk1"/>
              </a:buClr>
              <a:buSzPts val="1600"/>
              <a:buFont typeface="DM Sans Light"/>
              <a:buNone/>
              <a:defRPr sz="1600">
                <a:solidFill>
                  <a:schemeClr val="dk1"/>
                </a:solidFill>
                <a:latin typeface="DM Sans Light"/>
                <a:ea typeface="DM Sans Light"/>
                <a:cs typeface="DM Sans Light"/>
                <a:sym typeface="DM Sans Light"/>
              </a:defRPr>
            </a:lvl5pPr>
            <a:lvl6pPr lvl="5">
              <a:spcBef>
                <a:spcPts val="0"/>
              </a:spcBef>
              <a:spcAft>
                <a:spcPts val="0"/>
              </a:spcAft>
              <a:buClr>
                <a:schemeClr val="dk1"/>
              </a:buClr>
              <a:buSzPts val="1600"/>
              <a:buFont typeface="DM Sans Light"/>
              <a:buNone/>
              <a:defRPr sz="1600">
                <a:solidFill>
                  <a:schemeClr val="dk1"/>
                </a:solidFill>
                <a:latin typeface="DM Sans Light"/>
                <a:ea typeface="DM Sans Light"/>
                <a:cs typeface="DM Sans Light"/>
                <a:sym typeface="DM Sans Light"/>
              </a:defRPr>
            </a:lvl6pPr>
            <a:lvl7pPr lvl="6">
              <a:spcBef>
                <a:spcPts val="0"/>
              </a:spcBef>
              <a:spcAft>
                <a:spcPts val="0"/>
              </a:spcAft>
              <a:buClr>
                <a:schemeClr val="dk1"/>
              </a:buClr>
              <a:buSzPts val="1600"/>
              <a:buFont typeface="DM Sans Light"/>
              <a:buNone/>
              <a:defRPr sz="1600">
                <a:solidFill>
                  <a:schemeClr val="dk1"/>
                </a:solidFill>
                <a:latin typeface="DM Sans Light"/>
                <a:ea typeface="DM Sans Light"/>
                <a:cs typeface="DM Sans Light"/>
                <a:sym typeface="DM Sans Light"/>
              </a:defRPr>
            </a:lvl7pPr>
            <a:lvl8pPr lvl="7">
              <a:spcBef>
                <a:spcPts val="0"/>
              </a:spcBef>
              <a:spcAft>
                <a:spcPts val="0"/>
              </a:spcAft>
              <a:buClr>
                <a:schemeClr val="dk1"/>
              </a:buClr>
              <a:buSzPts val="1600"/>
              <a:buFont typeface="DM Sans Light"/>
              <a:buNone/>
              <a:defRPr sz="1600">
                <a:solidFill>
                  <a:schemeClr val="dk1"/>
                </a:solidFill>
                <a:latin typeface="DM Sans Light"/>
                <a:ea typeface="DM Sans Light"/>
                <a:cs typeface="DM Sans Light"/>
                <a:sym typeface="DM Sans Light"/>
              </a:defRPr>
            </a:lvl8pPr>
            <a:lvl9pPr lvl="8">
              <a:spcBef>
                <a:spcPts val="0"/>
              </a:spcBef>
              <a:spcAft>
                <a:spcPts val="0"/>
              </a:spcAft>
              <a:buClr>
                <a:schemeClr val="dk1"/>
              </a:buClr>
              <a:buSzPts val="1600"/>
              <a:buFont typeface="DM Sans Light"/>
              <a:buNone/>
              <a:defRPr sz="1600">
                <a:solidFill>
                  <a:schemeClr val="dk1"/>
                </a:solidFill>
                <a:latin typeface="DM Sans Light"/>
                <a:ea typeface="DM Sans Light"/>
                <a:cs typeface="DM Sans Light"/>
                <a:sym typeface="DM Sans Light"/>
              </a:defRPr>
            </a:lvl9pPr>
          </a:lstStyle>
          <a:p/>
        </p:txBody>
      </p:sp>
      <p:sp>
        <p:nvSpPr>
          <p:cNvPr id="429" name="Google Shape;429;p51"/>
          <p:cNvSpPr txBox="1"/>
          <p:nvPr>
            <p:ph idx="6" type="body"/>
          </p:nvPr>
        </p:nvSpPr>
        <p:spPr>
          <a:xfrm>
            <a:off x="4845475" y="3870078"/>
            <a:ext cx="3382500" cy="431400"/>
          </a:xfrm>
          <a:prstGeom prst="rect">
            <a:avLst/>
          </a:prstGeom>
        </p:spPr>
        <p:txBody>
          <a:bodyPr anchorCtr="0" anchor="t" bIns="0" lIns="0" spcFirstLastPara="1" rIns="0" wrap="square" tIns="0">
            <a:spAutoFit/>
          </a:bodyPr>
          <a:lstStyle>
            <a:lvl1pPr indent="-292100" lvl="0" marL="457200">
              <a:lnSpc>
                <a:spcPct val="100000"/>
              </a:lnSpc>
              <a:spcBef>
                <a:spcPts val="0"/>
              </a:spcBef>
              <a:spcAft>
                <a:spcPts val="0"/>
              </a:spcAft>
              <a:buClr>
                <a:schemeClr val="dk1"/>
              </a:buClr>
              <a:buSzPts val="1000"/>
              <a:buFont typeface="DM Sans"/>
              <a:buChar char="●"/>
              <a:defRPr sz="1000">
                <a:solidFill>
                  <a:schemeClr val="dk1"/>
                </a:solidFill>
              </a:defRPr>
            </a:lvl1pPr>
            <a:lvl2pPr indent="-292100" lvl="1" marL="914400">
              <a:lnSpc>
                <a:spcPct val="100000"/>
              </a:lnSpc>
              <a:spcBef>
                <a:spcPts val="800"/>
              </a:spcBef>
              <a:spcAft>
                <a:spcPts val="0"/>
              </a:spcAft>
              <a:buClr>
                <a:schemeClr val="dk1"/>
              </a:buClr>
              <a:buSzPts val="1000"/>
              <a:buFont typeface="DM Sans"/>
              <a:buChar char="○"/>
              <a:defRPr sz="1000">
                <a:solidFill>
                  <a:schemeClr val="dk1"/>
                </a:solidFill>
              </a:defRPr>
            </a:lvl2pPr>
            <a:lvl3pPr indent="-292100" lvl="2" marL="1371600">
              <a:lnSpc>
                <a:spcPct val="100000"/>
              </a:lnSpc>
              <a:spcBef>
                <a:spcPts val="800"/>
              </a:spcBef>
              <a:spcAft>
                <a:spcPts val="0"/>
              </a:spcAft>
              <a:buClr>
                <a:schemeClr val="dk1"/>
              </a:buClr>
              <a:buSzPts val="1000"/>
              <a:buFont typeface="DM Sans"/>
              <a:buChar char="■"/>
              <a:defRPr sz="1000">
                <a:solidFill>
                  <a:schemeClr val="dk1"/>
                </a:solidFill>
              </a:defRPr>
            </a:lvl3pPr>
            <a:lvl4pPr indent="-292100" lvl="3" marL="1828800">
              <a:lnSpc>
                <a:spcPct val="100000"/>
              </a:lnSpc>
              <a:spcBef>
                <a:spcPts val="800"/>
              </a:spcBef>
              <a:spcAft>
                <a:spcPts val="0"/>
              </a:spcAft>
              <a:buClr>
                <a:schemeClr val="dk1"/>
              </a:buClr>
              <a:buSzPts val="1000"/>
              <a:buFont typeface="DM Sans"/>
              <a:buChar char="●"/>
              <a:defRPr sz="1000">
                <a:solidFill>
                  <a:schemeClr val="dk1"/>
                </a:solidFill>
              </a:defRPr>
            </a:lvl4pPr>
            <a:lvl5pPr indent="-292100" lvl="4" marL="2286000">
              <a:lnSpc>
                <a:spcPct val="100000"/>
              </a:lnSpc>
              <a:spcBef>
                <a:spcPts val="800"/>
              </a:spcBef>
              <a:spcAft>
                <a:spcPts val="0"/>
              </a:spcAft>
              <a:buClr>
                <a:schemeClr val="dk1"/>
              </a:buClr>
              <a:buSzPts val="1000"/>
              <a:buFont typeface="DM Sans"/>
              <a:buChar char="○"/>
              <a:defRPr sz="1000">
                <a:solidFill>
                  <a:schemeClr val="dk1"/>
                </a:solidFill>
              </a:defRPr>
            </a:lvl5pPr>
            <a:lvl6pPr indent="-292100" lvl="5" marL="2743200">
              <a:lnSpc>
                <a:spcPct val="100000"/>
              </a:lnSpc>
              <a:spcBef>
                <a:spcPts val="800"/>
              </a:spcBef>
              <a:spcAft>
                <a:spcPts val="0"/>
              </a:spcAft>
              <a:buClr>
                <a:schemeClr val="dk1"/>
              </a:buClr>
              <a:buSzPts val="1000"/>
              <a:buFont typeface="DM Sans"/>
              <a:buChar char="■"/>
              <a:defRPr sz="1000">
                <a:solidFill>
                  <a:schemeClr val="dk1"/>
                </a:solidFill>
              </a:defRPr>
            </a:lvl6pPr>
            <a:lvl7pPr indent="-292100" lvl="6" marL="3200400">
              <a:lnSpc>
                <a:spcPct val="100000"/>
              </a:lnSpc>
              <a:spcBef>
                <a:spcPts val="800"/>
              </a:spcBef>
              <a:spcAft>
                <a:spcPts val="0"/>
              </a:spcAft>
              <a:buClr>
                <a:schemeClr val="dk1"/>
              </a:buClr>
              <a:buSzPts val="1000"/>
              <a:buFont typeface="DM Sans"/>
              <a:buChar char="●"/>
              <a:defRPr sz="1000">
                <a:solidFill>
                  <a:schemeClr val="dk1"/>
                </a:solidFill>
              </a:defRPr>
            </a:lvl7pPr>
            <a:lvl8pPr indent="-292100" lvl="7" marL="3657600">
              <a:lnSpc>
                <a:spcPct val="100000"/>
              </a:lnSpc>
              <a:spcBef>
                <a:spcPts val="800"/>
              </a:spcBef>
              <a:spcAft>
                <a:spcPts val="0"/>
              </a:spcAft>
              <a:buClr>
                <a:schemeClr val="dk1"/>
              </a:buClr>
              <a:buSzPts val="1000"/>
              <a:buFont typeface="DM Sans"/>
              <a:buChar char="○"/>
              <a:defRPr sz="1000">
                <a:solidFill>
                  <a:schemeClr val="dk1"/>
                </a:solidFill>
              </a:defRPr>
            </a:lvl8pPr>
            <a:lvl9pPr indent="-292100" lvl="8" marL="4114800">
              <a:lnSpc>
                <a:spcPct val="100000"/>
              </a:lnSpc>
              <a:spcBef>
                <a:spcPts val="800"/>
              </a:spcBef>
              <a:spcAft>
                <a:spcPts val="800"/>
              </a:spcAft>
              <a:buClr>
                <a:schemeClr val="dk1"/>
              </a:buClr>
              <a:buSzPts val="1000"/>
              <a:buFont typeface="DM Sans"/>
              <a:buChar char="■"/>
              <a:defRPr sz="1000">
                <a:solidFill>
                  <a:schemeClr val="dk1"/>
                </a:solidFill>
              </a:defRPr>
            </a:lvl9pPr>
          </a:lstStyle>
          <a:p/>
        </p:txBody>
      </p:sp>
      <p:sp>
        <p:nvSpPr>
          <p:cNvPr id="430" name="Google Shape;430;p51"/>
          <p:cNvSpPr txBox="1"/>
          <p:nvPr>
            <p:ph idx="7" type="subTitle"/>
          </p:nvPr>
        </p:nvSpPr>
        <p:spPr>
          <a:xfrm>
            <a:off x="4845475" y="3537427"/>
            <a:ext cx="3382500" cy="237600"/>
          </a:xfrm>
          <a:prstGeom prst="rect">
            <a:avLst/>
          </a:prstGeom>
        </p:spPr>
        <p:txBody>
          <a:bodyPr anchorCtr="0" anchor="t" bIns="0" lIns="0" spcFirstLastPara="1" rIns="0" wrap="square" tIns="0">
            <a:spAutoFit/>
          </a:bodyPr>
          <a:lstStyle>
            <a:lvl1pPr lvl="0">
              <a:spcBef>
                <a:spcPts val="0"/>
              </a:spcBef>
              <a:spcAft>
                <a:spcPts val="0"/>
              </a:spcAft>
              <a:buClr>
                <a:schemeClr val="dk1"/>
              </a:buClr>
              <a:buSzPts val="1400"/>
              <a:buNone/>
              <a:defRPr>
                <a:solidFill>
                  <a:schemeClr val="dk1"/>
                </a:solidFill>
              </a:defRPr>
            </a:lvl1pPr>
            <a:lvl2pPr lvl="1">
              <a:spcBef>
                <a:spcPts val="0"/>
              </a:spcBef>
              <a:spcAft>
                <a:spcPts val="0"/>
              </a:spcAft>
              <a:buClr>
                <a:schemeClr val="dk1"/>
              </a:buClr>
              <a:buSzPts val="1600"/>
              <a:buFont typeface="DM Sans Light"/>
              <a:buNone/>
              <a:defRPr sz="1600">
                <a:solidFill>
                  <a:schemeClr val="dk1"/>
                </a:solidFill>
                <a:latin typeface="DM Sans Light"/>
                <a:ea typeface="DM Sans Light"/>
                <a:cs typeface="DM Sans Light"/>
                <a:sym typeface="DM Sans Light"/>
              </a:defRPr>
            </a:lvl2pPr>
            <a:lvl3pPr lvl="2">
              <a:spcBef>
                <a:spcPts val="0"/>
              </a:spcBef>
              <a:spcAft>
                <a:spcPts val="0"/>
              </a:spcAft>
              <a:buClr>
                <a:schemeClr val="dk1"/>
              </a:buClr>
              <a:buSzPts val="1600"/>
              <a:buFont typeface="DM Sans Light"/>
              <a:buNone/>
              <a:defRPr sz="1600">
                <a:solidFill>
                  <a:schemeClr val="dk1"/>
                </a:solidFill>
                <a:latin typeface="DM Sans Light"/>
                <a:ea typeface="DM Sans Light"/>
                <a:cs typeface="DM Sans Light"/>
                <a:sym typeface="DM Sans Light"/>
              </a:defRPr>
            </a:lvl3pPr>
            <a:lvl4pPr lvl="3">
              <a:spcBef>
                <a:spcPts val="0"/>
              </a:spcBef>
              <a:spcAft>
                <a:spcPts val="0"/>
              </a:spcAft>
              <a:buClr>
                <a:schemeClr val="dk1"/>
              </a:buClr>
              <a:buSzPts val="1600"/>
              <a:buFont typeface="DM Sans Light"/>
              <a:buNone/>
              <a:defRPr sz="1600">
                <a:solidFill>
                  <a:schemeClr val="dk1"/>
                </a:solidFill>
                <a:latin typeface="DM Sans Light"/>
                <a:ea typeface="DM Sans Light"/>
                <a:cs typeface="DM Sans Light"/>
                <a:sym typeface="DM Sans Light"/>
              </a:defRPr>
            </a:lvl4pPr>
            <a:lvl5pPr lvl="4">
              <a:spcBef>
                <a:spcPts val="0"/>
              </a:spcBef>
              <a:spcAft>
                <a:spcPts val="0"/>
              </a:spcAft>
              <a:buClr>
                <a:schemeClr val="dk1"/>
              </a:buClr>
              <a:buSzPts val="1600"/>
              <a:buFont typeface="DM Sans Light"/>
              <a:buNone/>
              <a:defRPr sz="1600">
                <a:solidFill>
                  <a:schemeClr val="dk1"/>
                </a:solidFill>
                <a:latin typeface="DM Sans Light"/>
                <a:ea typeface="DM Sans Light"/>
                <a:cs typeface="DM Sans Light"/>
                <a:sym typeface="DM Sans Light"/>
              </a:defRPr>
            </a:lvl5pPr>
            <a:lvl6pPr lvl="5">
              <a:spcBef>
                <a:spcPts val="0"/>
              </a:spcBef>
              <a:spcAft>
                <a:spcPts val="0"/>
              </a:spcAft>
              <a:buClr>
                <a:schemeClr val="dk1"/>
              </a:buClr>
              <a:buSzPts val="1600"/>
              <a:buFont typeface="DM Sans Light"/>
              <a:buNone/>
              <a:defRPr sz="1600">
                <a:solidFill>
                  <a:schemeClr val="dk1"/>
                </a:solidFill>
                <a:latin typeface="DM Sans Light"/>
                <a:ea typeface="DM Sans Light"/>
                <a:cs typeface="DM Sans Light"/>
                <a:sym typeface="DM Sans Light"/>
              </a:defRPr>
            </a:lvl6pPr>
            <a:lvl7pPr lvl="6">
              <a:spcBef>
                <a:spcPts val="0"/>
              </a:spcBef>
              <a:spcAft>
                <a:spcPts val="0"/>
              </a:spcAft>
              <a:buClr>
                <a:schemeClr val="dk1"/>
              </a:buClr>
              <a:buSzPts val="1600"/>
              <a:buFont typeface="DM Sans Light"/>
              <a:buNone/>
              <a:defRPr sz="1600">
                <a:solidFill>
                  <a:schemeClr val="dk1"/>
                </a:solidFill>
                <a:latin typeface="DM Sans Light"/>
                <a:ea typeface="DM Sans Light"/>
                <a:cs typeface="DM Sans Light"/>
                <a:sym typeface="DM Sans Light"/>
              </a:defRPr>
            </a:lvl7pPr>
            <a:lvl8pPr lvl="7">
              <a:spcBef>
                <a:spcPts val="0"/>
              </a:spcBef>
              <a:spcAft>
                <a:spcPts val="0"/>
              </a:spcAft>
              <a:buClr>
                <a:schemeClr val="dk1"/>
              </a:buClr>
              <a:buSzPts val="1600"/>
              <a:buFont typeface="DM Sans Light"/>
              <a:buNone/>
              <a:defRPr sz="1600">
                <a:solidFill>
                  <a:schemeClr val="dk1"/>
                </a:solidFill>
                <a:latin typeface="DM Sans Light"/>
                <a:ea typeface="DM Sans Light"/>
                <a:cs typeface="DM Sans Light"/>
                <a:sym typeface="DM Sans Light"/>
              </a:defRPr>
            </a:lvl8pPr>
            <a:lvl9pPr lvl="8">
              <a:spcBef>
                <a:spcPts val="0"/>
              </a:spcBef>
              <a:spcAft>
                <a:spcPts val="0"/>
              </a:spcAft>
              <a:buClr>
                <a:schemeClr val="dk1"/>
              </a:buClr>
              <a:buSzPts val="1600"/>
              <a:buFont typeface="DM Sans Light"/>
              <a:buNone/>
              <a:defRPr sz="1600">
                <a:solidFill>
                  <a:schemeClr val="dk1"/>
                </a:solidFill>
                <a:latin typeface="DM Sans Light"/>
                <a:ea typeface="DM Sans Light"/>
                <a:cs typeface="DM Sans Light"/>
                <a:sym typeface="DM Sans Light"/>
              </a:defRPr>
            </a:lvl9pPr>
          </a:lstStyle>
          <a:p/>
        </p:txBody>
      </p:sp>
      <p:sp>
        <p:nvSpPr>
          <p:cNvPr id="431" name="Google Shape;431;p51"/>
          <p:cNvSpPr txBox="1"/>
          <p:nvPr>
            <p:ph type="title"/>
          </p:nvPr>
        </p:nvSpPr>
        <p:spPr>
          <a:xfrm>
            <a:off x="361975" y="988555"/>
            <a:ext cx="3860100" cy="587700"/>
          </a:xfrm>
          <a:prstGeom prst="rect">
            <a:avLst/>
          </a:prstGeom>
        </p:spPr>
        <p:txBody>
          <a:bodyPr anchorCtr="0" anchor="t" bIns="0" lIns="0" spcFirstLastPara="1" rIns="0" wrap="square" tIns="0">
            <a:spAutoFit/>
          </a:bodyPr>
          <a:lstStyle>
            <a:lvl1pPr lvl="0">
              <a:lnSpc>
                <a:spcPct val="90000"/>
              </a:lnSpc>
              <a:spcBef>
                <a:spcPts val="0"/>
              </a:spcBef>
              <a:spcAft>
                <a:spcPts val="0"/>
              </a:spcAft>
              <a:buNone/>
              <a:defRPr sz="2200"/>
            </a:lvl1pPr>
            <a:lvl2pPr lvl="1">
              <a:lnSpc>
                <a:spcPct val="90000"/>
              </a:lnSpc>
              <a:spcBef>
                <a:spcPts val="0"/>
              </a:spcBef>
              <a:spcAft>
                <a:spcPts val="0"/>
              </a:spcAft>
              <a:buNone/>
              <a:defRPr sz="2200"/>
            </a:lvl2pPr>
            <a:lvl3pPr lvl="2">
              <a:lnSpc>
                <a:spcPct val="90000"/>
              </a:lnSpc>
              <a:spcBef>
                <a:spcPts val="0"/>
              </a:spcBef>
              <a:spcAft>
                <a:spcPts val="0"/>
              </a:spcAft>
              <a:buNone/>
              <a:defRPr sz="2200"/>
            </a:lvl3pPr>
            <a:lvl4pPr lvl="3">
              <a:lnSpc>
                <a:spcPct val="90000"/>
              </a:lnSpc>
              <a:spcBef>
                <a:spcPts val="0"/>
              </a:spcBef>
              <a:spcAft>
                <a:spcPts val="0"/>
              </a:spcAft>
              <a:buNone/>
              <a:defRPr sz="2200"/>
            </a:lvl4pPr>
            <a:lvl5pPr lvl="4">
              <a:lnSpc>
                <a:spcPct val="90000"/>
              </a:lnSpc>
              <a:spcBef>
                <a:spcPts val="0"/>
              </a:spcBef>
              <a:spcAft>
                <a:spcPts val="0"/>
              </a:spcAft>
              <a:buNone/>
              <a:defRPr sz="2200"/>
            </a:lvl5pPr>
            <a:lvl6pPr lvl="5">
              <a:lnSpc>
                <a:spcPct val="90000"/>
              </a:lnSpc>
              <a:spcBef>
                <a:spcPts val="0"/>
              </a:spcBef>
              <a:spcAft>
                <a:spcPts val="0"/>
              </a:spcAft>
              <a:buNone/>
              <a:defRPr sz="2200"/>
            </a:lvl6pPr>
            <a:lvl7pPr lvl="6">
              <a:lnSpc>
                <a:spcPct val="90000"/>
              </a:lnSpc>
              <a:spcBef>
                <a:spcPts val="0"/>
              </a:spcBef>
              <a:spcAft>
                <a:spcPts val="0"/>
              </a:spcAft>
              <a:buNone/>
              <a:defRPr sz="2200"/>
            </a:lvl7pPr>
            <a:lvl8pPr lvl="7">
              <a:lnSpc>
                <a:spcPct val="90000"/>
              </a:lnSpc>
              <a:spcBef>
                <a:spcPts val="0"/>
              </a:spcBef>
              <a:spcAft>
                <a:spcPts val="0"/>
              </a:spcAft>
              <a:buNone/>
              <a:defRPr sz="2200"/>
            </a:lvl8pPr>
            <a:lvl9pPr lvl="8">
              <a:lnSpc>
                <a:spcPct val="90000"/>
              </a:lnSpc>
              <a:spcBef>
                <a:spcPts val="0"/>
              </a:spcBef>
              <a:spcAft>
                <a:spcPts val="0"/>
              </a:spcAft>
              <a:buNone/>
              <a:defRPr sz="2200"/>
            </a:lvl9pPr>
          </a:lstStyle>
          <a:p/>
        </p:txBody>
      </p:sp>
      <p:sp>
        <p:nvSpPr>
          <p:cNvPr id="432" name="Google Shape;432;p51"/>
          <p:cNvSpPr txBox="1"/>
          <p:nvPr>
            <p:ph idx="8" type="subTitle"/>
          </p:nvPr>
        </p:nvSpPr>
        <p:spPr>
          <a:xfrm>
            <a:off x="361975" y="732775"/>
            <a:ext cx="3860100" cy="138600"/>
          </a:xfrm>
          <a:prstGeom prst="rect">
            <a:avLst/>
          </a:prstGeom>
        </p:spPr>
        <p:txBody>
          <a:bodyPr anchorCtr="0" anchor="b" bIns="0" lIns="0" spcFirstLastPara="1" rIns="0" wrap="square" tIns="0">
            <a:spAutoFit/>
          </a:bodyPr>
          <a:lstStyle>
            <a:lvl1pPr lvl="0">
              <a:spcBef>
                <a:spcPts val="0"/>
              </a:spcBef>
              <a:spcAft>
                <a:spcPts val="0"/>
              </a:spcAft>
              <a:buSzPts val="1000"/>
              <a:buFont typeface="DM Sans Light"/>
              <a:buNone/>
              <a:defRPr sz="1000">
                <a:latin typeface="DM Sans Light"/>
                <a:ea typeface="DM Sans Light"/>
                <a:cs typeface="DM Sans Light"/>
                <a:sym typeface="DM Sans Ligh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ctivity 1">
  <p:cSld name="BLANK_1_1_1_1_1_1_1_1_1_1_1_4">
    <p:spTree>
      <p:nvGrpSpPr>
        <p:cNvPr id="40" name="Shape 40"/>
        <p:cNvGrpSpPr/>
        <p:nvPr/>
      </p:nvGrpSpPr>
      <p:grpSpPr>
        <a:xfrm>
          <a:off x="0" y="0"/>
          <a:ext cx="0" cy="0"/>
          <a:chOff x="0" y="0"/>
          <a:chExt cx="0" cy="0"/>
        </a:xfrm>
      </p:grpSpPr>
      <p:sp>
        <p:nvSpPr>
          <p:cNvPr id="41" name="Google Shape;41;p6"/>
          <p:cNvSpPr/>
          <p:nvPr/>
        </p:nvSpPr>
        <p:spPr>
          <a:xfrm>
            <a:off x="-75" y="100"/>
            <a:ext cx="65658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Montserrat"/>
              <a:ea typeface="Montserrat"/>
              <a:cs typeface="Montserrat"/>
              <a:sym typeface="Montserrat"/>
            </a:endParaRPr>
          </a:p>
        </p:txBody>
      </p:sp>
      <p:sp>
        <p:nvSpPr>
          <p:cNvPr id="42" name="Google Shape;42;p6"/>
          <p:cNvSpPr txBox="1"/>
          <p:nvPr>
            <p:ph idx="1" type="body"/>
          </p:nvPr>
        </p:nvSpPr>
        <p:spPr>
          <a:xfrm>
            <a:off x="6821675" y="1272000"/>
            <a:ext cx="2066400" cy="2239800"/>
          </a:xfrm>
          <a:prstGeom prst="rect">
            <a:avLst/>
          </a:prstGeom>
        </p:spPr>
        <p:txBody>
          <a:bodyPr anchorCtr="0" anchor="t" bIns="0" lIns="0" spcFirstLastPara="1" rIns="0" wrap="square" tIns="0">
            <a:spAutoFit/>
          </a:bodyPr>
          <a:lstStyle>
            <a:lvl1pPr indent="-285750" lvl="0" marL="457200">
              <a:spcBef>
                <a:spcPts val="0"/>
              </a:spcBef>
              <a:spcAft>
                <a:spcPts val="0"/>
              </a:spcAft>
              <a:buClr>
                <a:schemeClr val="lt2"/>
              </a:buClr>
              <a:buSzPts val="900"/>
              <a:buFont typeface="Montserrat"/>
              <a:buChar char="●"/>
              <a:defRPr/>
            </a:lvl1pPr>
            <a:lvl2pPr indent="-285750" lvl="1" marL="914400">
              <a:spcBef>
                <a:spcPts val="0"/>
              </a:spcBef>
              <a:spcAft>
                <a:spcPts val="0"/>
              </a:spcAft>
              <a:buClr>
                <a:schemeClr val="lt2"/>
              </a:buClr>
              <a:buSzPts val="900"/>
              <a:buFont typeface="Montserrat"/>
              <a:buChar char="○"/>
              <a:defRPr/>
            </a:lvl2pPr>
            <a:lvl3pPr indent="-285750" lvl="2" marL="1371600">
              <a:spcBef>
                <a:spcPts val="0"/>
              </a:spcBef>
              <a:spcAft>
                <a:spcPts val="0"/>
              </a:spcAft>
              <a:buClr>
                <a:schemeClr val="lt2"/>
              </a:buClr>
              <a:buSzPts val="900"/>
              <a:buFont typeface="Montserrat"/>
              <a:buChar char="■"/>
              <a:defRPr/>
            </a:lvl3pPr>
            <a:lvl4pPr indent="-285750" lvl="3" marL="1828800">
              <a:spcBef>
                <a:spcPts val="0"/>
              </a:spcBef>
              <a:spcAft>
                <a:spcPts val="0"/>
              </a:spcAft>
              <a:buClr>
                <a:schemeClr val="lt2"/>
              </a:buClr>
              <a:buSzPts val="900"/>
              <a:buFont typeface="Montserrat"/>
              <a:buChar char="●"/>
              <a:defRPr/>
            </a:lvl4pPr>
            <a:lvl5pPr indent="-285750" lvl="4" marL="2286000">
              <a:spcBef>
                <a:spcPts val="0"/>
              </a:spcBef>
              <a:spcAft>
                <a:spcPts val="0"/>
              </a:spcAft>
              <a:buClr>
                <a:schemeClr val="lt2"/>
              </a:buClr>
              <a:buSzPts val="900"/>
              <a:buFont typeface="Montserrat"/>
              <a:buChar char="○"/>
              <a:defRPr/>
            </a:lvl5pPr>
            <a:lvl6pPr indent="-285750" lvl="5" marL="2743200">
              <a:spcBef>
                <a:spcPts val="0"/>
              </a:spcBef>
              <a:spcAft>
                <a:spcPts val="0"/>
              </a:spcAft>
              <a:buClr>
                <a:schemeClr val="lt2"/>
              </a:buClr>
              <a:buSzPts val="900"/>
              <a:buFont typeface="Montserrat"/>
              <a:buChar char="■"/>
              <a:defRPr/>
            </a:lvl6pPr>
            <a:lvl7pPr indent="-285750" lvl="6" marL="3200400">
              <a:spcBef>
                <a:spcPts val="0"/>
              </a:spcBef>
              <a:spcAft>
                <a:spcPts val="0"/>
              </a:spcAft>
              <a:buClr>
                <a:schemeClr val="lt2"/>
              </a:buClr>
              <a:buSzPts val="900"/>
              <a:buFont typeface="Montserrat"/>
              <a:buChar char="●"/>
              <a:defRPr/>
            </a:lvl7pPr>
            <a:lvl8pPr indent="-285750" lvl="7" marL="3657600">
              <a:spcBef>
                <a:spcPts val="0"/>
              </a:spcBef>
              <a:spcAft>
                <a:spcPts val="0"/>
              </a:spcAft>
              <a:buClr>
                <a:schemeClr val="lt2"/>
              </a:buClr>
              <a:buSzPts val="900"/>
              <a:buFont typeface="Montserrat"/>
              <a:buChar char="○"/>
              <a:defRPr/>
            </a:lvl8pPr>
            <a:lvl9pPr indent="-285750" lvl="8" marL="4114800">
              <a:spcBef>
                <a:spcPts val="0"/>
              </a:spcBef>
              <a:spcAft>
                <a:spcPts val="0"/>
              </a:spcAft>
              <a:buClr>
                <a:schemeClr val="lt2"/>
              </a:buClr>
              <a:buSzPts val="900"/>
              <a:buFont typeface="Montserrat"/>
              <a:buChar char="■"/>
              <a:defRPr/>
            </a:lvl9pPr>
          </a:lstStyle>
          <a:p/>
        </p:txBody>
      </p:sp>
      <p:sp>
        <p:nvSpPr>
          <p:cNvPr id="43" name="Google Shape;43;p6"/>
          <p:cNvSpPr txBox="1"/>
          <p:nvPr>
            <p:ph type="title"/>
          </p:nvPr>
        </p:nvSpPr>
        <p:spPr>
          <a:xfrm>
            <a:off x="4517150" y="4764350"/>
            <a:ext cx="1792800" cy="123000"/>
          </a:xfrm>
          <a:prstGeom prst="rect">
            <a:avLst/>
          </a:prstGeom>
        </p:spPr>
        <p:txBody>
          <a:bodyPr anchorCtr="0" anchor="t" bIns="0" lIns="0" spcFirstLastPara="1" rIns="0" wrap="square" tIns="0">
            <a:spAutoFit/>
          </a:bodyPr>
          <a:lstStyle>
            <a:lvl1pPr lvl="0" algn="r">
              <a:lnSpc>
                <a:spcPct val="115000"/>
              </a:lnSpc>
              <a:spcBef>
                <a:spcPts val="0"/>
              </a:spcBef>
              <a:spcAft>
                <a:spcPts val="0"/>
              </a:spcAft>
              <a:buClr>
                <a:schemeClr val="accent3"/>
              </a:buClr>
              <a:buSzPts val="900"/>
              <a:buFont typeface="Montserrat"/>
              <a:buNone/>
              <a:defRPr sz="900">
                <a:solidFill>
                  <a:schemeClr val="accent3"/>
                </a:solidFill>
                <a:latin typeface="Montserrat"/>
                <a:ea typeface="Montserrat"/>
                <a:cs typeface="Montserrat"/>
                <a:sym typeface="Montserrat"/>
              </a:defRPr>
            </a:lvl1pPr>
            <a:lvl2pPr lvl="1" algn="r">
              <a:lnSpc>
                <a:spcPct val="115000"/>
              </a:lnSpc>
              <a:spcBef>
                <a:spcPts val="0"/>
              </a:spcBef>
              <a:spcAft>
                <a:spcPts val="0"/>
              </a:spcAft>
              <a:buClr>
                <a:schemeClr val="accent3"/>
              </a:buClr>
              <a:buSzPts val="900"/>
              <a:buFont typeface="Montserrat"/>
              <a:buNone/>
              <a:defRPr sz="900">
                <a:solidFill>
                  <a:schemeClr val="accent3"/>
                </a:solidFill>
                <a:latin typeface="Montserrat"/>
                <a:ea typeface="Montserrat"/>
                <a:cs typeface="Montserrat"/>
                <a:sym typeface="Montserrat"/>
              </a:defRPr>
            </a:lvl2pPr>
            <a:lvl3pPr lvl="2" algn="r">
              <a:lnSpc>
                <a:spcPct val="115000"/>
              </a:lnSpc>
              <a:spcBef>
                <a:spcPts val="0"/>
              </a:spcBef>
              <a:spcAft>
                <a:spcPts val="0"/>
              </a:spcAft>
              <a:buClr>
                <a:schemeClr val="accent3"/>
              </a:buClr>
              <a:buSzPts val="900"/>
              <a:buFont typeface="Montserrat"/>
              <a:buNone/>
              <a:defRPr sz="900">
                <a:solidFill>
                  <a:schemeClr val="accent3"/>
                </a:solidFill>
                <a:latin typeface="Montserrat"/>
                <a:ea typeface="Montserrat"/>
                <a:cs typeface="Montserrat"/>
                <a:sym typeface="Montserrat"/>
              </a:defRPr>
            </a:lvl3pPr>
            <a:lvl4pPr lvl="3" algn="r">
              <a:lnSpc>
                <a:spcPct val="115000"/>
              </a:lnSpc>
              <a:spcBef>
                <a:spcPts val="0"/>
              </a:spcBef>
              <a:spcAft>
                <a:spcPts val="0"/>
              </a:spcAft>
              <a:buClr>
                <a:schemeClr val="accent3"/>
              </a:buClr>
              <a:buSzPts val="900"/>
              <a:buFont typeface="Montserrat"/>
              <a:buNone/>
              <a:defRPr sz="900">
                <a:solidFill>
                  <a:schemeClr val="accent3"/>
                </a:solidFill>
                <a:latin typeface="Montserrat"/>
                <a:ea typeface="Montserrat"/>
                <a:cs typeface="Montserrat"/>
                <a:sym typeface="Montserrat"/>
              </a:defRPr>
            </a:lvl4pPr>
            <a:lvl5pPr lvl="4" algn="r">
              <a:lnSpc>
                <a:spcPct val="115000"/>
              </a:lnSpc>
              <a:spcBef>
                <a:spcPts val="0"/>
              </a:spcBef>
              <a:spcAft>
                <a:spcPts val="0"/>
              </a:spcAft>
              <a:buClr>
                <a:schemeClr val="accent3"/>
              </a:buClr>
              <a:buSzPts val="900"/>
              <a:buFont typeface="Montserrat"/>
              <a:buNone/>
              <a:defRPr sz="900">
                <a:solidFill>
                  <a:schemeClr val="accent3"/>
                </a:solidFill>
                <a:latin typeface="Montserrat"/>
                <a:ea typeface="Montserrat"/>
                <a:cs typeface="Montserrat"/>
                <a:sym typeface="Montserrat"/>
              </a:defRPr>
            </a:lvl5pPr>
            <a:lvl6pPr lvl="5" algn="r">
              <a:lnSpc>
                <a:spcPct val="115000"/>
              </a:lnSpc>
              <a:spcBef>
                <a:spcPts val="0"/>
              </a:spcBef>
              <a:spcAft>
                <a:spcPts val="0"/>
              </a:spcAft>
              <a:buClr>
                <a:schemeClr val="accent3"/>
              </a:buClr>
              <a:buSzPts val="900"/>
              <a:buFont typeface="Montserrat"/>
              <a:buNone/>
              <a:defRPr sz="900">
                <a:solidFill>
                  <a:schemeClr val="accent3"/>
                </a:solidFill>
                <a:latin typeface="Montserrat"/>
                <a:ea typeface="Montserrat"/>
                <a:cs typeface="Montserrat"/>
                <a:sym typeface="Montserrat"/>
              </a:defRPr>
            </a:lvl6pPr>
            <a:lvl7pPr lvl="6" algn="r">
              <a:lnSpc>
                <a:spcPct val="115000"/>
              </a:lnSpc>
              <a:spcBef>
                <a:spcPts val="0"/>
              </a:spcBef>
              <a:spcAft>
                <a:spcPts val="0"/>
              </a:spcAft>
              <a:buClr>
                <a:schemeClr val="accent3"/>
              </a:buClr>
              <a:buSzPts val="900"/>
              <a:buFont typeface="Montserrat"/>
              <a:buNone/>
              <a:defRPr sz="900">
                <a:solidFill>
                  <a:schemeClr val="accent3"/>
                </a:solidFill>
                <a:latin typeface="Montserrat"/>
                <a:ea typeface="Montserrat"/>
                <a:cs typeface="Montserrat"/>
                <a:sym typeface="Montserrat"/>
              </a:defRPr>
            </a:lvl7pPr>
            <a:lvl8pPr lvl="7" algn="r">
              <a:lnSpc>
                <a:spcPct val="115000"/>
              </a:lnSpc>
              <a:spcBef>
                <a:spcPts val="0"/>
              </a:spcBef>
              <a:spcAft>
                <a:spcPts val="0"/>
              </a:spcAft>
              <a:buClr>
                <a:schemeClr val="accent3"/>
              </a:buClr>
              <a:buSzPts val="900"/>
              <a:buFont typeface="Montserrat"/>
              <a:buNone/>
              <a:defRPr sz="900">
                <a:solidFill>
                  <a:schemeClr val="accent3"/>
                </a:solidFill>
                <a:latin typeface="Montserrat"/>
                <a:ea typeface="Montserrat"/>
                <a:cs typeface="Montserrat"/>
                <a:sym typeface="Montserrat"/>
              </a:defRPr>
            </a:lvl8pPr>
            <a:lvl9pPr lvl="8" algn="r">
              <a:lnSpc>
                <a:spcPct val="115000"/>
              </a:lnSpc>
              <a:spcBef>
                <a:spcPts val="0"/>
              </a:spcBef>
              <a:spcAft>
                <a:spcPts val="0"/>
              </a:spcAft>
              <a:buClr>
                <a:schemeClr val="accent3"/>
              </a:buClr>
              <a:buSzPts val="900"/>
              <a:buFont typeface="Montserrat"/>
              <a:buNone/>
              <a:defRPr sz="900">
                <a:solidFill>
                  <a:schemeClr val="accent3"/>
                </a:solidFill>
                <a:latin typeface="Montserrat"/>
                <a:ea typeface="Montserrat"/>
                <a:cs typeface="Montserrat"/>
                <a:sym typeface="Montserrat"/>
              </a:defRPr>
            </a:lvl9pPr>
          </a:lstStyle>
          <a:p/>
        </p:txBody>
      </p:sp>
      <p:sp>
        <p:nvSpPr>
          <p:cNvPr id="44" name="Google Shape;44;p6"/>
          <p:cNvSpPr txBox="1"/>
          <p:nvPr>
            <p:ph idx="2" type="title"/>
          </p:nvPr>
        </p:nvSpPr>
        <p:spPr>
          <a:xfrm>
            <a:off x="256025" y="213150"/>
            <a:ext cx="5750100" cy="511800"/>
          </a:xfrm>
          <a:prstGeom prst="rect">
            <a:avLst/>
          </a:prstGeom>
        </p:spPr>
        <p:txBody>
          <a:bodyPr anchorCtr="0" anchor="t" bIns="0" lIns="0" spcFirstLastPara="1" rIns="0" wrap="square" tIns="0">
            <a:spAutoFit/>
          </a:bodyPr>
          <a:lstStyle>
            <a:lvl1pPr lvl="0">
              <a:lnSpc>
                <a:spcPct val="90000"/>
              </a:lnSpc>
              <a:spcBef>
                <a:spcPts val="0"/>
              </a:spcBef>
              <a:spcAft>
                <a:spcPts val="0"/>
              </a:spcAft>
              <a:buNone/>
              <a:defRPr sz="3000">
                <a:solidFill>
                  <a:schemeClr val="accent3"/>
                </a:solidFill>
              </a:defRPr>
            </a:lvl1pPr>
            <a:lvl2pPr lvl="1">
              <a:lnSpc>
                <a:spcPct val="115000"/>
              </a:lnSpc>
              <a:spcBef>
                <a:spcPts val="0"/>
              </a:spcBef>
              <a:spcAft>
                <a:spcPts val="0"/>
              </a:spcAft>
              <a:buNone/>
              <a:defRPr sz="3000">
                <a:solidFill>
                  <a:schemeClr val="accent3"/>
                </a:solidFill>
              </a:defRPr>
            </a:lvl2pPr>
            <a:lvl3pPr lvl="2">
              <a:lnSpc>
                <a:spcPct val="115000"/>
              </a:lnSpc>
              <a:spcBef>
                <a:spcPts val="0"/>
              </a:spcBef>
              <a:spcAft>
                <a:spcPts val="0"/>
              </a:spcAft>
              <a:buNone/>
              <a:defRPr sz="3000">
                <a:solidFill>
                  <a:schemeClr val="accent3"/>
                </a:solidFill>
              </a:defRPr>
            </a:lvl3pPr>
            <a:lvl4pPr lvl="3">
              <a:lnSpc>
                <a:spcPct val="115000"/>
              </a:lnSpc>
              <a:spcBef>
                <a:spcPts val="0"/>
              </a:spcBef>
              <a:spcAft>
                <a:spcPts val="0"/>
              </a:spcAft>
              <a:buNone/>
              <a:defRPr sz="3000">
                <a:solidFill>
                  <a:schemeClr val="accent3"/>
                </a:solidFill>
              </a:defRPr>
            </a:lvl4pPr>
            <a:lvl5pPr lvl="4">
              <a:lnSpc>
                <a:spcPct val="115000"/>
              </a:lnSpc>
              <a:spcBef>
                <a:spcPts val="0"/>
              </a:spcBef>
              <a:spcAft>
                <a:spcPts val="0"/>
              </a:spcAft>
              <a:buNone/>
              <a:defRPr sz="3000">
                <a:solidFill>
                  <a:schemeClr val="accent3"/>
                </a:solidFill>
              </a:defRPr>
            </a:lvl5pPr>
            <a:lvl6pPr lvl="5">
              <a:lnSpc>
                <a:spcPct val="115000"/>
              </a:lnSpc>
              <a:spcBef>
                <a:spcPts val="0"/>
              </a:spcBef>
              <a:spcAft>
                <a:spcPts val="0"/>
              </a:spcAft>
              <a:buNone/>
              <a:defRPr sz="3000">
                <a:solidFill>
                  <a:schemeClr val="accent3"/>
                </a:solidFill>
              </a:defRPr>
            </a:lvl6pPr>
            <a:lvl7pPr lvl="6">
              <a:lnSpc>
                <a:spcPct val="115000"/>
              </a:lnSpc>
              <a:spcBef>
                <a:spcPts val="0"/>
              </a:spcBef>
              <a:spcAft>
                <a:spcPts val="0"/>
              </a:spcAft>
              <a:buNone/>
              <a:defRPr sz="3000">
                <a:solidFill>
                  <a:schemeClr val="accent3"/>
                </a:solidFill>
              </a:defRPr>
            </a:lvl7pPr>
            <a:lvl8pPr lvl="7">
              <a:lnSpc>
                <a:spcPct val="115000"/>
              </a:lnSpc>
              <a:spcBef>
                <a:spcPts val="0"/>
              </a:spcBef>
              <a:spcAft>
                <a:spcPts val="0"/>
              </a:spcAft>
              <a:buNone/>
              <a:defRPr sz="3000">
                <a:solidFill>
                  <a:schemeClr val="accent3"/>
                </a:solidFill>
              </a:defRPr>
            </a:lvl8pPr>
            <a:lvl9pPr lvl="8">
              <a:lnSpc>
                <a:spcPct val="115000"/>
              </a:lnSpc>
              <a:spcBef>
                <a:spcPts val="0"/>
              </a:spcBef>
              <a:spcAft>
                <a:spcPts val="0"/>
              </a:spcAft>
              <a:buNone/>
              <a:defRPr sz="3000">
                <a:solidFill>
                  <a:schemeClr val="accent3"/>
                </a:solidFill>
              </a:defRPr>
            </a:lvl9pPr>
          </a:lstStyle>
          <a:p/>
        </p:txBody>
      </p:sp>
      <p:sp>
        <p:nvSpPr>
          <p:cNvPr id="45" name="Google Shape;45;p6"/>
          <p:cNvSpPr txBox="1"/>
          <p:nvPr>
            <p:ph idx="3" type="subTitle"/>
          </p:nvPr>
        </p:nvSpPr>
        <p:spPr>
          <a:xfrm>
            <a:off x="7657750" y="256025"/>
            <a:ext cx="1230300" cy="2757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800"/>
              <a:buFont typeface="Montserrat"/>
              <a:buNone/>
              <a:defRPr>
                <a:solidFill>
                  <a:schemeClr val="dk1"/>
                </a:solidFill>
              </a:defRPr>
            </a:lvl1pPr>
            <a:lvl2pPr lvl="1">
              <a:spcBef>
                <a:spcPts val="0"/>
              </a:spcBef>
              <a:spcAft>
                <a:spcPts val="0"/>
              </a:spcAft>
              <a:buClr>
                <a:schemeClr val="dk1"/>
              </a:buClr>
              <a:buSzPts val="800"/>
              <a:buFont typeface="Montserrat"/>
              <a:buNone/>
              <a:defRPr>
                <a:solidFill>
                  <a:schemeClr val="dk1"/>
                </a:solidFill>
              </a:defRPr>
            </a:lvl2pPr>
            <a:lvl3pPr lvl="2">
              <a:spcBef>
                <a:spcPts val="0"/>
              </a:spcBef>
              <a:spcAft>
                <a:spcPts val="0"/>
              </a:spcAft>
              <a:buClr>
                <a:schemeClr val="dk1"/>
              </a:buClr>
              <a:buSzPts val="800"/>
              <a:buFont typeface="Montserrat"/>
              <a:buNone/>
              <a:defRPr>
                <a:solidFill>
                  <a:schemeClr val="dk1"/>
                </a:solidFill>
              </a:defRPr>
            </a:lvl3pPr>
            <a:lvl4pPr lvl="3">
              <a:spcBef>
                <a:spcPts val="0"/>
              </a:spcBef>
              <a:spcAft>
                <a:spcPts val="0"/>
              </a:spcAft>
              <a:buClr>
                <a:schemeClr val="dk1"/>
              </a:buClr>
              <a:buSzPts val="800"/>
              <a:buFont typeface="Montserrat"/>
              <a:buNone/>
              <a:defRPr>
                <a:solidFill>
                  <a:schemeClr val="dk1"/>
                </a:solidFill>
              </a:defRPr>
            </a:lvl4pPr>
            <a:lvl5pPr lvl="4">
              <a:spcBef>
                <a:spcPts val="0"/>
              </a:spcBef>
              <a:spcAft>
                <a:spcPts val="0"/>
              </a:spcAft>
              <a:buClr>
                <a:schemeClr val="dk1"/>
              </a:buClr>
              <a:buSzPts val="800"/>
              <a:buFont typeface="Montserrat"/>
              <a:buNone/>
              <a:defRPr>
                <a:solidFill>
                  <a:schemeClr val="dk1"/>
                </a:solidFill>
              </a:defRPr>
            </a:lvl5pPr>
            <a:lvl6pPr lvl="5">
              <a:spcBef>
                <a:spcPts val="0"/>
              </a:spcBef>
              <a:spcAft>
                <a:spcPts val="0"/>
              </a:spcAft>
              <a:buClr>
                <a:schemeClr val="dk1"/>
              </a:buClr>
              <a:buSzPts val="800"/>
              <a:buFont typeface="Montserrat"/>
              <a:buNone/>
              <a:defRPr>
                <a:solidFill>
                  <a:schemeClr val="dk1"/>
                </a:solidFill>
              </a:defRPr>
            </a:lvl6pPr>
            <a:lvl7pPr lvl="6">
              <a:spcBef>
                <a:spcPts val="0"/>
              </a:spcBef>
              <a:spcAft>
                <a:spcPts val="0"/>
              </a:spcAft>
              <a:buClr>
                <a:schemeClr val="dk1"/>
              </a:buClr>
              <a:buSzPts val="800"/>
              <a:buFont typeface="Montserrat"/>
              <a:buNone/>
              <a:defRPr>
                <a:solidFill>
                  <a:schemeClr val="dk1"/>
                </a:solidFill>
              </a:defRPr>
            </a:lvl7pPr>
            <a:lvl8pPr lvl="7">
              <a:spcBef>
                <a:spcPts val="0"/>
              </a:spcBef>
              <a:spcAft>
                <a:spcPts val="0"/>
              </a:spcAft>
              <a:buClr>
                <a:schemeClr val="dk1"/>
              </a:buClr>
              <a:buSzPts val="800"/>
              <a:buFont typeface="Montserrat"/>
              <a:buNone/>
              <a:defRPr>
                <a:solidFill>
                  <a:schemeClr val="dk1"/>
                </a:solidFill>
              </a:defRPr>
            </a:lvl8pPr>
            <a:lvl9pPr lvl="8">
              <a:spcBef>
                <a:spcPts val="0"/>
              </a:spcBef>
              <a:spcAft>
                <a:spcPts val="0"/>
              </a:spcAft>
              <a:buClr>
                <a:schemeClr val="dk1"/>
              </a:buClr>
              <a:buSzPts val="800"/>
              <a:buFont typeface="Montserrat"/>
              <a:buNone/>
              <a:defRPr>
                <a:solidFill>
                  <a:schemeClr val="dk1"/>
                </a:solidFill>
              </a:defRPr>
            </a:lvl9pPr>
          </a:lstStyle>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big ideas - Horizontal - Light - Alt 1">
  <p:cSld name="BLANK_1_1_1_1_1_1_1_1_1_1_1_1_1_1_2_2">
    <p:bg>
      <p:bgPr>
        <a:solidFill>
          <a:schemeClr val="accent6"/>
        </a:solidFill>
      </p:bgPr>
    </p:bg>
    <p:spTree>
      <p:nvGrpSpPr>
        <p:cNvPr id="433" name="Shape 433"/>
        <p:cNvGrpSpPr/>
        <p:nvPr/>
      </p:nvGrpSpPr>
      <p:grpSpPr>
        <a:xfrm>
          <a:off x="0" y="0"/>
          <a:ext cx="0" cy="0"/>
          <a:chOff x="0" y="0"/>
          <a:chExt cx="0" cy="0"/>
        </a:xfrm>
      </p:grpSpPr>
      <p:sp>
        <p:nvSpPr>
          <p:cNvPr id="434" name="Google Shape;434;p52"/>
          <p:cNvSpPr txBox="1"/>
          <p:nvPr>
            <p:ph idx="1" type="subTitle"/>
          </p:nvPr>
        </p:nvSpPr>
        <p:spPr>
          <a:xfrm>
            <a:off x="361975" y="217725"/>
            <a:ext cx="4163100" cy="237600"/>
          </a:xfrm>
          <a:prstGeom prst="rect">
            <a:avLst/>
          </a:prstGeom>
        </p:spPr>
        <p:txBody>
          <a:bodyPr anchorCtr="0" anchor="ctr" bIns="0" lIns="0" spcFirstLastPara="1" rIns="0" wrap="square" tIns="0">
            <a:noAutofit/>
          </a:bodyPr>
          <a:lstStyle>
            <a:lvl1pPr lvl="0">
              <a:spcBef>
                <a:spcPts val="0"/>
              </a:spcBef>
              <a:spcAft>
                <a:spcPts val="0"/>
              </a:spcAft>
              <a:buSzPts val="700"/>
              <a:buFont typeface="DM Sans"/>
              <a:buNone/>
              <a:defRPr sz="700">
                <a:latin typeface="DM Sans"/>
                <a:ea typeface="DM Sans"/>
                <a:cs typeface="DM Sans"/>
                <a:sym typeface="DM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5" name="Google Shape;435;p52"/>
          <p:cNvSpPr txBox="1"/>
          <p:nvPr>
            <p:ph idx="2" type="body"/>
          </p:nvPr>
        </p:nvSpPr>
        <p:spPr>
          <a:xfrm>
            <a:off x="4845475" y="998689"/>
            <a:ext cx="3382500" cy="587700"/>
          </a:xfrm>
          <a:prstGeom prst="rect">
            <a:avLst/>
          </a:prstGeom>
        </p:spPr>
        <p:txBody>
          <a:bodyPr anchorCtr="0" anchor="t" bIns="0" lIns="0" spcFirstLastPara="1" rIns="0" wrap="square" tIns="0">
            <a:spAutoFit/>
          </a:bodyPr>
          <a:lstStyle>
            <a:lvl1pPr indent="-292100" lvl="0" marL="457200">
              <a:spcBef>
                <a:spcPts val="0"/>
              </a:spcBef>
              <a:spcAft>
                <a:spcPts val="0"/>
              </a:spcAft>
              <a:buClr>
                <a:schemeClr val="lt1"/>
              </a:buClr>
              <a:buSzPts val="1000"/>
              <a:buFont typeface="DM Sans"/>
              <a:buChar char="●"/>
              <a:defRPr sz="1000"/>
            </a:lvl1pPr>
            <a:lvl2pPr indent="-292100" lvl="1" marL="914400">
              <a:spcBef>
                <a:spcPts val="800"/>
              </a:spcBef>
              <a:spcAft>
                <a:spcPts val="0"/>
              </a:spcAft>
              <a:buClr>
                <a:schemeClr val="lt1"/>
              </a:buClr>
              <a:buSzPts val="1000"/>
              <a:buFont typeface="DM Sans"/>
              <a:buChar char="○"/>
              <a:defRPr sz="1000"/>
            </a:lvl2pPr>
            <a:lvl3pPr indent="-292100" lvl="2" marL="1371600">
              <a:spcBef>
                <a:spcPts val="800"/>
              </a:spcBef>
              <a:spcAft>
                <a:spcPts val="0"/>
              </a:spcAft>
              <a:buClr>
                <a:schemeClr val="lt1"/>
              </a:buClr>
              <a:buSzPts val="1000"/>
              <a:buFont typeface="DM Sans"/>
              <a:buChar char="■"/>
              <a:defRPr sz="1000"/>
            </a:lvl3pPr>
            <a:lvl4pPr indent="-292100" lvl="3" marL="1828800">
              <a:spcBef>
                <a:spcPts val="800"/>
              </a:spcBef>
              <a:spcAft>
                <a:spcPts val="0"/>
              </a:spcAft>
              <a:buClr>
                <a:schemeClr val="lt1"/>
              </a:buClr>
              <a:buSzPts val="1000"/>
              <a:buFont typeface="DM Sans"/>
              <a:buChar char="●"/>
              <a:defRPr sz="1000"/>
            </a:lvl4pPr>
            <a:lvl5pPr indent="-292100" lvl="4" marL="2286000">
              <a:spcBef>
                <a:spcPts val="800"/>
              </a:spcBef>
              <a:spcAft>
                <a:spcPts val="0"/>
              </a:spcAft>
              <a:buClr>
                <a:schemeClr val="lt1"/>
              </a:buClr>
              <a:buSzPts val="1000"/>
              <a:buFont typeface="DM Sans"/>
              <a:buChar char="○"/>
              <a:defRPr sz="1000"/>
            </a:lvl5pPr>
            <a:lvl6pPr indent="-292100" lvl="5" marL="2743200">
              <a:spcBef>
                <a:spcPts val="800"/>
              </a:spcBef>
              <a:spcAft>
                <a:spcPts val="0"/>
              </a:spcAft>
              <a:buClr>
                <a:schemeClr val="lt1"/>
              </a:buClr>
              <a:buSzPts val="1000"/>
              <a:buFont typeface="DM Sans"/>
              <a:buChar char="■"/>
              <a:defRPr sz="1000"/>
            </a:lvl6pPr>
            <a:lvl7pPr indent="-292100" lvl="6" marL="3200400">
              <a:spcBef>
                <a:spcPts val="800"/>
              </a:spcBef>
              <a:spcAft>
                <a:spcPts val="0"/>
              </a:spcAft>
              <a:buClr>
                <a:schemeClr val="lt1"/>
              </a:buClr>
              <a:buSzPts val="1000"/>
              <a:buFont typeface="DM Sans"/>
              <a:buChar char="●"/>
              <a:defRPr sz="1000"/>
            </a:lvl7pPr>
            <a:lvl8pPr indent="-292100" lvl="7" marL="3657600">
              <a:spcBef>
                <a:spcPts val="800"/>
              </a:spcBef>
              <a:spcAft>
                <a:spcPts val="0"/>
              </a:spcAft>
              <a:buClr>
                <a:schemeClr val="lt1"/>
              </a:buClr>
              <a:buSzPts val="1000"/>
              <a:buFont typeface="DM Sans"/>
              <a:buChar char="○"/>
              <a:defRPr sz="1000"/>
            </a:lvl8pPr>
            <a:lvl9pPr indent="-292100" lvl="8" marL="4114800">
              <a:spcBef>
                <a:spcPts val="800"/>
              </a:spcBef>
              <a:spcAft>
                <a:spcPts val="800"/>
              </a:spcAft>
              <a:buClr>
                <a:schemeClr val="lt1"/>
              </a:buClr>
              <a:buSzPts val="1000"/>
              <a:buFont typeface="DM Sans"/>
              <a:buChar char="■"/>
              <a:defRPr sz="1000"/>
            </a:lvl9pPr>
          </a:lstStyle>
          <a:p/>
        </p:txBody>
      </p:sp>
      <p:sp>
        <p:nvSpPr>
          <p:cNvPr id="436" name="Google Shape;436;p52"/>
          <p:cNvSpPr txBox="1"/>
          <p:nvPr>
            <p:ph idx="3" type="subTitle"/>
          </p:nvPr>
        </p:nvSpPr>
        <p:spPr>
          <a:xfrm>
            <a:off x="4845475" y="666041"/>
            <a:ext cx="3382500" cy="237600"/>
          </a:xfrm>
          <a:prstGeom prst="rect">
            <a:avLst/>
          </a:prstGeom>
        </p:spPr>
        <p:txBody>
          <a:bodyPr anchorCtr="0" anchor="t" bIns="0" lIns="0" spcFirstLastPara="1" rIns="0" wrap="square" tIns="0">
            <a:spAutoFit/>
          </a:bodyPr>
          <a:lstStyle>
            <a:lvl1pPr lvl="0">
              <a:spcBef>
                <a:spcPts val="0"/>
              </a:spcBef>
              <a:spcAft>
                <a:spcPts val="0"/>
              </a:spcAft>
              <a:buSzPts val="1400"/>
              <a:buNone/>
              <a:defRPr/>
            </a:lvl1pPr>
            <a:lvl2pPr lvl="1">
              <a:spcBef>
                <a:spcPts val="0"/>
              </a:spcBef>
              <a:spcAft>
                <a:spcPts val="0"/>
              </a:spcAft>
              <a:buSzPts val="1600"/>
              <a:buFont typeface="DM Sans Light"/>
              <a:buNone/>
              <a:defRPr sz="1600">
                <a:latin typeface="DM Sans Light"/>
                <a:ea typeface="DM Sans Light"/>
                <a:cs typeface="DM Sans Light"/>
                <a:sym typeface="DM Sans Light"/>
              </a:defRPr>
            </a:lvl2pPr>
            <a:lvl3pPr lvl="2">
              <a:spcBef>
                <a:spcPts val="0"/>
              </a:spcBef>
              <a:spcAft>
                <a:spcPts val="0"/>
              </a:spcAft>
              <a:buSzPts val="1600"/>
              <a:buFont typeface="DM Sans Light"/>
              <a:buNone/>
              <a:defRPr sz="1600">
                <a:latin typeface="DM Sans Light"/>
                <a:ea typeface="DM Sans Light"/>
                <a:cs typeface="DM Sans Light"/>
                <a:sym typeface="DM Sans Light"/>
              </a:defRPr>
            </a:lvl3pPr>
            <a:lvl4pPr lvl="3">
              <a:spcBef>
                <a:spcPts val="0"/>
              </a:spcBef>
              <a:spcAft>
                <a:spcPts val="0"/>
              </a:spcAft>
              <a:buSzPts val="1600"/>
              <a:buFont typeface="DM Sans Light"/>
              <a:buNone/>
              <a:defRPr sz="1600">
                <a:latin typeface="DM Sans Light"/>
                <a:ea typeface="DM Sans Light"/>
                <a:cs typeface="DM Sans Light"/>
                <a:sym typeface="DM Sans Light"/>
              </a:defRPr>
            </a:lvl4pPr>
            <a:lvl5pPr lvl="4">
              <a:spcBef>
                <a:spcPts val="0"/>
              </a:spcBef>
              <a:spcAft>
                <a:spcPts val="0"/>
              </a:spcAft>
              <a:buSzPts val="1600"/>
              <a:buFont typeface="DM Sans Light"/>
              <a:buNone/>
              <a:defRPr sz="1600">
                <a:latin typeface="DM Sans Light"/>
                <a:ea typeface="DM Sans Light"/>
                <a:cs typeface="DM Sans Light"/>
                <a:sym typeface="DM Sans Light"/>
              </a:defRPr>
            </a:lvl5pPr>
            <a:lvl6pPr lvl="5">
              <a:spcBef>
                <a:spcPts val="0"/>
              </a:spcBef>
              <a:spcAft>
                <a:spcPts val="0"/>
              </a:spcAft>
              <a:buSzPts val="1600"/>
              <a:buFont typeface="DM Sans Light"/>
              <a:buNone/>
              <a:defRPr sz="1600">
                <a:latin typeface="DM Sans Light"/>
                <a:ea typeface="DM Sans Light"/>
                <a:cs typeface="DM Sans Light"/>
                <a:sym typeface="DM Sans Light"/>
              </a:defRPr>
            </a:lvl6pPr>
            <a:lvl7pPr lvl="6">
              <a:spcBef>
                <a:spcPts val="0"/>
              </a:spcBef>
              <a:spcAft>
                <a:spcPts val="0"/>
              </a:spcAft>
              <a:buSzPts val="1600"/>
              <a:buFont typeface="DM Sans Light"/>
              <a:buNone/>
              <a:defRPr sz="1600">
                <a:latin typeface="DM Sans Light"/>
                <a:ea typeface="DM Sans Light"/>
                <a:cs typeface="DM Sans Light"/>
                <a:sym typeface="DM Sans Light"/>
              </a:defRPr>
            </a:lvl7pPr>
            <a:lvl8pPr lvl="7">
              <a:spcBef>
                <a:spcPts val="0"/>
              </a:spcBef>
              <a:spcAft>
                <a:spcPts val="0"/>
              </a:spcAft>
              <a:buSzPts val="1600"/>
              <a:buFont typeface="DM Sans Light"/>
              <a:buNone/>
              <a:defRPr sz="1600">
                <a:latin typeface="DM Sans Light"/>
                <a:ea typeface="DM Sans Light"/>
                <a:cs typeface="DM Sans Light"/>
                <a:sym typeface="DM Sans Light"/>
              </a:defRPr>
            </a:lvl8pPr>
            <a:lvl9pPr lvl="8">
              <a:spcBef>
                <a:spcPts val="0"/>
              </a:spcBef>
              <a:spcAft>
                <a:spcPts val="0"/>
              </a:spcAft>
              <a:buSzPts val="1600"/>
              <a:buFont typeface="DM Sans Light"/>
              <a:buNone/>
              <a:defRPr sz="1600">
                <a:latin typeface="DM Sans Light"/>
                <a:ea typeface="DM Sans Light"/>
                <a:cs typeface="DM Sans Light"/>
                <a:sym typeface="DM Sans Light"/>
              </a:defRPr>
            </a:lvl9pPr>
          </a:lstStyle>
          <a:p/>
        </p:txBody>
      </p:sp>
      <p:sp>
        <p:nvSpPr>
          <p:cNvPr id="437" name="Google Shape;437;p52"/>
          <p:cNvSpPr txBox="1"/>
          <p:nvPr>
            <p:ph type="title"/>
          </p:nvPr>
        </p:nvSpPr>
        <p:spPr>
          <a:xfrm>
            <a:off x="361975" y="988555"/>
            <a:ext cx="3860100" cy="587700"/>
          </a:xfrm>
          <a:prstGeom prst="rect">
            <a:avLst/>
          </a:prstGeom>
        </p:spPr>
        <p:txBody>
          <a:bodyPr anchorCtr="0" anchor="t" bIns="0" lIns="0" spcFirstLastPara="1" rIns="0" wrap="square" tIns="0">
            <a:spAutoFit/>
          </a:bodyPr>
          <a:lstStyle>
            <a:lvl1pPr lvl="0">
              <a:lnSpc>
                <a:spcPct val="90000"/>
              </a:lnSpc>
              <a:spcBef>
                <a:spcPts val="0"/>
              </a:spcBef>
              <a:spcAft>
                <a:spcPts val="0"/>
              </a:spcAft>
              <a:buNone/>
              <a:defRPr/>
            </a:lvl1pPr>
            <a:lvl2pPr lvl="1">
              <a:lnSpc>
                <a:spcPct val="90000"/>
              </a:lnSpc>
              <a:spcBef>
                <a:spcPts val="0"/>
              </a:spcBef>
              <a:spcAft>
                <a:spcPts val="0"/>
              </a:spcAft>
              <a:buNone/>
              <a:defRPr/>
            </a:lvl2pPr>
            <a:lvl3pPr lvl="2">
              <a:lnSpc>
                <a:spcPct val="90000"/>
              </a:lnSpc>
              <a:spcBef>
                <a:spcPts val="0"/>
              </a:spcBef>
              <a:spcAft>
                <a:spcPts val="0"/>
              </a:spcAft>
              <a:buNone/>
              <a:defRPr/>
            </a:lvl3pPr>
            <a:lvl4pPr lvl="3">
              <a:lnSpc>
                <a:spcPct val="90000"/>
              </a:lnSpc>
              <a:spcBef>
                <a:spcPts val="0"/>
              </a:spcBef>
              <a:spcAft>
                <a:spcPts val="0"/>
              </a:spcAft>
              <a:buNone/>
              <a:defRPr/>
            </a:lvl4pPr>
            <a:lvl5pPr lvl="4">
              <a:lnSpc>
                <a:spcPct val="90000"/>
              </a:lnSpc>
              <a:spcBef>
                <a:spcPts val="0"/>
              </a:spcBef>
              <a:spcAft>
                <a:spcPts val="0"/>
              </a:spcAft>
              <a:buNone/>
              <a:defRPr/>
            </a:lvl5pPr>
            <a:lvl6pPr lvl="5">
              <a:lnSpc>
                <a:spcPct val="90000"/>
              </a:lnSpc>
              <a:spcBef>
                <a:spcPts val="0"/>
              </a:spcBef>
              <a:spcAft>
                <a:spcPts val="0"/>
              </a:spcAft>
              <a:buNone/>
              <a:defRPr/>
            </a:lvl6pPr>
            <a:lvl7pPr lvl="6">
              <a:lnSpc>
                <a:spcPct val="90000"/>
              </a:lnSpc>
              <a:spcBef>
                <a:spcPts val="0"/>
              </a:spcBef>
              <a:spcAft>
                <a:spcPts val="0"/>
              </a:spcAft>
              <a:buNone/>
              <a:defRPr/>
            </a:lvl7pPr>
            <a:lvl8pPr lvl="7">
              <a:lnSpc>
                <a:spcPct val="90000"/>
              </a:lnSpc>
              <a:spcBef>
                <a:spcPts val="0"/>
              </a:spcBef>
              <a:spcAft>
                <a:spcPts val="0"/>
              </a:spcAft>
              <a:buNone/>
              <a:defRPr/>
            </a:lvl8pPr>
            <a:lvl9pPr lvl="8">
              <a:lnSpc>
                <a:spcPct val="90000"/>
              </a:lnSpc>
              <a:spcBef>
                <a:spcPts val="0"/>
              </a:spcBef>
              <a:spcAft>
                <a:spcPts val="0"/>
              </a:spcAft>
              <a:buNone/>
              <a:defRPr/>
            </a:lvl9pPr>
          </a:lstStyle>
          <a:p/>
        </p:txBody>
      </p:sp>
      <p:sp>
        <p:nvSpPr>
          <p:cNvPr id="438" name="Google Shape;438;p52"/>
          <p:cNvSpPr txBox="1"/>
          <p:nvPr>
            <p:ph idx="4" type="subTitle"/>
          </p:nvPr>
        </p:nvSpPr>
        <p:spPr>
          <a:xfrm>
            <a:off x="361975" y="732775"/>
            <a:ext cx="3860100" cy="138600"/>
          </a:xfrm>
          <a:prstGeom prst="rect">
            <a:avLst/>
          </a:prstGeom>
        </p:spPr>
        <p:txBody>
          <a:bodyPr anchorCtr="0" anchor="b" bIns="0" lIns="0" spcFirstLastPara="1" rIns="0" wrap="square" tIns="0">
            <a:spAutoFit/>
          </a:bodyPr>
          <a:lstStyle>
            <a:lvl1pPr lvl="0">
              <a:spcBef>
                <a:spcPts val="0"/>
              </a:spcBef>
              <a:spcAft>
                <a:spcPts val="0"/>
              </a:spcAft>
              <a:buSzPts val="1000"/>
              <a:buFont typeface="DM Sans Light"/>
              <a:buNone/>
              <a:defRPr sz="1000">
                <a:latin typeface="DM Sans Light"/>
                <a:ea typeface="DM Sans Light"/>
                <a:cs typeface="DM Sans Light"/>
                <a:sym typeface="DM Sans Ligh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9" name="Google Shape;439;p52"/>
          <p:cNvSpPr txBox="1"/>
          <p:nvPr>
            <p:ph idx="5" type="body"/>
          </p:nvPr>
        </p:nvSpPr>
        <p:spPr>
          <a:xfrm>
            <a:off x="4845475" y="3927439"/>
            <a:ext cx="3382500" cy="587700"/>
          </a:xfrm>
          <a:prstGeom prst="rect">
            <a:avLst/>
          </a:prstGeom>
        </p:spPr>
        <p:txBody>
          <a:bodyPr anchorCtr="0" anchor="t" bIns="0" lIns="0" spcFirstLastPara="1" rIns="0" wrap="square" tIns="0">
            <a:spAutoFit/>
          </a:bodyPr>
          <a:lstStyle>
            <a:lvl1pPr indent="-292100" lvl="0" marL="457200">
              <a:spcBef>
                <a:spcPts val="0"/>
              </a:spcBef>
              <a:spcAft>
                <a:spcPts val="0"/>
              </a:spcAft>
              <a:buClr>
                <a:schemeClr val="dk1"/>
              </a:buClr>
              <a:buSzPts val="1000"/>
              <a:buFont typeface="DM Sans"/>
              <a:buChar char="●"/>
              <a:defRPr sz="1000">
                <a:solidFill>
                  <a:schemeClr val="dk1"/>
                </a:solidFill>
              </a:defRPr>
            </a:lvl1pPr>
            <a:lvl2pPr indent="-292100" lvl="1" marL="914400">
              <a:spcBef>
                <a:spcPts val="800"/>
              </a:spcBef>
              <a:spcAft>
                <a:spcPts val="0"/>
              </a:spcAft>
              <a:buClr>
                <a:schemeClr val="dk1"/>
              </a:buClr>
              <a:buSzPts val="1000"/>
              <a:buFont typeface="DM Sans"/>
              <a:buChar char="○"/>
              <a:defRPr sz="1000">
                <a:solidFill>
                  <a:schemeClr val="dk1"/>
                </a:solidFill>
              </a:defRPr>
            </a:lvl2pPr>
            <a:lvl3pPr indent="-292100" lvl="2" marL="1371600">
              <a:spcBef>
                <a:spcPts val="800"/>
              </a:spcBef>
              <a:spcAft>
                <a:spcPts val="0"/>
              </a:spcAft>
              <a:buClr>
                <a:schemeClr val="dk1"/>
              </a:buClr>
              <a:buSzPts val="1000"/>
              <a:buFont typeface="DM Sans"/>
              <a:buChar char="■"/>
              <a:defRPr sz="1000">
                <a:solidFill>
                  <a:schemeClr val="dk1"/>
                </a:solidFill>
              </a:defRPr>
            </a:lvl3pPr>
            <a:lvl4pPr indent="-292100" lvl="3" marL="1828800">
              <a:spcBef>
                <a:spcPts val="800"/>
              </a:spcBef>
              <a:spcAft>
                <a:spcPts val="0"/>
              </a:spcAft>
              <a:buClr>
                <a:schemeClr val="dk1"/>
              </a:buClr>
              <a:buSzPts val="1000"/>
              <a:buFont typeface="DM Sans"/>
              <a:buChar char="●"/>
              <a:defRPr sz="1000">
                <a:solidFill>
                  <a:schemeClr val="dk1"/>
                </a:solidFill>
              </a:defRPr>
            </a:lvl4pPr>
            <a:lvl5pPr indent="-292100" lvl="4" marL="2286000">
              <a:spcBef>
                <a:spcPts val="800"/>
              </a:spcBef>
              <a:spcAft>
                <a:spcPts val="0"/>
              </a:spcAft>
              <a:buClr>
                <a:schemeClr val="dk1"/>
              </a:buClr>
              <a:buSzPts val="1000"/>
              <a:buFont typeface="DM Sans"/>
              <a:buChar char="○"/>
              <a:defRPr sz="1000">
                <a:solidFill>
                  <a:schemeClr val="dk1"/>
                </a:solidFill>
              </a:defRPr>
            </a:lvl5pPr>
            <a:lvl6pPr indent="-292100" lvl="5" marL="2743200">
              <a:spcBef>
                <a:spcPts val="800"/>
              </a:spcBef>
              <a:spcAft>
                <a:spcPts val="0"/>
              </a:spcAft>
              <a:buClr>
                <a:schemeClr val="dk1"/>
              </a:buClr>
              <a:buSzPts val="1000"/>
              <a:buFont typeface="DM Sans"/>
              <a:buChar char="■"/>
              <a:defRPr sz="1000">
                <a:solidFill>
                  <a:schemeClr val="dk1"/>
                </a:solidFill>
              </a:defRPr>
            </a:lvl6pPr>
            <a:lvl7pPr indent="-292100" lvl="6" marL="3200400">
              <a:spcBef>
                <a:spcPts val="800"/>
              </a:spcBef>
              <a:spcAft>
                <a:spcPts val="0"/>
              </a:spcAft>
              <a:buClr>
                <a:schemeClr val="dk1"/>
              </a:buClr>
              <a:buSzPts val="1000"/>
              <a:buFont typeface="DM Sans"/>
              <a:buChar char="●"/>
              <a:defRPr sz="1000">
                <a:solidFill>
                  <a:schemeClr val="dk1"/>
                </a:solidFill>
              </a:defRPr>
            </a:lvl7pPr>
            <a:lvl8pPr indent="-292100" lvl="7" marL="3657600">
              <a:spcBef>
                <a:spcPts val="800"/>
              </a:spcBef>
              <a:spcAft>
                <a:spcPts val="0"/>
              </a:spcAft>
              <a:buClr>
                <a:schemeClr val="dk1"/>
              </a:buClr>
              <a:buSzPts val="1000"/>
              <a:buFont typeface="DM Sans"/>
              <a:buChar char="○"/>
              <a:defRPr sz="1000">
                <a:solidFill>
                  <a:schemeClr val="dk1"/>
                </a:solidFill>
              </a:defRPr>
            </a:lvl8pPr>
            <a:lvl9pPr indent="-292100" lvl="8" marL="4114800">
              <a:spcBef>
                <a:spcPts val="800"/>
              </a:spcBef>
              <a:spcAft>
                <a:spcPts val="800"/>
              </a:spcAft>
              <a:buClr>
                <a:schemeClr val="dk1"/>
              </a:buClr>
              <a:buSzPts val="1000"/>
              <a:buFont typeface="DM Sans"/>
              <a:buChar char="■"/>
              <a:defRPr sz="1000">
                <a:solidFill>
                  <a:schemeClr val="dk1"/>
                </a:solidFill>
              </a:defRPr>
            </a:lvl9pPr>
          </a:lstStyle>
          <a:p/>
        </p:txBody>
      </p:sp>
      <p:sp>
        <p:nvSpPr>
          <p:cNvPr id="440" name="Google Shape;440;p52"/>
          <p:cNvSpPr txBox="1"/>
          <p:nvPr>
            <p:ph idx="6" type="subTitle"/>
          </p:nvPr>
        </p:nvSpPr>
        <p:spPr>
          <a:xfrm>
            <a:off x="4845475" y="3594791"/>
            <a:ext cx="3382500" cy="237600"/>
          </a:xfrm>
          <a:prstGeom prst="rect">
            <a:avLst/>
          </a:prstGeom>
        </p:spPr>
        <p:txBody>
          <a:bodyPr anchorCtr="0" anchor="t" bIns="0" lIns="0" spcFirstLastPara="1" rIns="0" wrap="square" tIns="0">
            <a:spAutoFit/>
          </a:bodyPr>
          <a:lstStyle>
            <a:lvl1pPr lvl="0">
              <a:spcBef>
                <a:spcPts val="0"/>
              </a:spcBef>
              <a:spcAft>
                <a:spcPts val="0"/>
              </a:spcAft>
              <a:buClr>
                <a:schemeClr val="dk1"/>
              </a:buClr>
              <a:buSzPts val="1400"/>
              <a:buNone/>
              <a:defRPr>
                <a:solidFill>
                  <a:schemeClr val="dk1"/>
                </a:solidFill>
              </a:defRPr>
            </a:lvl1pPr>
            <a:lvl2pPr lvl="1">
              <a:spcBef>
                <a:spcPts val="0"/>
              </a:spcBef>
              <a:spcAft>
                <a:spcPts val="0"/>
              </a:spcAft>
              <a:buSzPts val="1600"/>
              <a:buFont typeface="DM Sans Light"/>
              <a:buNone/>
              <a:defRPr sz="1600">
                <a:latin typeface="DM Sans Light"/>
                <a:ea typeface="DM Sans Light"/>
                <a:cs typeface="DM Sans Light"/>
                <a:sym typeface="DM Sans Light"/>
              </a:defRPr>
            </a:lvl2pPr>
            <a:lvl3pPr lvl="2">
              <a:spcBef>
                <a:spcPts val="0"/>
              </a:spcBef>
              <a:spcAft>
                <a:spcPts val="0"/>
              </a:spcAft>
              <a:buSzPts val="1600"/>
              <a:buFont typeface="DM Sans Light"/>
              <a:buNone/>
              <a:defRPr sz="1600">
                <a:latin typeface="DM Sans Light"/>
                <a:ea typeface="DM Sans Light"/>
                <a:cs typeface="DM Sans Light"/>
                <a:sym typeface="DM Sans Light"/>
              </a:defRPr>
            </a:lvl3pPr>
            <a:lvl4pPr lvl="3">
              <a:spcBef>
                <a:spcPts val="0"/>
              </a:spcBef>
              <a:spcAft>
                <a:spcPts val="0"/>
              </a:spcAft>
              <a:buSzPts val="1600"/>
              <a:buFont typeface="DM Sans Light"/>
              <a:buNone/>
              <a:defRPr sz="1600">
                <a:latin typeface="DM Sans Light"/>
                <a:ea typeface="DM Sans Light"/>
                <a:cs typeface="DM Sans Light"/>
                <a:sym typeface="DM Sans Light"/>
              </a:defRPr>
            </a:lvl4pPr>
            <a:lvl5pPr lvl="4">
              <a:spcBef>
                <a:spcPts val="0"/>
              </a:spcBef>
              <a:spcAft>
                <a:spcPts val="0"/>
              </a:spcAft>
              <a:buSzPts val="1600"/>
              <a:buFont typeface="DM Sans Light"/>
              <a:buNone/>
              <a:defRPr sz="1600">
                <a:latin typeface="DM Sans Light"/>
                <a:ea typeface="DM Sans Light"/>
                <a:cs typeface="DM Sans Light"/>
                <a:sym typeface="DM Sans Light"/>
              </a:defRPr>
            </a:lvl5pPr>
            <a:lvl6pPr lvl="5">
              <a:spcBef>
                <a:spcPts val="0"/>
              </a:spcBef>
              <a:spcAft>
                <a:spcPts val="0"/>
              </a:spcAft>
              <a:buSzPts val="1600"/>
              <a:buFont typeface="DM Sans Light"/>
              <a:buNone/>
              <a:defRPr sz="1600">
                <a:latin typeface="DM Sans Light"/>
                <a:ea typeface="DM Sans Light"/>
                <a:cs typeface="DM Sans Light"/>
                <a:sym typeface="DM Sans Light"/>
              </a:defRPr>
            </a:lvl6pPr>
            <a:lvl7pPr lvl="6">
              <a:spcBef>
                <a:spcPts val="0"/>
              </a:spcBef>
              <a:spcAft>
                <a:spcPts val="0"/>
              </a:spcAft>
              <a:buSzPts val="1600"/>
              <a:buFont typeface="DM Sans Light"/>
              <a:buNone/>
              <a:defRPr sz="1600">
                <a:latin typeface="DM Sans Light"/>
                <a:ea typeface="DM Sans Light"/>
                <a:cs typeface="DM Sans Light"/>
                <a:sym typeface="DM Sans Light"/>
              </a:defRPr>
            </a:lvl7pPr>
            <a:lvl8pPr lvl="7">
              <a:spcBef>
                <a:spcPts val="0"/>
              </a:spcBef>
              <a:spcAft>
                <a:spcPts val="0"/>
              </a:spcAft>
              <a:buSzPts val="1600"/>
              <a:buFont typeface="DM Sans Light"/>
              <a:buNone/>
              <a:defRPr sz="1600">
                <a:latin typeface="DM Sans Light"/>
                <a:ea typeface="DM Sans Light"/>
                <a:cs typeface="DM Sans Light"/>
                <a:sym typeface="DM Sans Light"/>
              </a:defRPr>
            </a:lvl8pPr>
            <a:lvl9pPr lvl="8">
              <a:spcBef>
                <a:spcPts val="0"/>
              </a:spcBef>
              <a:spcAft>
                <a:spcPts val="0"/>
              </a:spcAft>
              <a:buSzPts val="1600"/>
              <a:buFont typeface="DM Sans Light"/>
              <a:buNone/>
              <a:defRPr sz="1600">
                <a:latin typeface="DM Sans Light"/>
                <a:ea typeface="DM Sans Light"/>
                <a:cs typeface="DM Sans Light"/>
                <a:sym typeface="DM Sans Light"/>
              </a:defRPr>
            </a:lvl9pPr>
          </a:lstStyle>
          <a:p/>
        </p:txBody>
      </p:sp>
      <p:sp>
        <p:nvSpPr>
          <p:cNvPr id="441" name="Google Shape;441;p52"/>
          <p:cNvSpPr txBox="1"/>
          <p:nvPr>
            <p:ph idx="7" type="body"/>
          </p:nvPr>
        </p:nvSpPr>
        <p:spPr>
          <a:xfrm>
            <a:off x="4845475" y="2431037"/>
            <a:ext cx="3382500" cy="587700"/>
          </a:xfrm>
          <a:prstGeom prst="rect">
            <a:avLst/>
          </a:prstGeom>
        </p:spPr>
        <p:txBody>
          <a:bodyPr anchorCtr="0" anchor="t" bIns="0" lIns="0" spcFirstLastPara="1" rIns="0" wrap="square" tIns="0">
            <a:spAutoFit/>
          </a:bodyPr>
          <a:lstStyle>
            <a:lvl1pPr indent="-292100" lvl="0" marL="457200">
              <a:lnSpc>
                <a:spcPct val="100000"/>
              </a:lnSpc>
              <a:spcBef>
                <a:spcPts val="0"/>
              </a:spcBef>
              <a:spcAft>
                <a:spcPts val="0"/>
              </a:spcAft>
              <a:buClr>
                <a:schemeClr val="dk1"/>
              </a:buClr>
              <a:buSzPts val="1000"/>
              <a:buFont typeface="DM Sans"/>
              <a:buChar char="●"/>
              <a:defRPr sz="1000">
                <a:solidFill>
                  <a:schemeClr val="dk1"/>
                </a:solidFill>
              </a:defRPr>
            </a:lvl1pPr>
            <a:lvl2pPr indent="-292100" lvl="1" marL="914400">
              <a:lnSpc>
                <a:spcPct val="100000"/>
              </a:lnSpc>
              <a:spcBef>
                <a:spcPts val="800"/>
              </a:spcBef>
              <a:spcAft>
                <a:spcPts val="0"/>
              </a:spcAft>
              <a:buClr>
                <a:schemeClr val="dk1"/>
              </a:buClr>
              <a:buSzPts val="1000"/>
              <a:buFont typeface="DM Sans"/>
              <a:buChar char="○"/>
              <a:defRPr sz="1000">
                <a:solidFill>
                  <a:schemeClr val="dk1"/>
                </a:solidFill>
              </a:defRPr>
            </a:lvl2pPr>
            <a:lvl3pPr indent="-292100" lvl="2" marL="1371600">
              <a:lnSpc>
                <a:spcPct val="100000"/>
              </a:lnSpc>
              <a:spcBef>
                <a:spcPts val="800"/>
              </a:spcBef>
              <a:spcAft>
                <a:spcPts val="0"/>
              </a:spcAft>
              <a:buClr>
                <a:schemeClr val="dk1"/>
              </a:buClr>
              <a:buSzPts val="1000"/>
              <a:buFont typeface="DM Sans"/>
              <a:buChar char="■"/>
              <a:defRPr sz="1000">
                <a:solidFill>
                  <a:schemeClr val="dk1"/>
                </a:solidFill>
              </a:defRPr>
            </a:lvl3pPr>
            <a:lvl4pPr indent="-292100" lvl="3" marL="1828800">
              <a:lnSpc>
                <a:spcPct val="100000"/>
              </a:lnSpc>
              <a:spcBef>
                <a:spcPts val="800"/>
              </a:spcBef>
              <a:spcAft>
                <a:spcPts val="0"/>
              </a:spcAft>
              <a:buClr>
                <a:schemeClr val="dk1"/>
              </a:buClr>
              <a:buSzPts val="1000"/>
              <a:buFont typeface="DM Sans"/>
              <a:buChar char="●"/>
              <a:defRPr sz="1000">
                <a:solidFill>
                  <a:schemeClr val="dk1"/>
                </a:solidFill>
              </a:defRPr>
            </a:lvl4pPr>
            <a:lvl5pPr indent="-292100" lvl="4" marL="2286000">
              <a:lnSpc>
                <a:spcPct val="100000"/>
              </a:lnSpc>
              <a:spcBef>
                <a:spcPts val="800"/>
              </a:spcBef>
              <a:spcAft>
                <a:spcPts val="0"/>
              </a:spcAft>
              <a:buClr>
                <a:schemeClr val="dk1"/>
              </a:buClr>
              <a:buSzPts val="1000"/>
              <a:buFont typeface="DM Sans"/>
              <a:buChar char="○"/>
              <a:defRPr sz="1000">
                <a:solidFill>
                  <a:schemeClr val="dk1"/>
                </a:solidFill>
              </a:defRPr>
            </a:lvl5pPr>
            <a:lvl6pPr indent="-292100" lvl="5" marL="2743200">
              <a:lnSpc>
                <a:spcPct val="100000"/>
              </a:lnSpc>
              <a:spcBef>
                <a:spcPts val="800"/>
              </a:spcBef>
              <a:spcAft>
                <a:spcPts val="0"/>
              </a:spcAft>
              <a:buClr>
                <a:schemeClr val="dk1"/>
              </a:buClr>
              <a:buSzPts val="1000"/>
              <a:buFont typeface="DM Sans"/>
              <a:buChar char="■"/>
              <a:defRPr sz="1000">
                <a:solidFill>
                  <a:schemeClr val="dk1"/>
                </a:solidFill>
              </a:defRPr>
            </a:lvl6pPr>
            <a:lvl7pPr indent="-292100" lvl="6" marL="3200400">
              <a:lnSpc>
                <a:spcPct val="100000"/>
              </a:lnSpc>
              <a:spcBef>
                <a:spcPts val="800"/>
              </a:spcBef>
              <a:spcAft>
                <a:spcPts val="0"/>
              </a:spcAft>
              <a:buClr>
                <a:schemeClr val="dk1"/>
              </a:buClr>
              <a:buSzPts val="1000"/>
              <a:buFont typeface="DM Sans"/>
              <a:buChar char="●"/>
              <a:defRPr sz="1000">
                <a:solidFill>
                  <a:schemeClr val="dk1"/>
                </a:solidFill>
              </a:defRPr>
            </a:lvl7pPr>
            <a:lvl8pPr indent="-292100" lvl="7" marL="3657600">
              <a:lnSpc>
                <a:spcPct val="100000"/>
              </a:lnSpc>
              <a:spcBef>
                <a:spcPts val="800"/>
              </a:spcBef>
              <a:spcAft>
                <a:spcPts val="0"/>
              </a:spcAft>
              <a:buClr>
                <a:schemeClr val="dk1"/>
              </a:buClr>
              <a:buSzPts val="1000"/>
              <a:buFont typeface="DM Sans"/>
              <a:buChar char="○"/>
              <a:defRPr sz="1000">
                <a:solidFill>
                  <a:schemeClr val="dk1"/>
                </a:solidFill>
              </a:defRPr>
            </a:lvl8pPr>
            <a:lvl9pPr indent="-292100" lvl="8" marL="4114800">
              <a:lnSpc>
                <a:spcPct val="100000"/>
              </a:lnSpc>
              <a:spcBef>
                <a:spcPts val="800"/>
              </a:spcBef>
              <a:spcAft>
                <a:spcPts val="800"/>
              </a:spcAft>
              <a:buClr>
                <a:schemeClr val="dk1"/>
              </a:buClr>
              <a:buSzPts val="1000"/>
              <a:buFont typeface="DM Sans"/>
              <a:buChar char="■"/>
              <a:defRPr sz="1000">
                <a:solidFill>
                  <a:schemeClr val="dk1"/>
                </a:solidFill>
              </a:defRPr>
            </a:lvl9pPr>
          </a:lstStyle>
          <a:p/>
        </p:txBody>
      </p:sp>
      <p:sp>
        <p:nvSpPr>
          <p:cNvPr id="442" name="Google Shape;442;p52"/>
          <p:cNvSpPr txBox="1"/>
          <p:nvPr>
            <p:ph idx="8" type="subTitle"/>
          </p:nvPr>
        </p:nvSpPr>
        <p:spPr>
          <a:xfrm>
            <a:off x="4845475" y="2098390"/>
            <a:ext cx="3382500" cy="237600"/>
          </a:xfrm>
          <a:prstGeom prst="rect">
            <a:avLst/>
          </a:prstGeom>
        </p:spPr>
        <p:txBody>
          <a:bodyPr anchorCtr="0" anchor="t" bIns="0" lIns="0" spcFirstLastPara="1" rIns="0" wrap="square" tIns="0">
            <a:spAutoFit/>
          </a:bodyPr>
          <a:lstStyle>
            <a:lvl1pPr lvl="0">
              <a:spcBef>
                <a:spcPts val="0"/>
              </a:spcBef>
              <a:spcAft>
                <a:spcPts val="0"/>
              </a:spcAft>
              <a:buClr>
                <a:schemeClr val="dk1"/>
              </a:buClr>
              <a:buSzPts val="1400"/>
              <a:buNone/>
              <a:defRPr>
                <a:solidFill>
                  <a:schemeClr val="dk1"/>
                </a:solidFill>
              </a:defRPr>
            </a:lvl1pPr>
            <a:lvl2pPr lvl="1">
              <a:spcBef>
                <a:spcPts val="0"/>
              </a:spcBef>
              <a:spcAft>
                <a:spcPts val="0"/>
              </a:spcAft>
              <a:buClr>
                <a:schemeClr val="dk1"/>
              </a:buClr>
              <a:buSzPts val="1600"/>
              <a:buFont typeface="DM Sans Light"/>
              <a:buNone/>
              <a:defRPr sz="1600">
                <a:solidFill>
                  <a:schemeClr val="dk1"/>
                </a:solidFill>
                <a:latin typeface="DM Sans Light"/>
                <a:ea typeface="DM Sans Light"/>
                <a:cs typeface="DM Sans Light"/>
                <a:sym typeface="DM Sans Light"/>
              </a:defRPr>
            </a:lvl2pPr>
            <a:lvl3pPr lvl="2">
              <a:spcBef>
                <a:spcPts val="0"/>
              </a:spcBef>
              <a:spcAft>
                <a:spcPts val="0"/>
              </a:spcAft>
              <a:buClr>
                <a:schemeClr val="dk1"/>
              </a:buClr>
              <a:buSzPts val="1600"/>
              <a:buFont typeface="DM Sans Light"/>
              <a:buNone/>
              <a:defRPr sz="1600">
                <a:solidFill>
                  <a:schemeClr val="dk1"/>
                </a:solidFill>
                <a:latin typeface="DM Sans Light"/>
                <a:ea typeface="DM Sans Light"/>
                <a:cs typeface="DM Sans Light"/>
                <a:sym typeface="DM Sans Light"/>
              </a:defRPr>
            </a:lvl3pPr>
            <a:lvl4pPr lvl="3">
              <a:spcBef>
                <a:spcPts val="0"/>
              </a:spcBef>
              <a:spcAft>
                <a:spcPts val="0"/>
              </a:spcAft>
              <a:buClr>
                <a:schemeClr val="dk1"/>
              </a:buClr>
              <a:buSzPts val="1600"/>
              <a:buFont typeface="DM Sans Light"/>
              <a:buNone/>
              <a:defRPr sz="1600">
                <a:solidFill>
                  <a:schemeClr val="dk1"/>
                </a:solidFill>
                <a:latin typeface="DM Sans Light"/>
                <a:ea typeface="DM Sans Light"/>
                <a:cs typeface="DM Sans Light"/>
                <a:sym typeface="DM Sans Light"/>
              </a:defRPr>
            </a:lvl4pPr>
            <a:lvl5pPr lvl="4">
              <a:spcBef>
                <a:spcPts val="0"/>
              </a:spcBef>
              <a:spcAft>
                <a:spcPts val="0"/>
              </a:spcAft>
              <a:buClr>
                <a:schemeClr val="dk1"/>
              </a:buClr>
              <a:buSzPts val="1600"/>
              <a:buFont typeface="DM Sans Light"/>
              <a:buNone/>
              <a:defRPr sz="1600">
                <a:solidFill>
                  <a:schemeClr val="dk1"/>
                </a:solidFill>
                <a:latin typeface="DM Sans Light"/>
                <a:ea typeface="DM Sans Light"/>
                <a:cs typeface="DM Sans Light"/>
                <a:sym typeface="DM Sans Light"/>
              </a:defRPr>
            </a:lvl5pPr>
            <a:lvl6pPr lvl="5">
              <a:spcBef>
                <a:spcPts val="0"/>
              </a:spcBef>
              <a:spcAft>
                <a:spcPts val="0"/>
              </a:spcAft>
              <a:buClr>
                <a:schemeClr val="dk1"/>
              </a:buClr>
              <a:buSzPts val="1600"/>
              <a:buFont typeface="DM Sans Light"/>
              <a:buNone/>
              <a:defRPr sz="1600">
                <a:solidFill>
                  <a:schemeClr val="dk1"/>
                </a:solidFill>
                <a:latin typeface="DM Sans Light"/>
                <a:ea typeface="DM Sans Light"/>
                <a:cs typeface="DM Sans Light"/>
                <a:sym typeface="DM Sans Light"/>
              </a:defRPr>
            </a:lvl6pPr>
            <a:lvl7pPr lvl="6">
              <a:spcBef>
                <a:spcPts val="0"/>
              </a:spcBef>
              <a:spcAft>
                <a:spcPts val="0"/>
              </a:spcAft>
              <a:buClr>
                <a:schemeClr val="dk1"/>
              </a:buClr>
              <a:buSzPts val="1600"/>
              <a:buFont typeface="DM Sans Light"/>
              <a:buNone/>
              <a:defRPr sz="1600">
                <a:solidFill>
                  <a:schemeClr val="dk1"/>
                </a:solidFill>
                <a:latin typeface="DM Sans Light"/>
                <a:ea typeface="DM Sans Light"/>
                <a:cs typeface="DM Sans Light"/>
                <a:sym typeface="DM Sans Light"/>
              </a:defRPr>
            </a:lvl7pPr>
            <a:lvl8pPr lvl="7">
              <a:spcBef>
                <a:spcPts val="0"/>
              </a:spcBef>
              <a:spcAft>
                <a:spcPts val="0"/>
              </a:spcAft>
              <a:buClr>
                <a:schemeClr val="dk1"/>
              </a:buClr>
              <a:buSzPts val="1600"/>
              <a:buFont typeface="DM Sans Light"/>
              <a:buNone/>
              <a:defRPr sz="1600">
                <a:solidFill>
                  <a:schemeClr val="dk1"/>
                </a:solidFill>
                <a:latin typeface="DM Sans Light"/>
                <a:ea typeface="DM Sans Light"/>
                <a:cs typeface="DM Sans Light"/>
                <a:sym typeface="DM Sans Light"/>
              </a:defRPr>
            </a:lvl8pPr>
            <a:lvl9pPr lvl="8">
              <a:spcBef>
                <a:spcPts val="0"/>
              </a:spcBef>
              <a:spcAft>
                <a:spcPts val="0"/>
              </a:spcAft>
              <a:buClr>
                <a:schemeClr val="dk1"/>
              </a:buClr>
              <a:buSzPts val="1600"/>
              <a:buFont typeface="DM Sans Light"/>
              <a:buNone/>
              <a:defRPr sz="1600">
                <a:solidFill>
                  <a:schemeClr val="dk1"/>
                </a:solidFill>
                <a:latin typeface="DM Sans Light"/>
                <a:ea typeface="DM Sans Light"/>
                <a:cs typeface="DM Sans Light"/>
                <a:sym typeface="DM Sans Light"/>
              </a:defRPr>
            </a:lvl9pPr>
          </a:lstStyle>
          <a:p/>
        </p:txBody>
      </p:sp>
      <p:sp>
        <p:nvSpPr>
          <p:cNvPr id="443" name="Google Shape;443;p52"/>
          <p:cNvSpPr txBox="1"/>
          <p:nvPr>
            <p:ph idx="9" type="body"/>
          </p:nvPr>
        </p:nvSpPr>
        <p:spPr>
          <a:xfrm>
            <a:off x="356100" y="3243900"/>
            <a:ext cx="2798700" cy="1334400"/>
          </a:xfrm>
          <a:prstGeom prst="rect">
            <a:avLst/>
          </a:prstGeom>
        </p:spPr>
        <p:txBody>
          <a:bodyPr anchorCtr="0" anchor="b" bIns="0" lIns="0" spcFirstLastPara="1" rIns="0" wrap="square" tIns="0">
            <a:noAutofit/>
          </a:bodyPr>
          <a:lstStyle>
            <a:lvl1pPr indent="-292100" lvl="0" marL="457200">
              <a:spcBef>
                <a:spcPts val="0"/>
              </a:spcBef>
              <a:spcAft>
                <a:spcPts val="0"/>
              </a:spcAft>
              <a:buClr>
                <a:schemeClr val="lt1"/>
              </a:buClr>
              <a:buSzPts val="1000"/>
              <a:buFont typeface="DM Sans Light"/>
              <a:buChar char="●"/>
              <a:defRPr sz="1000">
                <a:latin typeface="DM Sans Light"/>
                <a:ea typeface="DM Sans Light"/>
                <a:cs typeface="DM Sans Light"/>
                <a:sym typeface="DM Sans Light"/>
              </a:defRPr>
            </a:lvl1pPr>
            <a:lvl2pPr indent="-292100" lvl="1" marL="914400">
              <a:spcBef>
                <a:spcPts val="800"/>
              </a:spcBef>
              <a:spcAft>
                <a:spcPts val="0"/>
              </a:spcAft>
              <a:buClr>
                <a:schemeClr val="lt1"/>
              </a:buClr>
              <a:buSzPts val="1000"/>
              <a:buFont typeface="DM Sans Light"/>
              <a:buChar char="○"/>
              <a:defRPr sz="1000">
                <a:latin typeface="DM Sans Light"/>
                <a:ea typeface="DM Sans Light"/>
                <a:cs typeface="DM Sans Light"/>
                <a:sym typeface="DM Sans Light"/>
              </a:defRPr>
            </a:lvl2pPr>
            <a:lvl3pPr indent="-292100" lvl="2" marL="1371600">
              <a:spcBef>
                <a:spcPts val="800"/>
              </a:spcBef>
              <a:spcAft>
                <a:spcPts val="0"/>
              </a:spcAft>
              <a:buClr>
                <a:schemeClr val="lt1"/>
              </a:buClr>
              <a:buSzPts val="1000"/>
              <a:buFont typeface="DM Sans Light"/>
              <a:buChar char="■"/>
              <a:defRPr sz="1000">
                <a:latin typeface="DM Sans Light"/>
                <a:ea typeface="DM Sans Light"/>
                <a:cs typeface="DM Sans Light"/>
                <a:sym typeface="DM Sans Light"/>
              </a:defRPr>
            </a:lvl3pPr>
            <a:lvl4pPr indent="-292100" lvl="3" marL="1828800">
              <a:spcBef>
                <a:spcPts val="800"/>
              </a:spcBef>
              <a:spcAft>
                <a:spcPts val="0"/>
              </a:spcAft>
              <a:buClr>
                <a:schemeClr val="lt1"/>
              </a:buClr>
              <a:buSzPts val="1000"/>
              <a:buFont typeface="DM Sans Light"/>
              <a:buChar char="●"/>
              <a:defRPr sz="1000">
                <a:latin typeface="DM Sans Light"/>
                <a:ea typeface="DM Sans Light"/>
                <a:cs typeface="DM Sans Light"/>
                <a:sym typeface="DM Sans Light"/>
              </a:defRPr>
            </a:lvl4pPr>
            <a:lvl5pPr indent="-292100" lvl="4" marL="2286000">
              <a:spcBef>
                <a:spcPts val="800"/>
              </a:spcBef>
              <a:spcAft>
                <a:spcPts val="0"/>
              </a:spcAft>
              <a:buClr>
                <a:schemeClr val="lt1"/>
              </a:buClr>
              <a:buSzPts val="1000"/>
              <a:buFont typeface="DM Sans Light"/>
              <a:buChar char="○"/>
              <a:defRPr sz="1000">
                <a:latin typeface="DM Sans Light"/>
                <a:ea typeface="DM Sans Light"/>
                <a:cs typeface="DM Sans Light"/>
                <a:sym typeface="DM Sans Light"/>
              </a:defRPr>
            </a:lvl5pPr>
            <a:lvl6pPr indent="-292100" lvl="5" marL="2743200">
              <a:spcBef>
                <a:spcPts val="800"/>
              </a:spcBef>
              <a:spcAft>
                <a:spcPts val="0"/>
              </a:spcAft>
              <a:buClr>
                <a:schemeClr val="lt1"/>
              </a:buClr>
              <a:buSzPts val="1000"/>
              <a:buFont typeface="DM Sans Light"/>
              <a:buChar char="■"/>
              <a:defRPr sz="1000">
                <a:latin typeface="DM Sans Light"/>
                <a:ea typeface="DM Sans Light"/>
                <a:cs typeface="DM Sans Light"/>
                <a:sym typeface="DM Sans Light"/>
              </a:defRPr>
            </a:lvl6pPr>
            <a:lvl7pPr indent="-292100" lvl="6" marL="3200400">
              <a:spcBef>
                <a:spcPts val="800"/>
              </a:spcBef>
              <a:spcAft>
                <a:spcPts val="0"/>
              </a:spcAft>
              <a:buClr>
                <a:schemeClr val="lt1"/>
              </a:buClr>
              <a:buSzPts val="1000"/>
              <a:buFont typeface="DM Sans Light"/>
              <a:buChar char="●"/>
              <a:defRPr sz="1000">
                <a:latin typeface="DM Sans Light"/>
                <a:ea typeface="DM Sans Light"/>
                <a:cs typeface="DM Sans Light"/>
                <a:sym typeface="DM Sans Light"/>
              </a:defRPr>
            </a:lvl7pPr>
            <a:lvl8pPr indent="-292100" lvl="7" marL="3657600">
              <a:spcBef>
                <a:spcPts val="800"/>
              </a:spcBef>
              <a:spcAft>
                <a:spcPts val="0"/>
              </a:spcAft>
              <a:buClr>
                <a:schemeClr val="lt1"/>
              </a:buClr>
              <a:buSzPts val="1000"/>
              <a:buFont typeface="DM Sans Light"/>
              <a:buChar char="○"/>
              <a:defRPr sz="1000">
                <a:latin typeface="DM Sans Light"/>
                <a:ea typeface="DM Sans Light"/>
                <a:cs typeface="DM Sans Light"/>
                <a:sym typeface="DM Sans Light"/>
              </a:defRPr>
            </a:lvl8pPr>
            <a:lvl9pPr indent="-292100" lvl="8" marL="4114800">
              <a:spcBef>
                <a:spcPts val="800"/>
              </a:spcBef>
              <a:spcAft>
                <a:spcPts val="800"/>
              </a:spcAft>
              <a:buClr>
                <a:schemeClr val="lt1"/>
              </a:buClr>
              <a:buSzPts val="1000"/>
              <a:buFont typeface="DM Sans Light"/>
              <a:buChar char="■"/>
              <a:defRPr sz="1000">
                <a:latin typeface="DM Sans Light"/>
                <a:ea typeface="DM Sans Light"/>
                <a:cs typeface="DM Sans Light"/>
                <a:sym typeface="DM Sans Light"/>
              </a:defRPr>
            </a:lvl9pPr>
          </a:lstStyle>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big ideas - Horizontal - Dark">
  <p:cSld name="BLANK_1_1_1_1_1_1_1_1_1_1_1_1_1_1_2_1">
    <p:bg>
      <p:bgPr>
        <a:solidFill>
          <a:schemeClr val="lt1"/>
        </a:solidFill>
      </p:bgPr>
    </p:bg>
    <p:spTree>
      <p:nvGrpSpPr>
        <p:cNvPr id="444" name="Shape 444"/>
        <p:cNvGrpSpPr/>
        <p:nvPr/>
      </p:nvGrpSpPr>
      <p:grpSpPr>
        <a:xfrm>
          <a:off x="0" y="0"/>
          <a:ext cx="0" cy="0"/>
          <a:chOff x="0" y="0"/>
          <a:chExt cx="0" cy="0"/>
        </a:xfrm>
      </p:grpSpPr>
      <p:sp>
        <p:nvSpPr>
          <p:cNvPr id="445" name="Google Shape;445;p53"/>
          <p:cNvSpPr txBox="1"/>
          <p:nvPr>
            <p:ph idx="12" type="sldNum"/>
          </p:nvPr>
        </p:nvSpPr>
        <p:spPr>
          <a:xfrm>
            <a:off x="8227975" y="217725"/>
            <a:ext cx="548700" cy="234000"/>
          </a:xfrm>
          <a:prstGeom prst="rect">
            <a:avLst/>
          </a:prstGeom>
          <a:noFill/>
          <a:ln>
            <a:noFill/>
          </a:ln>
        </p:spPr>
        <p:txBody>
          <a:bodyPr anchorCtr="0" anchor="ctr" bIns="91425" lIns="0" spcFirstLastPara="1" rIns="0" wrap="square" tIns="91425">
            <a:noAutofit/>
          </a:bodyPr>
          <a:lstStyle>
            <a:lvl1pPr lvl="0" algn="r">
              <a:buNone/>
              <a:defRPr sz="700">
                <a:solidFill>
                  <a:schemeClr val="dk1"/>
                </a:solidFill>
                <a:latin typeface="DM Sans"/>
                <a:ea typeface="DM Sans"/>
                <a:cs typeface="DM Sans"/>
                <a:sym typeface="DM Sans"/>
              </a:defRPr>
            </a:lvl1pPr>
            <a:lvl2pPr lvl="1" algn="r">
              <a:buNone/>
              <a:defRPr sz="700">
                <a:solidFill>
                  <a:schemeClr val="dk1"/>
                </a:solidFill>
                <a:latin typeface="DM Sans"/>
                <a:ea typeface="DM Sans"/>
                <a:cs typeface="DM Sans"/>
                <a:sym typeface="DM Sans"/>
              </a:defRPr>
            </a:lvl2pPr>
            <a:lvl3pPr lvl="2" algn="r">
              <a:buNone/>
              <a:defRPr sz="700">
                <a:solidFill>
                  <a:schemeClr val="dk1"/>
                </a:solidFill>
                <a:latin typeface="DM Sans"/>
                <a:ea typeface="DM Sans"/>
                <a:cs typeface="DM Sans"/>
                <a:sym typeface="DM Sans"/>
              </a:defRPr>
            </a:lvl3pPr>
            <a:lvl4pPr lvl="3" algn="r">
              <a:buNone/>
              <a:defRPr sz="700">
                <a:solidFill>
                  <a:schemeClr val="dk1"/>
                </a:solidFill>
                <a:latin typeface="DM Sans"/>
                <a:ea typeface="DM Sans"/>
                <a:cs typeface="DM Sans"/>
                <a:sym typeface="DM Sans"/>
              </a:defRPr>
            </a:lvl4pPr>
            <a:lvl5pPr lvl="4" algn="r">
              <a:buNone/>
              <a:defRPr sz="700">
                <a:solidFill>
                  <a:schemeClr val="dk1"/>
                </a:solidFill>
                <a:latin typeface="DM Sans"/>
                <a:ea typeface="DM Sans"/>
                <a:cs typeface="DM Sans"/>
                <a:sym typeface="DM Sans"/>
              </a:defRPr>
            </a:lvl5pPr>
            <a:lvl6pPr lvl="5" algn="r">
              <a:buNone/>
              <a:defRPr sz="700">
                <a:solidFill>
                  <a:schemeClr val="dk1"/>
                </a:solidFill>
                <a:latin typeface="DM Sans"/>
                <a:ea typeface="DM Sans"/>
                <a:cs typeface="DM Sans"/>
                <a:sym typeface="DM Sans"/>
              </a:defRPr>
            </a:lvl6pPr>
            <a:lvl7pPr lvl="6" algn="r">
              <a:buNone/>
              <a:defRPr sz="700">
                <a:solidFill>
                  <a:schemeClr val="dk1"/>
                </a:solidFill>
                <a:latin typeface="DM Sans"/>
                <a:ea typeface="DM Sans"/>
                <a:cs typeface="DM Sans"/>
                <a:sym typeface="DM Sans"/>
              </a:defRPr>
            </a:lvl7pPr>
            <a:lvl8pPr lvl="7" algn="r">
              <a:buNone/>
              <a:defRPr sz="700">
                <a:solidFill>
                  <a:schemeClr val="dk1"/>
                </a:solidFill>
                <a:latin typeface="DM Sans"/>
                <a:ea typeface="DM Sans"/>
                <a:cs typeface="DM Sans"/>
                <a:sym typeface="DM Sans"/>
              </a:defRPr>
            </a:lvl8pPr>
            <a:lvl9pPr lvl="8" algn="r">
              <a:buNone/>
              <a:defRPr sz="700">
                <a:solidFill>
                  <a:schemeClr val="dk1"/>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446" name="Google Shape;446;p53"/>
          <p:cNvSpPr txBox="1"/>
          <p:nvPr>
            <p:ph idx="1" type="subTitle"/>
          </p:nvPr>
        </p:nvSpPr>
        <p:spPr>
          <a:xfrm>
            <a:off x="361975" y="217725"/>
            <a:ext cx="4163100" cy="237600"/>
          </a:xfrm>
          <a:prstGeom prst="rect">
            <a:avLst/>
          </a:prstGeom>
        </p:spPr>
        <p:txBody>
          <a:bodyPr anchorCtr="0" anchor="ctr" bIns="0" lIns="0" spcFirstLastPara="1" rIns="0" wrap="square" tIns="0">
            <a:noAutofit/>
          </a:bodyPr>
          <a:lstStyle>
            <a:lvl1pPr lvl="0">
              <a:spcBef>
                <a:spcPts val="0"/>
              </a:spcBef>
              <a:spcAft>
                <a:spcPts val="0"/>
              </a:spcAft>
              <a:buClr>
                <a:schemeClr val="dk1"/>
              </a:buClr>
              <a:buSzPts val="700"/>
              <a:buFont typeface="DM Sans"/>
              <a:buNone/>
              <a:defRPr sz="700">
                <a:solidFill>
                  <a:schemeClr val="dk1"/>
                </a:solidFill>
                <a:latin typeface="DM Sans"/>
                <a:ea typeface="DM Sans"/>
                <a:cs typeface="DM Sans"/>
                <a:sym typeface="DM Sans"/>
              </a:defRPr>
            </a:lvl1pPr>
            <a:lvl2pPr lvl="1">
              <a:spcBef>
                <a:spcPts val="0"/>
              </a:spcBef>
              <a:spcAft>
                <a:spcPts val="0"/>
              </a:spcAft>
              <a:buClr>
                <a:schemeClr val="dk1"/>
              </a:buClr>
              <a:buSzPts val="1400"/>
              <a:buNone/>
              <a:defRPr>
                <a:solidFill>
                  <a:schemeClr val="dk1"/>
                </a:solidFill>
              </a:defRPr>
            </a:lvl2pPr>
            <a:lvl3pPr lvl="2">
              <a:spcBef>
                <a:spcPts val="0"/>
              </a:spcBef>
              <a:spcAft>
                <a:spcPts val="0"/>
              </a:spcAft>
              <a:buClr>
                <a:schemeClr val="dk1"/>
              </a:buClr>
              <a:buSzPts val="1400"/>
              <a:buNone/>
              <a:defRPr>
                <a:solidFill>
                  <a:schemeClr val="dk1"/>
                </a:solidFill>
              </a:defRPr>
            </a:lvl3pPr>
            <a:lvl4pPr lvl="3">
              <a:spcBef>
                <a:spcPts val="0"/>
              </a:spcBef>
              <a:spcAft>
                <a:spcPts val="0"/>
              </a:spcAft>
              <a:buClr>
                <a:schemeClr val="dk1"/>
              </a:buClr>
              <a:buSzPts val="1400"/>
              <a:buNone/>
              <a:defRPr>
                <a:solidFill>
                  <a:schemeClr val="dk1"/>
                </a:solidFill>
              </a:defRPr>
            </a:lvl4pPr>
            <a:lvl5pPr lvl="4">
              <a:spcBef>
                <a:spcPts val="0"/>
              </a:spcBef>
              <a:spcAft>
                <a:spcPts val="0"/>
              </a:spcAft>
              <a:buClr>
                <a:schemeClr val="dk1"/>
              </a:buClr>
              <a:buSzPts val="1400"/>
              <a:buNone/>
              <a:defRPr>
                <a:solidFill>
                  <a:schemeClr val="dk1"/>
                </a:solidFill>
              </a:defRPr>
            </a:lvl5pPr>
            <a:lvl6pPr lvl="5">
              <a:spcBef>
                <a:spcPts val="0"/>
              </a:spcBef>
              <a:spcAft>
                <a:spcPts val="0"/>
              </a:spcAft>
              <a:buClr>
                <a:schemeClr val="dk1"/>
              </a:buClr>
              <a:buSzPts val="1400"/>
              <a:buNone/>
              <a:defRPr>
                <a:solidFill>
                  <a:schemeClr val="dk1"/>
                </a:solidFill>
              </a:defRPr>
            </a:lvl6pPr>
            <a:lvl7pPr lvl="6">
              <a:spcBef>
                <a:spcPts val="0"/>
              </a:spcBef>
              <a:spcAft>
                <a:spcPts val="0"/>
              </a:spcAft>
              <a:buClr>
                <a:schemeClr val="dk1"/>
              </a:buClr>
              <a:buSzPts val="1400"/>
              <a:buNone/>
              <a:defRPr>
                <a:solidFill>
                  <a:schemeClr val="dk1"/>
                </a:solidFill>
              </a:defRPr>
            </a:lvl7pPr>
            <a:lvl8pPr lvl="7">
              <a:spcBef>
                <a:spcPts val="0"/>
              </a:spcBef>
              <a:spcAft>
                <a:spcPts val="0"/>
              </a:spcAft>
              <a:buClr>
                <a:schemeClr val="dk1"/>
              </a:buClr>
              <a:buSzPts val="1400"/>
              <a:buNone/>
              <a:defRPr>
                <a:solidFill>
                  <a:schemeClr val="dk1"/>
                </a:solidFill>
              </a:defRPr>
            </a:lvl8pPr>
            <a:lvl9pPr lvl="8">
              <a:spcBef>
                <a:spcPts val="0"/>
              </a:spcBef>
              <a:spcAft>
                <a:spcPts val="0"/>
              </a:spcAft>
              <a:buClr>
                <a:schemeClr val="dk1"/>
              </a:buClr>
              <a:buSzPts val="1400"/>
              <a:buNone/>
              <a:defRPr>
                <a:solidFill>
                  <a:schemeClr val="dk1"/>
                </a:solidFill>
              </a:defRPr>
            </a:lvl9pPr>
          </a:lstStyle>
          <a:p/>
        </p:txBody>
      </p:sp>
      <p:sp>
        <p:nvSpPr>
          <p:cNvPr id="447" name="Google Shape;447;p53"/>
          <p:cNvSpPr txBox="1"/>
          <p:nvPr>
            <p:ph idx="2" type="body"/>
          </p:nvPr>
        </p:nvSpPr>
        <p:spPr>
          <a:xfrm>
            <a:off x="4845475" y="1361028"/>
            <a:ext cx="3382500" cy="431400"/>
          </a:xfrm>
          <a:prstGeom prst="rect">
            <a:avLst/>
          </a:prstGeom>
        </p:spPr>
        <p:txBody>
          <a:bodyPr anchorCtr="0" anchor="t" bIns="0" lIns="0" spcFirstLastPara="1" rIns="0" wrap="square" tIns="0">
            <a:spAutoFit/>
          </a:bodyPr>
          <a:lstStyle>
            <a:lvl1pPr indent="-292100" lvl="0" marL="457200">
              <a:spcBef>
                <a:spcPts val="0"/>
              </a:spcBef>
              <a:spcAft>
                <a:spcPts val="0"/>
              </a:spcAft>
              <a:buClr>
                <a:schemeClr val="lt1"/>
              </a:buClr>
              <a:buSzPts val="1000"/>
              <a:buFont typeface="DM Sans"/>
              <a:buChar char="●"/>
              <a:defRPr sz="1000"/>
            </a:lvl1pPr>
            <a:lvl2pPr indent="-292100" lvl="1" marL="914400">
              <a:spcBef>
                <a:spcPts val="800"/>
              </a:spcBef>
              <a:spcAft>
                <a:spcPts val="0"/>
              </a:spcAft>
              <a:buClr>
                <a:schemeClr val="lt1"/>
              </a:buClr>
              <a:buSzPts val="1000"/>
              <a:buFont typeface="DM Sans"/>
              <a:buChar char="○"/>
              <a:defRPr sz="1000"/>
            </a:lvl2pPr>
            <a:lvl3pPr indent="-292100" lvl="2" marL="1371600">
              <a:spcBef>
                <a:spcPts val="800"/>
              </a:spcBef>
              <a:spcAft>
                <a:spcPts val="0"/>
              </a:spcAft>
              <a:buClr>
                <a:schemeClr val="lt1"/>
              </a:buClr>
              <a:buSzPts val="1000"/>
              <a:buFont typeface="DM Sans"/>
              <a:buChar char="■"/>
              <a:defRPr sz="1000"/>
            </a:lvl3pPr>
            <a:lvl4pPr indent="-292100" lvl="3" marL="1828800">
              <a:spcBef>
                <a:spcPts val="800"/>
              </a:spcBef>
              <a:spcAft>
                <a:spcPts val="0"/>
              </a:spcAft>
              <a:buClr>
                <a:schemeClr val="lt1"/>
              </a:buClr>
              <a:buSzPts val="1000"/>
              <a:buFont typeface="DM Sans"/>
              <a:buChar char="●"/>
              <a:defRPr sz="1000"/>
            </a:lvl4pPr>
            <a:lvl5pPr indent="-292100" lvl="4" marL="2286000">
              <a:spcBef>
                <a:spcPts val="800"/>
              </a:spcBef>
              <a:spcAft>
                <a:spcPts val="0"/>
              </a:spcAft>
              <a:buClr>
                <a:schemeClr val="lt1"/>
              </a:buClr>
              <a:buSzPts val="1000"/>
              <a:buFont typeface="DM Sans"/>
              <a:buChar char="○"/>
              <a:defRPr sz="1000"/>
            </a:lvl5pPr>
            <a:lvl6pPr indent="-292100" lvl="5" marL="2743200">
              <a:spcBef>
                <a:spcPts val="800"/>
              </a:spcBef>
              <a:spcAft>
                <a:spcPts val="0"/>
              </a:spcAft>
              <a:buClr>
                <a:schemeClr val="lt1"/>
              </a:buClr>
              <a:buSzPts val="1000"/>
              <a:buFont typeface="DM Sans"/>
              <a:buChar char="■"/>
              <a:defRPr sz="1000"/>
            </a:lvl6pPr>
            <a:lvl7pPr indent="-292100" lvl="6" marL="3200400">
              <a:spcBef>
                <a:spcPts val="800"/>
              </a:spcBef>
              <a:spcAft>
                <a:spcPts val="0"/>
              </a:spcAft>
              <a:buClr>
                <a:schemeClr val="lt1"/>
              </a:buClr>
              <a:buSzPts val="1000"/>
              <a:buFont typeface="DM Sans"/>
              <a:buChar char="●"/>
              <a:defRPr sz="1000"/>
            </a:lvl7pPr>
            <a:lvl8pPr indent="-292100" lvl="7" marL="3657600">
              <a:spcBef>
                <a:spcPts val="800"/>
              </a:spcBef>
              <a:spcAft>
                <a:spcPts val="0"/>
              </a:spcAft>
              <a:buClr>
                <a:schemeClr val="lt1"/>
              </a:buClr>
              <a:buSzPts val="1000"/>
              <a:buFont typeface="DM Sans"/>
              <a:buChar char="○"/>
              <a:defRPr sz="1000"/>
            </a:lvl8pPr>
            <a:lvl9pPr indent="-292100" lvl="8" marL="4114800">
              <a:spcBef>
                <a:spcPts val="800"/>
              </a:spcBef>
              <a:spcAft>
                <a:spcPts val="800"/>
              </a:spcAft>
              <a:buClr>
                <a:schemeClr val="lt1"/>
              </a:buClr>
              <a:buSzPts val="1000"/>
              <a:buFont typeface="DM Sans"/>
              <a:buChar char="■"/>
              <a:defRPr sz="1000"/>
            </a:lvl9pPr>
          </a:lstStyle>
          <a:p/>
        </p:txBody>
      </p:sp>
      <p:sp>
        <p:nvSpPr>
          <p:cNvPr id="448" name="Google Shape;448;p53"/>
          <p:cNvSpPr txBox="1"/>
          <p:nvPr>
            <p:ph idx="3" type="subTitle"/>
          </p:nvPr>
        </p:nvSpPr>
        <p:spPr>
          <a:xfrm>
            <a:off x="4845475" y="1028377"/>
            <a:ext cx="3382500" cy="237600"/>
          </a:xfrm>
          <a:prstGeom prst="rect">
            <a:avLst/>
          </a:prstGeom>
        </p:spPr>
        <p:txBody>
          <a:bodyPr anchorCtr="0" anchor="t" bIns="0" lIns="0" spcFirstLastPara="1" rIns="0" wrap="square" tIns="0">
            <a:spAutoFit/>
          </a:bodyPr>
          <a:lstStyle>
            <a:lvl1pPr lvl="0">
              <a:spcBef>
                <a:spcPts val="0"/>
              </a:spcBef>
              <a:spcAft>
                <a:spcPts val="0"/>
              </a:spcAft>
              <a:buSzPts val="1400"/>
              <a:buNone/>
              <a:defRPr/>
            </a:lvl1pPr>
            <a:lvl2pPr lvl="1">
              <a:spcBef>
                <a:spcPts val="0"/>
              </a:spcBef>
              <a:spcAft>
                <a:spcPts val="0"/>
              </a:spcAft>
              <a:buSzPts val="1600"/>
              <a:buFont typeface="DM Sans Light"/>
              <a:buNone/>
              <a:defRPr sz="1600">
                <a:latin typeface="DM Sans Light"/>
                <a:ea typeface="DM Sans Light"/>
                <a:cs typeface="DM Sans Light"/>
                <a:sym typeface="DM Sans Light"/>
              </a:defRPr>
            </a:lvl2pPr>
            <a:lvl3pPr lvl="2">
              <a:spcBef>
                <a:spcPts val="0"/>
              </a:spcBef>
              <a:spcAft>
                <a:spcPts val="0"/>
              </a:spcAft>
              <a:buSzPts val="1600"/>
              <a:buFont typeface="DM Sans Light"/>
              <a:buNone/>
              <a:defRPr sz="1600">
                <a:latin typeface="DM Sans Light"/>
                <a:ea typeface="DM Sans Light"/>
                <a:cs typeface="DM Sans Light"/>
                <a:sym typeface="DM Sans Light"/>
              </a:defRPr>
            </a:lvl3pPr>
            <a:lvl4pPr lvl="3">
              <a:spcBef>
                <a:spcPts val="0"/>
              </a:spcBef>
              <a:spcAft>
                <a:spcPts val="0"/>
              </a:spcAft>
              <a:buSzPts val="1600"/>
              <a:buFont typeface="DM Sans Light"/>
              <a:buNone/>
              <a:defRPr sz="1600">
                <a:latin typeface="DM Sans Light"/>
                <a:ea typeface="DM Sans Light"/>
                <a:cs typeface="DM Sans Light"/>
                <a:sym typeface="DM Sans Light"/>
              </a:defRPr>
            </a:lvl4pPr>
            <a:lvl5pPr lvl="4">
              <a:spcBef>
                <a:spcPts val="0"/>
              </a:spcBef>
              <a:spcAft>
                <a:spcPts val="0"/>
              </a:spcAft>
              <a:buSzPts val="1600"/>
              <a:buFont typeface="DM Sans Light"/>
              <a:buNone/>
              <a:defRPr sz="1600">
                <a:latin typeface="DM Sans Light"/>
                <a:ea typeface="DM Sans Light"/>
                <a:cs typeface="DM Sans Light"/>
                <a:sym typeface="DM Sans Light"/>
              </a:defRPr>
            </a:lvl5pPr>
            <a:lvl6pPr lvl="5">
              <a:spcBef>
                <a:spcPts val="0"/>
              </a:spcBef>
              <a:spcAft>
                <a:spcPts val="0"/>
              </a:spcAft>
              <a:buSzPts val="1600"/>
              <a:buFont typeface="DM Sans Light"/>
              <a:buNone/>
              <a:defRPr sz="1600">
                <a:latin typeface="DM Sans Light"/>
                <a:ea typeface="DM Sans Light"/>
                <a:cs typeface="DM Sans Light"/>
                <a:sym typeface="DM Sans Light"/>
              </a:defRPr>
            </a:lvl6pPr>
            <a:lvl7pPr lvl="6">
              <a:spcBef>
                <a:spcPts val="0"/>
              </a:spcBef>
              <a:spcAft>
                <a:spcPts val="0"/>
              </a:spcAft>
              <a:buSzPts val="1600"/>
              <a:buFont typeface="DM Sans Light"/>
              <a:buNone/>
              <a:defRPr sz="1600">
                <a:latin typeface="DM Sans Light"/>
                <a:ea typeface="DM Sans Light"/>
                <a:cs typeface="DM Sans Light"/>
                <a:sym typeface="DM Sans Light"/>
              </a:defRPr>
            </a:lvl7pPr>
            <a:lvl8pPr lvl="7">
              <a:spcBef>
                <a:spcPts val="0"/>
              </a:spcBef>
              <a:spcAft>
                <a:spcPts val="0"/>
              </a:spcAft>
              <a:buSzPts val="1600"/>
              <a:buFont typeface="DM Sans Light"/>
              <a:buNone/>
              <a:defRPr sz="1600">
                <a:latin typeface="DM Sans Light"/>
                <a:ea typeface="DM Sans Light"/>
                <a:cs typeface="DM Sans Light"/>
                <a:sym typeface="DM Sans Light"/>
              </a:defRPr>
            </a:lvl8pPr>
            <a:lvl9pPr lvl="8">
              <a:spcBef>
                <a:spcPts val="0"/>
              </a:spcBef>
              <a:spcAft>
                <a:spcPts val="0"/>
              </a:spcAft>
              <a:buSzPts val="1600"/>
              <a:buFont typeface="DM Sans Light"/>
              <a:buNone/>
              <a:defRPr sz="1600">
                <a:latin typeface="DM Sans Light"/>
                <a:ea typeface="DM Sans Light"/>
                <a:cs typeface="DM Sans Light"/>
                <a:sym typeface="DM Sans Light"/>
              </a:defRPr>
            </a:lvl9pPr>
          </a:lstStyle>
          <a:p/>
        </p:txBody>
      </p:sp>
      <p:sp>
        <p:nvSpPr>
          <p:cNvPr id="449" name="Google Shape;449;p53"/>
          <p:cNvSpPr txBox="1"/>
          <p:nvPr>
            <p:ph idx="4" type="body"/>
          </p:nvPr>
        </p:nvSpPr>
        <p:spPr>
          <a:xfrm>
            <a:off x="4845475" y="2595865"/>
            <a:ext cx="3382500" cy="431400"/>
          </a:xfrm>
          <a:prstGeom prst="rect">
            <a:avLst/>
          </a:prstGeom>
        </p:spPr>
        <p:txBody>
          <a:bodyPr anchorCtr="0" anchor="t" bIns="0" lIns="0" spcFirstLastPara="1" rIns="0" wrap="square" tIns="0">
            <a:spAutoFit/>
          </a:bodyPr>
          <a:lstStyle>
            <a:lvl1pPr indent="-292100" lvl="0" marL="457200">
              <a:spcBef>
                <a:spcPts val="0"/>
              </a:spcBef>
              <a:spcAft>
                <a:spcPts val="0"/>
              </a:spcAft>
              <a:buClr>
                <a:schemeClr val="dk1"/>
              </a:buClr>
              <a:buSzPts val="1000"/>
              <a:buFont typeface="DM Sans"/>
              <a:buChar char="●"/>
              <a:defRPr sz="1000">
                <a:solidFill>
                  <a:schemeClr val="dk1"/>
                </a:solidFill>
              </a:defRPr>
            </a:lvl1pPr>
            <a:lvl2pPr indent="-292100" lvl="1" marL="914400">
              <a:spcBef>
                <a:spcPts val="800"/>
              </a:spcBef>
              <a:spcAft>
                <a:spcPts val="0"/>
              </a:spcAft>
              <a:buClr>
                <a:schemeClr val="dk1"/>
              </a:buClr>
              <a:buSzPts val="1000"/>
              <a:buFont typeface="DM Sans"/>
              <a:buChar char="○"/>
              <a:defRPr sz="1000">
                <a:solidFill>
                  <a:schemeClr val="dk1"/>
                </a:solidFill>
              </a:defRPr>
            </a:lvl2pPr>
            <a:lvl3pPr indent="-292100" lvl="2" marL="1371600">
              <a:spcBef>
                <a:spcPts val="800"/>
              </a:spcBef>
              <a:spcAft>
                <a:spcPts val="0"/>
              </a:spcAft>
              <a:buClr>
                <a:schemeClr val="dk1"/>
              </a:buClr>
              <a:buSzPts val="1000"/>
              <a:buFont typeface="DM Sans"/>
              <a:buChar char="■"/>
              <a:defRPr sz="1000">
                <a:solidFill>
                  <a:schemeClr val="dk1"/>
                </a:solidFill>
              </a:defRPr>
            </a:lvl3pPr>
            <a:lvl4pPr indent="-292100" lvl="3" marL="1828800">
              <a:spcBef>
                <a:spcPts val="800"/>
              </a:spcBef>
              <a:spcAft>
                <a:spcPts val="0"/>
              </a:spcAft>
              <a:buClr>
                <a:schemeClr val="dk1"/>
              </a:buClr>
              <a:buSzPts val="1000"/>
              <a:buFont typeface="DM Sans"/>
              <a:buChar char="●"/>
              <a:defRPr sz="1000">
                <a:solidFill>
                  <a:schemeClr val="dk1"/>
                </a:solidFill>
              </a:defRPr>
            </a:lvl4pPr>
            <a:lvl5pPr indent="-292100" lvl="4" marL="2286000">
              <a:spcBef>
                <a:spcPts val="800"/>
              </a:spcBef>
              <a:spcAft>
                <a:spcPts val="0"/>
              </a:spcAft>
              <a:buClr>
                <a:schemeClr val="dk1"/>
              </a:buClr>
              <a:buSzPts val="1000"/>
              <a:buFont typeface="DM Sans"/>
              <a:buChar char="○"/>
              <a:defRPr sz="1000">
                <a:solidFill>
                  <a:schemeClr val="dk1"/>
                </a:solidFill>
              </a:defRPr>
            </a:lvl5pPr>
            <a:lvl6pPr indent="-292100" lvl="5" marL="2743200">
              <a:spcBef>
                <a:spcPts val="800"/>
              </a:spcBef>
              <a:spcAft>
                <a:spcPts val="0"/>
              </a:spcAft>
              <a:buClr>
                <a:schemeClr val="dk1"/>
              </a:buClr>
              <a:buSzPts val="1000"/>
              <a:buFont typeface="DM Sans"/>
              <a:buChar char="■"/>
              <a:defRPr sz="1000">
                <a:solidFill>
                  <a:schemeClr val="dk1"/>
                </a:solidFill>
              </a:defRPr>
            </a:lvl6pPr>
            <a:lvl7pPr indent="-292100" lvl="6" marL="3200400">
              <a:spcBef>
                <a:spcPts val="800"/>
              </a:spcBef>
              <a:spcAft>
                <a:spcPts val="0"/>
              </a:spcAft>
              <a:buClr>
                <a:schemeClr val="dk1"/>
              </a:buClr>
              <a:buSzPts val="1000"/>
              <a:buFont typeface="DM Sans"/>
              <a:buChar char="●"/>
              <a:defRPr sz="1000">
                <a:solidFill>
                  <a:schemeClr val="dk1"/>
                </a:solidFill>
              </a:defRPr>
            </a:lvl7pPr>
            <a:lvl8pPr indent="-292100" lvl="7" marL="3657600">
              <a:spcBef>
                <a:spcPts val="800"/>
              </a:spcBef>
              <a:spcAft>
                <a:spcPts val="0"/>
              </a:spcAft>
              <a:buClr>
                <a:schemeClr val="dk1"/>
              </a:buClr>
              <a:buSzPts val="1000"/>
              <a:buFont typeface="DM Sans"/>
              <a:buChar char="○"/>
              <a:defRPr sz="1000">
                <a:solidFill>
                  <a:schemeClr val="dk1"/>
                </a:solidFill>
              </a:defRPr>
            </a:lvl8pPr>
            <a:lvl9pPr indent="-292100" lvl="8" marL="4114800">
              <a:spcBef>
                <a:spcPts val="800"/>
              </a:spcBef>
              <a:spcAft>
                <a:spcPts val="800"/>
              </a:spcAft>
              <a:buClr>
                <a:schemeClr val="dk1"/>
              </a:buClr>
              <a:buSzPts val="1000"/>
              <a:buFont typeface="DM Sans"/>
              <a:buChar char="■"/>
              <a:defRPr sz="1000">
                <a:solidFill>
                  <a:schemeClr val="dk1"/>
                </a:solidFill>
              </a:defRPr>
            </a:lvl9pPr>
          </a:lstStyle>
          <a:p/>
        </p:txBody>
      </p:sp>
      <p:sp>
        <p:nvSpPr>
          <p:cNvPr id="450" name="Google Shape;450;p53"/>
          <p:cNvSpPr txBox="1"/>
          <p:nvPr>
            <p:ph idx="5" type="subTitle"/>
          </p:nvPr>
        </p:nvSpPr>
        <p:spPr>
          <a:xfrm>
            <a:off x="4845475" y="2263215"/>
            <a:ext cx="3382500" cy="237600"/>
          </a:xfrm>
          <a:prstGeom prst="rect">
            <a:avLst/>
          </a:prstGeom>
        </p:spPr>
        <p:txBody>
          <a:bodyPr anchorCtr="0" anchor="t" bIns="0" lIns="0" spcFirstLastPara="1" rIns="0" wrap="square" tIns="0">
            <a:spAutoFit/>
          </a:bodyPr>
          <a:lstStyle>
            <a:lvl1pPr lvl="0">
              <a:spcBef>
                <a:spcPts val="0"/>
              </a:spcBef>
              <a:spcAft>
                <a:spcPts val="0"/>
              </a:spcAft>
              <a:buClr>
                <a:schemeClr val="dk1"/>
              </a:buClr>
              <a:buSzPts val="1400"/>
              <a:buNone/>
              <a:defRPr>
                <a:solidFill>
                  <a:schemeClr val="dk1"/>
                </a:solidFill>
              </a:defRPr>
            </a:lvl1pPr>
            <a:lvl2pPr lvl="1">
              <a:spcBef>
                <a:spcPts val="0"/>
              </a:spcBef>
              <a:spcAft>
                <a:spcPts val="0"/>
              </a:spcAft>
              <a:buClr>
                <a:schemeClr val="dk1"/>
              </a:buClr>
              <a:buSzPts val="1600"/>
              <a:buFont typeface="DM Sans Light"/>
              <a:buNone/>
              <a:defRPr sz="1600">
                <a:solidFill>
                  <a:schemeClr val="dk1"/>
                </a:solidFill>
                <a:latin typeface="DM Sans Light"/>
                <a:ea typeface="DM Sans Light"/>
                <a:cs typeface="DM Sans Light"/>
                <a:sym typeface="DM Sans Light"/>
              </a:defRPr>
            </a:lvl2pPr>
            <a:lvl3pPr lvl="2">
              <a:spcBef>
                <a:spcPts val="0"/>
              </a:spcBef>
              <a:spcAft>
                <a:spcPts val="0"/>
              </a:spcAft>
              <a:buClr>
                <a:schemeClr val="dk1"/>
              </a:buClr>
              <a:buSzPts val="1600"/>
              <a:buFont typeface="DM Sans Light"/>
              <a:buNone/>
              <a:defRPr sz="1600">
                <a:solidFill>
                  <a:schemeClr val="dk1"/>
                </a:solidFill>
                <a:latin typeface="DM Sans Light"/>
                <a:ea typeface="DM Sans Light"/>
                <a:cs typeface="DM Sans Light"/>
                <a:sym typeface="DM Sans Light"/>
              </a:defRPr>
            </a:lvl3pPr>
            <a:lvl4pPr lvl="3">
              <a:spcBef>
                <a:spcPts val="0"/>
              </a:spcBef>
              <a:spcAft>
                <a:spcPts val="0"/>
              </a:spcAft>
              <a:buClr>
                <a:schemeClr val="dk1"/>
              </a:buClr>
              <a:buSzPts val="1600"/>
              <a:buFont typeface="DM Sans Light"/>
              <a:buNone/>
              <a:defRPr sz="1600">
                <a:solidFill>
                  <a:schemeClr val="dk1"/>
                </a:solidFill>
                <a:latin typeface="DM Sans Light"/>
                <a:ea typeface="DM Sans Light"/>
                <a:cs typeface="DM Sans Light"/>
                <a:sym typeface="DM Sans Light"/>
              </a:defRPr>
            </a:lvl4pPr>
            <a:lvl5pPr lvl="4">
              <a:spcBef>
                <a:spcPts val="0"/>
              </a:spcBef>
              <a:spcAft>
                <a:spcPts val="0"/>
              </a:spcAft>
              <a:buClr>
                <a:schemeClr val="dk1"/>
              </a:buClr>
              <a:buSzPts val="1600"/>
              <a:buFont typeface="DM Sans Light"/>
              <a:buNone/>
              <a:defRPr sz="1600">
                <a:solidFill>
                  <a:schemeClr val="dk1"/>
                </a:solidFill>
                <a:latin typeface="DM Sans Light"/>
                <a:ea typeface="DM Sans Light"/>
                <a:cs typeface="DM Sans Light"/>
                <a:sym typeface="DM Sans Light"/>
              </a:defRPr>
            </a:lvl5pPr>
            <a:lvl6pPr lvl="5">
              <a:spcBef>
                <a:spcPts val="0"/>
              </a:spcBef>
              <a:spcAft>
                <a:spcPts val="0"/>
              </a:spcAft>
              <a:buClr>
                <a:schemeClr val="dk1"/>
              </a:buClr>
              <a:buSzPts val="1600"/>
              <a:buFont typeface="DM Sans Light"/>
              <a:buNone/>
              <a:defRPr sz="1600">
                <a:solidFill>
                  <a:schemeClr val="dk1"/>
                </a:solidFill>
                <a:latin typeface="DM Sans Light"/>
                <a:ea typeface="DM Sans Light"/>
                <a:cs typeface="DM Sans Light"/>
                <a:sym typeface="DM Sans Light"/>
              </a:defRPr>
            </a:lvl6pPr>
            <a:lvl7pPr lvl="6">
              <a:spcBef>
                <a:spcPts val="0"/>
              </a:spcBef>
              <a:spcAft>
                <a:spcPts val="0"/>
              </a:spcAft>
              <a:buClr>
                <a:schemeClr val="dk1"/>
              </a:buClr>
              <a:buSzPts val="1600"/>
              <a:buFont typeface="DM Sans Light"/>
              <a:buNone/>
              <a:defRPr sz="1600">
                <a:solidFill>
                  <a:schemeClr val="dk1"/>
                </a:solidFill>
                <a:latin typeface="DM Sans Light"/>
                <a:ea typeface="DM Sans Light"/>
                <a:cs typeface="DM Sans Light"/>
                <a:sym typeface="DM Sans Light"/>
              </a:defRPr>
            </a:lvl7pPr>
            <a:lvl8pPr lvl="7">
              <a:spcBef>
                <a:spcPts val="0"/>
              </a:spcBef>
              <a:spcAft>
                <a:spcPts val="0"/>
              </a:spcAft>
              <a:buClr>
                <a:schemeClr val="dk1"/>
              </a:buClr>
              <a:buSzPts val="1600"/>
              <a:buFont typeface="DM Sans Light"/>
              <a:buNone/>
              <a:defRPr sz="1600">
                <a:solidFill>
                  <a:schemeClr val="dk1"/>
                </a:solidFill>
                <a:latin typeface="DM Sans Light"/>
                <a:ea typeface="DM Sans Light"/>
                <a:cs typeface="DM Sans Light"/>
                <a:sym typeface="DM Sans Light"/>
              </a:defRPr>
            </a:lvl8pPr>
            <a:lvl9pPr lvl="8">
              <a:spcBef>
                <a:spcPts val="0"/>
              </a:spcBef>
              <a:spcAft>
                <a:spcPts val="0"/>
              </a:spcAft>
              <a:buClr>
                <a:schemeClr val="dk1"/>
              </a:buClr>
              <a:buSzPts val="1600"/>
              <a:buFont typeface="DM Sans Light"/>
              <a:buNone/>
              <a:defRPr sz="1600">
                <a:solidFill>
                  <a:schemeClr val="dk1"/>
                </a:solidFill>
                <a:latin typeface="DM Sans Light"/>
                <a:ea typeface="DM Sans Light"/>
                <a:cs typeface="DM Sans Light"/>
                <a:sym typeface="DM Sans Light"/>
              </a:defRPr>
            </a:lvl9pPr>
          </a:lstStyle>
          <a:p/>
        </p:txBody>
      </p:sp>
      <p:sp>
        <p:nvSpPr>
          <p:cNvPr id="451" name="Google Shape;451;p53"/>
          <p:cNvSpPr txBox="1"/>
          <p:nvPr>
            <p:ph idx="6" type="body"/>
          </p:nvPr>
        </p:nvSpPr>
        <p:spPr>
          <a:xfrm>
            <a:off x="4845475" y="3870078"/>
            <a:ext cx="3382500" cy="431400"/>
          </a:xfrm>
          <a:prstGeom prst="rect">
            <a:avLst/>
          </a:prstGeom>
        </p:spPr>
        <p:txBody>
          <a:bodyPr anchorCtr="0" anchor="t" bIns="0" lIns="0" spcFirstLastPara="1" rIns="0" wrap="square" tIns="0">
            <a:spAutoFit/>
          </a:bodyPr>
          <a:lstStyle>
            <a:lvl1pPr indent="-292100" lvl="0" marL="457200">
              <a:lnSpc>
                <a:spcPct val="100000"/>
              </a:lnSpc>
              <a:spcBef>
                <a:spcPts val="0"/>
              </a:spcBef>
              <a:spcAft>
                <a:spcPts val="0"/>
              </a:spcAft>
              <a:buSzPts val="1000"/>
              <a:buFont typeface="DM Sans"/>
              <a:buChar char="●"/>
              <a:defRPr sz="1000"/>
            </a:lvl1pPr>
            <a:lvl2pPr indent="-292100" lvl="1" marL="914400">
              <a:lnSpc>
                <a:spcPct val="100000"/>
              </a:lnSpc>
              <a:spcBef>
                <a:spcPts val="800"/>
              </a:spcBef>
              <a:spcAft>
                <a:spcPts val="0"/>
              </a:spcAft>
              <a:buSzPts val="1000"/>
              <a:buFont typeface="DM Sans"/>
              <a:buChar char="○"/>
              <a:defRPr sz="1000"/>
            </a:lvl2pPr>
            <a:lvl3pPr indent="-292100" lvl="2" marL="1371600">
              <a:lnSpc>
                <a:spcPct val="100000"/>
              </a:lnSpc>
              <a:spcBef>
                <a:spcPts val="800"/>
              </a:spcBef>
              <a:spcAft>
                <a:spcPts val="0"/>
              </a:spcAft>
              <a:buSzPts val="1000"/>
              <a:buFont typeface="DM Sans"/>
              <a:buChar char="■"/>
              <a:defRPr sz="1000"/>
            </a:lvl3pPr>
            <a:lvl4pPr indent="-292100" lvl="3" marL="1828800">
              <a:lnSpc>
                <a:spcPct val="100000"/>
              </a:lnSpc>
              <a:spcBef>
                <a:spcPts val="800"/>
              </a:spcBef>
              <a:spcAft>
                <a:spcPts val="0"/>
              </a:spcAft>
              <a:buSzPts val="1000"/>
              <a:buFont typeface="DM Sans"/>
              <a:buChar char="●"/>
              <a:defRPr sz="1000"/>
            </a:lvl4pPr>
            <a:lvl5pPr indent="-292100" lvl="4" marL="2286000">
              <a:lnSpc>
                <a:spcPct val="100000"/>
              </a:lnSpc>
              <a:spcBef>
                <a:spcPts val="800"/>
              </a:spcBef>
              <a:spcAft>
                <a:spcPts val="0"/>
              </a:spcAft>
              <a:buSzPts val="1000"/>
              <a:buFont typeface="DM Sans"/>
              <a:buChar char="○"/>
              <a:defRPr sz="1000"/>
            </a:lvl5pPr>
            <a:lvl6pPr indent="-292100" lvl="5" marL="2743200">
              <a:lnSpc>
                <a:spcPct val="100000"/>
              </a:lnSpc>
              <a:spcBef>
                <a:spcPts val="800"/>
              </a:spcBef>
              <a:spcAft>
                <a:spcPts val="0"/>
              </a:spcAft>
              <a:buSzPts val="1000"/>
              <a:buFont typeface="DM Sans"/>
              <a:buChar char="■"/>
              <a:defRPr sz="1000"/>
            </a:lvl6pPr>
            <a:lvl7pPr indent="-292100" lvl="6" marL="3200400">
              <a:lnSpc>
                <a:spcPct val="100000"/>
              </a:lnSpc>
              <a:spcBef>
                <a:spcPts val="800"/>
              </a:spcBef>
              <a:spcAft>
                <a:spcPts val="0"/>
              </a:spcAft>
              <a:buSzPts val="1000"/>
              <a:buFont typeface="DM Sans"/>
              <a:buChar char="●"/>
              <a:defRPr sz="1000"/>
            </a:lvl7pPr>
            <a:lvl8pPr indent="-292100" lvl="7" marL="3657600">
              <a:lnSpc>
                <a:spcPct val="100000"/>
              </a:lnSpc>
              <a:spcBef>
                <a:spcPts val="800"/>
              </a:spcBef>
              <a:spcAft>
                <a:spcPts val="0"/>
              </a:spcAft>
              <a:buSzPts val="1000"/>
              <a:buFont typeface="DM Sans"/>
              <a:buChar char="○"/>
              <a:defRPr sz="1000"/>
            </a:lvl8pPr>
            <a:lvl9pPr indent="-292100" lvl="8" marL="4114800">
              <a:lnSpc>
                <a:spcPct val="100000"/>
              </a:lnSpc>
              <a:spcBef>
                <a:spcPts val="800"/>
              </a:spcBef>
              <a:spcAft>
                <a:spcPts val="800"/>
              </a:spcAft>
              <a:buSzPts val="1000"/>
              <a:buFont typeface="DM Sans"/>
              <a:buChar char="■"/>
              <a:defRPr sz="1000"/>
            </a:lvl9pPr>
          </a:lstStyle>
          <a:p/>
        </p:txBody>
      </p:sp>
      <p:sp>
        <p:nvSpPr>
          <p:cNvPr id="452" name="Google Shape;452;p53"/>
          <p:cNvSpPr txBox="1"/>
          <p:nvPr>
            <p:ph idx="7" type="subTitle"/>
          </p:nvPr>
        </p:nvSpPr>
        <p:spPr>
          <a:xfrm>
            <a:off x="4845475" y="3537427"/>
            <a:ext cx="3382500" cy="237600"/>
          </a:xfrm>
          <a:prstGeom prst="rect">
            <a:avLst/>
          </a:prstGeom>
        </p:spPr>
        <p:txBody>
          <a:bodyPr anchorCtr="0" anchor="t" bIns="0" lIns="0" spcFirstLastPara="1" rIns="0" wrap="square" tIns="0">
            <a:spAutoFit/>
          </a:bodyPr>
          <a:lstStyle>
            <a:lvl1pPr lvl="0">
              <a:spcBef>
                <a:spcPts val="0"/>
              </a:spcBef>
              <a:spcAft>
                <a:spcPts val="0"/>
              </a:spcAft>
              <a:buSzPts val="1400"/>
              <a:buNone/>
              <a:defRPr/>
            </a:lvl1pPr>
            <a:lvl2pPr lvl="1">
              <a:spcBef>
                <a:spcPts val="0"/>
              </a:spcBef>
              <a:spcAft>
                <a:spcPts val="0"/>
              </a:spcAft>
              <a:buSzPts val="1600"/>
              <a:buFont typeface="DM Sans Light"/>
              <a:buNone/>
              <a:defRPr sz="1600">
                <a:latin typeface="DM Sans Light"/>
                <a:ea typeface="DM Sans Light"/>
                <a:cs typeface="DM Sans Light"/>
                <a:sym typeface="DM Sans Light"/>
              </a:defRPr>
            </a:lvl2pPr>
            <a:lvl3pPr lvl="2">
              <a:spcBef>
                <a:spcPts val="0"/>
              </a:spcBef>
              <a:spcAft>
                <a:spcPts val="0"/>
              </a:spcAft>
              <a:buSzPts val="1600"/>
              <a:buFont typeface="DM Sans Light"/>
              <a:buNone/>
              <a:defRPr sz="1600">
                <a:latin typeface="DM Sans Light"/>
                <a:ea typeface="DM Sans Light"/>
                <a:cs typeface="DM Sans Light"/>
                <a:sym typeface="DM Sans Light"/>
              </a:defRPr>
            </a:lvl3pPr>
            <a:lvl4pPr lvl="3">
              <a:spcBef>
                <a:spcPts val="0"/>
              </a:spcBef>
              <a:spcAft>
                <a:spcPts val="0"/>
              </a:spcAft>
              <a:buSzPts val="1600"/>
              <a:buFont typeface="DM Sans Light"/>
              <a:buNone/>
              <a:defRPr sz="1600">
                <a:latin typeface="DM Sans Light"/>
                <a:ea typeface="DM Sans Light"/>
                <a:cs typeface="DM Sans Light"/>
                <a:sym typeface="DM Sans Light"/>
              </a:defRPr>
            </a:lvl4pPr>
            <a:lvl5pPr lvl="4">
              <a:spcBef>
                <a:spcPts val="0"/>
              </a:spcBef>
              <a:spcAft>
                <a:spcPts val="0"/>
              </a:spcAft>
              <a:buSzPts val="1600"/>
              <a:buFont typeface="DM Sans Light"/>
              <a:buNone/>
              <a:defRPr sz="1600">
                <a:latin typeface="DM Sans Light"/>
                <a:ea typeface="DM Sans Light"/>
                <a:cs typeface="DM Sans Light"/>
                <a:sym typeface="DM Sans Light"/>
              </a:defRPr>
            </a:lvl5pPr>
            <a:lvl6pPr lvl="5">
              <a:spcBef>
                <a:spcPts val="0"/>
              </a:spcBef>
              <a:spcAft>
                <a:spcPts val="0"/>
              </a:spcAft>
              <a:buSzPts val="1600"/>
              <a:buFont typeface="DM Sans Light"/>
              <a:buNone/>
              <a:defRPr sz="1600">
                <a:latin typeface="DM Sans Light"/>
                <a:ea typeface="DM Sans Light"/>
                <a:cs typeface="DM Sans Light"/>
                <a:sym typeface="DM Sans Light"/>
              </a:defRPr>
            </a:lvl6pPr>
            <a:lvl7pPr lvl="6">
              <a:spcBef>
                <a:spcPts val="0"/>
              </a:spcBef>
              <a:spcAft>
                <a:spcPts val="0"/>
              </a:spcAft>
              <a:buSzPts val="1600"/>
              <a:buFont typeface="DM Sans Light"/>
              <a:buNone/>
              <a:defRPr sz="1600">
                <a:latin typeface="DM Sans Light"/>
                <a:ea typeface="DM Sans Light"/>
                <a:cs typeface="DM Sans Light"/>
                <a:sym typeface="DM Sans Light"/>
              </a:defRPr>
            </a:lvl7pPr>
            <a:lvl8pPr lvl="7">
              <a:spcBef>
                <a:spcPts val="0"/>
              </a:spcBef>
              <a:spcAft>
                <a:spcPts val="0"/>
              </a:spcAft>
              <a:buSzPts val="1600"/>
              <a:buFont typeface="DM Sans Light"/>
              <a:buNone/>
              <a:defRPr sz="1600">
                <a:latin typeface="DM Sans Light"/>
                <a:ea typeface="DM Sans Light"/>
                <a:cs typeface="DM Sans Light"/>
                <a:sym typeface="DM Sans Light"/>
              </a:defRPr>
            </a:lvl8pPr>
            <a:lvl9pPr lvl="8">
              <a:spcBef>
                <a:spcPts val="0"/>
              </a:spcBef>
              <a:spcAft>
                <a:spcPts val="0"/>
              </a:spcAft>
              <a:buSzPts val="1600"/>
              <a:buFont typeface="DM Sans Light"/>
              <a:buNone/>
              <a:defRPr sz="1600">
                <a:latin typeface="DM Sans Light"/>
                <a:ea typeface="DM Sans Light"/>
                <a:cs typeface="DM Sans Light"/>
                <a:sym typeface="DM Sans Light"/>
              </a:defRPr>
            </a:lvl9pPr>
          </a:lstStyle>
          <a:p/>
        </p:txBody>
      </p:sp>
      <p:sp>
        <p:nvSpPr>
          <p:cNvPr id="453" name="Google Shape;453;p53"/>
          <p:cNvSpPr txBox="1"/>
          <p:nvPr>
            <p:ph type="title"/>
          </p:nvPr>
        </p:nvSpPr>
        <p:spPr>
          <a:xfrm>
            <a:off x="361975" y="988555"/>
            <a:ext cx="3860100" cy="587700"/>
          </a:xfrm>
          <a:prstGeom prst="rect">
            <a:avLst/>
          </a:prstGeom>
        </p:spPr>
        <p:txBody>
          <a:bodyPr anchorCtr="0" anchor="t" bIns="0" lIns="0" spcFirstLastPara="1" rIns="0" wrap="square" tIns="0">
            <a:spAutoFit/>
          </a:bodyPr>
          <a:lstStyle>
            <a:lvl1pPr lvl="0">
              <a:lnSpc>
                <a:spcPct val="90000"/>
              </a:lnSpc>
              <a:spcBef>
                <a:spcPts val="0"/>
              </a:spcBef>
              <a:spcAft>
                <a:spcPts val="0"/>
              </a:spcAft>
              <a:buNone/>
              <a:defRPr sz="2200">
                <a:solidFill>
                  <a:schemeClr val="dk1"/>
                </a:solidFill>
              </a:defRPr>
            </a:lvl1pPr>
            <a:lvl2pPr lvl="1">
              <a:lnSpc>
                <a:spcPct val="90000"/>
              </a:lnSpc>
              <a:spcBef>
                <a:spcPts val="0"/>
              </a:spcBef>
              <a:spcAft>
                <a:spcPts val="0"/>
              </a:spcAft>
              <a:buNone/>
              <a:defRPr sz="2200">
                <a:solidFill>
                  <a:schemeClr val="dk1"/>
                </a:solidFill>
              </a:defRPr>
            </a:lvl2pPr>
            <a:lvl3pPr lvl="2">
              <a:lnSpc>
                <a:spcPct val="90000"/>
              </a:lnSpc>
              <a:spcBef>
                <a:spcPts val="0"/>
              </a:spcBef>
              <a:spcAft>
                <a:spcPts val="0"/>
              </a:spcAft>
              <a:buNone/>
              <a:defRPr sz="2200">
                <a:solidFill>
                  <a:schemeClr val="dk1"/>
                </a:solidFill>
              </a:defRPr>
            </a:lvl3pPr>
            <a:lvl4pPr lvl="3">
              <a:lnSpc>
                <a:spcPct val="90000"/>
              </a:lnSpc>
              <a:spcBef>
                <a:spcPts val="0"/>
              </a:spcBef>
              <a:spcAft>
                <a:spcPts val="0"/>
              </a:spcAft>
              <a:buNone/>
              <a:defRPr sz="2200">
                <a:solidFill>
                  <a:schemeClr val="dk1"/>
                </a:solidFill>
              </a:defRPr>
            </a:lvl4pPr>
            <a:lvl5pPr lvl="4">
              <a:lnSpc>
                <a:spcPct val="90000"/>
              </a:lnSpc>
              <a:spcBef>
                <a:spcPts val="0"/>
              </a:spcBef>
              <a:spcAft>
                <a:spcPts val="0"/>
              </a:spcAft>
              <a:buNone/>
              <a:defRPr sz="2200">
                <a:solidFill>
                  <a:schemeClr val="dk1"/>
                </a:solidFill>
              </a:defRPr>
            </a:lvl5pPr>
            <a:lvl6pPr lvl="5">
              <a:lnSpc>
                <a:spcPct val="90000"/>
              </a:lnSpc>
              <a:spcBef>
                <a:spcPts val="0"/>
              </a:spcBef>
              <a:spcAft>
                <a:spcPts val="0"/>
              </a:spcAft>
              <a:buNone/>
              <a:defRPr sz="2200">
                <a:solidFill>
                  <a:schemeClr val="dk1"/>
                </a:solidFill>
              </a:defRPr>
            </a:lvl6pPr>
            <a:lvl7pPr lvl="6">
              <a:lnSpc>
                <a:spcPct val="90000"/>
              </a:lnSpc>
              <a:spcBef>
                <a:spcPts val="0"/>
              </a:spcBef>
              <a:spcAft>
                <a:spcPts val="0"/>
              </a:spcAft>
              <a:buNone/>
              <a:defRPr sz="2200">
                <a:solidFill>
                  <a:schemeClr val="dk1"/>
                </a:solidFill>
              </a:defRPr>
            </a:lvl7pPr>
            <a:lvl8pPr lvl="7">
              <a:lnSpc>
                <a:spcPct val="90000"/>
              </a:lnSpc>
              <a:spcBef>
                <a:spcPts val="0"/>
              </a:spcBef>
              <a:spcAft>
                <a:spcPts val="0"/>
              </a:spcAft>
              <a:buNone/>
              <a:defRPr sz="2200">
                <a:solidFill>
                  <a:schemeClr val="dk1"/>
                </a:solidFill>
              </a:defRPr>
            </a:lvl8pPr>
            <a:lvl9pPr lvl="8">
              <a:lnSpc>
                <a:spcPct val="90000"/>
              </a:lnSpc>
              <a:spcBef>
                <a:spcPts val="0"/>
              </a:spcBef>
              <a:spcAft>
                <a:spcPts val="0"/>
              </a:spcAft>
              <a:buNone/>
              <a:defRPr sz="2200">
                <a:solidFill>
                  <a:schemeClr val="dk1"/>
                </a:solidFill>
              </a:defRPr>
            </a:lvl9pPr>
          </a:lstStyle>
          <a:p/>
        </p:txBody>
      </p:sp>
      <p:sp>
        <p:nvSpPr>
          <p:cNvPr id="454" name="Google Shape;454;p53"/>
          <p:cNvSpPr txBox="1"/>
          <p:nvPr>
            <p:ph idx="8" type="subTitle"/>
          </p:nvPr>
        </p:nvSpPr>
        <p:spPr>
          <a:xfrm>
            <a:off x="361975" y="732775"/>
            <a:ext cx="3860100" cy="138600"/>
          </a:xfrm>
          <a:prstGeom prst="rect">
            <a:avLst/>
          </a:prstGeom>
        </p:spPr>
        <p:txBody>
          <a:bodyPr anchorCtr="0" anchor="b" bIns="0" lIns="0" spcFirstLastPara="1" rIns="0" wrap="square" tIns="0">
            <a:spAutoFit/>
          </a:bodyPr>
          <a:lstStyle>
            <a:lvl1pPr lvl="0">
              <a:spcBef>
                <a:spcPts val="0"/>
              </a:spcBef>
              <a:spcAft>
                <a:spcPts val="0"/>
              </a:spcAft>
              <a:buClr>
                <a:schemeClr val="dk1"/>
              </a:buClr>
              <a:buSzPts val="1000"/>
              <a:buFont typeface="DM Sans Light"/>
              <a:buNone/>
              <a:defRPr sz="1000">
                <a:solidFill>
                  <a:schemeClr val="dk1"/>
                </a:solidFill>
                <a:latin typeface="DM Sans Light"/>
                <a:ea typeface="DM Sans Light"/>
                <a:cs typeface="DM Sans Light"/>
                <a:sym typeface="DM Sans Light"/>
              </a:defRPr>
            </a:lvl1pPr>
            <a:lvl2pPr lvl="1">
              <a:spcBef>
                <a:spcPts val="0"/>
              </a:spcBef>
              <a:spcAft>
                <a:spcPts val="0"/>
              </a:spcAft>
              <a:buClr>
                <a:schemeClr val="dk1"/>
              </a:buClr>
              <a:buSzPts val="1400"/>
              <a:buNone/>
              <a:defRPr>
                <a:solidFill>
                  <a:schemeClr val="dk1"/>
                </a:solidFill>
              </a:defRPr>
            </a:lvl2pPr>
            <a:lvl3pPr lvl="2">
              <a:spcBef>
                <a:spcPts val="0"/>
              </a:spcBef>
              <a:spcAft>
                <a:spcPts val="0"/>
              </a:spcAft>
              <a:buClr>
                <a:schemeClr val="dk1"/>
              </a:buClr>
              <a:buSzPts val="1400"/>
              <a:buNone/>
              <a:defRPr>
                <a:solidFill>
                  <a:schemeClr val="dk1"/>
                </a:solidFill>
              </a:defRPr>
            </a:lvl3pPr>
            <a:lvl4pPr lvl="3">
              <a:spcBef>
                <a:spcPts val="0"/>
              </a:spcBef>
              <a:spcAft>
                <a:spcPts val="0"/>
              </a:spcAft>
              <a:buClr>
                <a:schemeClr val="dk1"/>
              </a:buClr>
              <a:buSzPts val="1400"/>
              <a:buNone/>
              <a:defRPr>
                <a:solidFill>
                  <a:schemeClr val="dk1"/>
                </a:solidFill>
              </a:defRPr>
            </a:lvl4pPr>
            <a:lvl5pPr lvl="4">
              <a:spcBef>
                <a:spcPts val="0"/>
              </a:spcBef>
              <a:spcAft>
                <a:spcPts val="0"/>
              </a:spcAft>
              <a:buClr>
                <a:schemeClr val="dk1"/>
              </a:buClr>
              <a:buSzPts val="1400"/>
              <a:buNone/>
              <a:defRPr>
                <a:solidFill>
                  <a:schemeClr val="dk1"/>
                </a:solidFill>
              </a:defRPr>
            </a:lvl5pPr>
            <a:lvl6pPr lvl="5">
              <a:spcBef>
                <a:spcPts val="0"/>
              </a:spcBef>
              <a:spcAft>
                <a:spcPts val="0"/>
              </a:spcAft>
              <a:buClr>
                <a:schemeClr val="dk1"/>
              </a:buClr>
              <a:buSzPts val="1400"/>
              <a:buNone/>
              <a:defRPr>
                <a:solidFill>
                  <a:schemeClr val="dk1"/>
                </a:solidFill>
              </a:defRPr>
            </a:lvl6pPr>
            <a:lvl7pPr lvl="6">
              <a:spcBef>
                <a:spcPts val="0"/>
              </a:spcBef>
              <a:spcAft>
                <a:spcPts val="0"/>
              </a:spcAft>
              <a:buClr>
                <a:schemeClr val="dk1"/>
              </a:buClr>
              <a:buSzPts val="1400"/>
              <a:buNone/>
              <a:defRPr>
                <a:solidFill>
                  <a:schemeClr val="dk1"/>
                </a:solidFill>
              </a:defRPr>
            </a:lvl7pPr>
            <a:lvl8pPr lvl="7">
              <a:spcBef>
                <a:spcPts val="0"/>
              </a:spcBef>
              <a:spcAft>
                <a:spcPts val="0"/>
              </a:spcAft>
              <a:buClr>
                <a:schemeClr val="dk1"/>
              </a:buClr>
              <a:buSzPts val="1400"/>
              <a:buNone/>
              <a:defRPr>
                <a:solidFill>
                  <a:schemeClr val="dk1"/>
                </a:solidFill>
              </a:defRPr>
            </a:lvl8pPr>
            <a:lvl9pPr lvl="8">
              <a:spcBef>
                <a:spcPts val="0"/>
              </a:spcBef>
              <a:spcAft>
                <a:spcPts val="0"/>
              </a:spcAft>
              <a:buClr>
                <a:schemeClr val="dk1"/>
              </a:buClr>
              <a:buSzPts val="1400"/>
              <a:buNone/>
              <a:defRPr>
                <a:solidFill>
                  <a:schemeClr val="dk1"/>
                </a:solidFill>
              </a:defRPr>
            </a:lvl9pPr>
          </a:lstStyle>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four big ideas">
  <p:cSld name="BLANK_1_1_1_1_1_1_1_1_1_1_1_1_1_1_1">
    <p:bg>
      <p:bgPr>
        <a:solidFill>
          <a:schemeClr val="lt1"/>
        </a:solidFill>
      </p:bgPr>
    </p:bg>
    <p:spTree>
      <p:nvGrpSpPr>
        <p:cNvPr id="455" name="Shape 455"/>
        <p:cNvGrpSpPr/>
        <p:nvPr/>
      </p:nvGrpSpPr>
      <p:grpSpPr>
        <a:xfrm>
          <a:off x="0" y="0"/>
          <a:ext cx="0" cy="0"/>
          <a:chOff x="0" y="0"/>
          <a:chExt cx="0" cy="0"/>
        </a:xfrm>
      </p:grpSpPr>
      <p:sp>
        <p:nvSpPr>
          <p:cNvPr id="456" name="Google Shape;456;p54"/>
          <p:cNvSpPr txBox="1"/>
          <p:nvPr>
            <p:ph idx="1" type="body"/>
          </p:nvPr>
        </p:nvSpPr>
        <p:spPr>
          <a:xfrm>
            <a:off x="2610420" y="2943375"/>
            <a:ext cx="1645800" cy="1608000"/>
          </a:xfrm>
          <a:prstGeom prst="rect">
            <a:avLst/>
          </a:prstGeom>
        </p:spPr>
        <p:txBody>
          <a:bodyPr anchorCtr="0" anchor="t" bIns="0" lIns="0" spcFirstLastPara="1" rIns="0" wrap="square" tIns="0">
            <a:noAutofit/>
          </a:bodyPr>
          <a:lstStyle>
            <a:lvl1pPr indent="-292100" lvl="0" marL="457200">
              <a:spcBef>
                <a:spcPts val="0"/>
              </a:spcBef>
              <a:spcAft>
                <a:spcPts val="0"/>
              </a:spcAft>
              <a:buClr>
                <a:schemeClr val="lt1"/>
              </a:buClr>
              <a:buSzPts val="1000"/>
              <a:buFont typeface="DM Sans"/>
              <a:buChar char="●"/>
              <a:defRPr sz="1000"/>
            </a:lvl1pPr>
            <a:lvl2pPr indent="-292100" lvl="1" marL="914400">
              <a:spcBef>
                <a:spcPts val="800"/>
              </a:spcBef>
              <a:spcAft>
                <a:spcPts val="0"/>
              </a:spcAft>
              <a:buClr>
                <a:schemeClr val="lt1"/>
              </a:buClr>
              <a:buSzPts val="1000"/>
              <a:buFont typeface="DM Sans"/>
              <a:buChar char="○"/>
              <a:defRPr sz="1000"/>
            </a:lvl2pPr>
            <a:lvl3pPr indent="-292100" lvl="2" marL="1371600">
              <a:spcBef>
                <a:spcPts val="800"/>
              </a:spcBef>
              <a:spcAft>
                <a:spcPts val="0"/>
              </a:spcAft>
              <a:buClr>
                <a:schemeClr val="lt1"/>
              </a:buClr>
              <a:buSzPts val="1000"/>
              <a:buFont typeface="DM Sans"/>
              <a:buChar char="■"/>
              <a:defRPr sz="1000"/>
            </a:lvl3pPr>
            <a:lvl4pPr indent="-292100" lvl="3" marL="1828800">
              <a:spcBef>
                <a:spcPts val="800"/>
              </a:spcBef>
              <a:spcAft>
                <a:spcPts val="0"/>
              </a:spcAft>
              <a:buClr>
                <a:schemeClr val="lt1"/>
              </a:buClr>
              <a:buSzPts val="1000"/>
              <a:buFont typeface="DM Sans"/>
              <a:buChar char="●"/>
              <a:defRPr sz="1000"/>
            </a:lvl4pPr>
            <a:lvl5pPr indent="-292100" lvl="4" marL="2286000">
              <a:spcBef>
                <a:spcPts val="800"/>
              </a:spcBef>
              <a:spcAft>
                <a:spcPts val="0"/>
              </a:spcAft>
              <a:buClr>
                <a:schemeClr val="lt1"/>
              </a:buClr>
              <a:buSzPts val="1000"/>
              <a:buFont typeface="DM Sans"/>
              <a:buChar char="○"/>
              <a:defRPr sz="1000"/>
            </a:lvl5pPr>
            <a:lvl6pPr indent="-292100" lvl="5" marL="2743200">
              <a:spcBef>
                <a:spcPts val="800"/>
              </a:spcBef>
              <a:spcAft>
                <a:spcPts val="0"/>
              </a:spcAft>
              <a:buClr>
                <a:schemeClr val="lt1"/>
              </a:buClr>
              <a:buSzPts val="1000"/>
              <a:buFont typeface="DM Sans"/>
              <a:buChar char="■"/>
              <a:defRPr sz="1000"/>
            </a:lvl6pPr>
            <a:lvl7pPr indent="-292100" lvl="6" marL="3200400">
              <a:spcBef>
                <a:spcPts val="800"/>
              </a:spcBef>
              <a:spcAft>
                <a:spcPts val="0"/>
              </a:spcAft>
              <a:buClr>
                <a:schemeClr val="lt1"/>
              </a:buClr>
              <a:buSzPts val="1000"/>
              <a:buFont typeface="DM Sans"/>
              <a:buChar char="●"/>
              <a:defRPr sz="1000"/>
            </a:lvl7pPr>
            <a:lvl8pPr indent="-292100" lvl="7" marL="3657600">
              <a:spcBef>
                <a:spcPts val="800"/>
              </a:spcBef>
              <a:spcAft>
                <a:spcPts val="0"/>
              </a:spcAft>
              <a:buClr>
                <a:schemeClr val="lt1"/>
              </a:buClr>
              <a:buSzPts val="1000"/>
              <a:buFont typeface="DM Sans"/>
              <a:buChar char="○"/>
              <a:defRPr sz="1000"/>
            </a:lvl8pPr>
            <a:lvl9pPr indent="-292100" lvl="8" marL="4114800">
              <a:spcBef>
                <a:spcPts val="800"/>
              </a:spcBef>
              <a:spcAft>
                <a:spcPts val="800"/>
              </a:spcAft>
              <a:buClr>
                <a:schemeClr val="lt1"/>
              </a:buClr>
              <a:buSzPts val="1000"/>
              <a:buFont typeface="DM Sans"/>
              <a:buChar char="■"/>
              <a:defRPr sz="1000"/>
            </a:lvl9pPr>
          </a:lstStyle>
          <a:p/>
        </p:txBody>
      </p:sp>
      <p:sp>
        <p:nvSpPr>
          <p:cNvPr id="457" name="Google Shape;457;p54"/>
          <p:cNvSpPr txBox="1"/>
          <p:nvPr>
            <p:ph idx="2" type="subTitle"/>
          </p:nvPr>
        </p:nvSpPr>
        <p:spPr>
          <a:xfrm>
            <a:off x="2610418" y="2169054"/>
            <a:ext cx="1645800" cy="452700"/>
          </a:xfrm>
          <a:prstGeom prst="rect">
            <a:avLst/>
          </a:prstGeom>
        </p:spPr>
        <p:txBody>
          <a:bodyPr anchorCtr="0" anchor="t" bIns="0" lIns="0" spcFirstLastPara="1" rIns="0" wrap="square" tIns="0">
            <a:noAutofit/>
          </a:bodyPr>
          <a:lstStyle>
            <a:lvl1pPr lvl="0">
              <a:spcBef>
                <a:spcPts val="0"/>
              </a:spcBef>
              <a:spcAft>
                <a:spcPts val="0"/>
              </a:spcAft>
              <a:buSzPts val="1400"/>
              <a:buNone/>
              <a:defRPr/>
            </a:lvl1pPr>
            <a:lvl2pPr lvl="1">
              <a:spcBef>
                <a:spcPts val="0"/>
              </a:spcBef>
              <a:spcAft>
                <a:spcPts val="0"/>
              </a:spcAft>
              <a:buSzPts val="1600"/>
              <a:buFont typeface="DM Sans Light"/>
              <a:buNone/>
              <a:defRPr sz="1600">
                <a:latin typeface="DM Sans Light"/>
                <a:ea typeface="DM Sans Light"/>
                <a:cs typeface="DM Sans Light"/>
                <a:sym typeface="DM Sans Light"/>
              </a:defRPr>
            </a:lvl2pPr>
            <a:lvl3pPr lvl="2">
              <a:spcBef>
                <a:spcPts val="0"/>
              </a:spcBef>
              <a:spcAft>
                <a:spcPts val="0"/>
              </a:spcAft>
              <a:buSzPts val="1600"/>
              <a:buFont typeface="DM Sans Light"/>
              <a:buNone/>
              <a:defRPr sz="1600">
                <a:latin typeface="DM Sans Light"/>
                <a:ea typeface="DM Sans Light"/>
                <a:cs typeface="DM Sans Light"/>
                <a:sym typeface="DM Sans Light"/>
              </a:defRPr>
            </a:lvl3pPr>
            <a:lvl4pPr lvl="3">
              <a:spcBef>
                <a:spcPts val="0"/>
              </a:spcBef>
              <a:spcAft>
                <a:spcPts val="0"/>
              </a:spcAft>
              <a:buSzPts val="1600"/>
              <a:buFont typeface="DM Sans Light"/>
              <a:buNone/>
              <a:defRPr sz="1600">
                <a:latin typeface="DM Sans Light"/>
                <a:ea typeface="DM Sans Light"/>
                <a:cs typeface="DM Sans Light"/>
                <a:sym typeface="DM Sans Light"/>
              </a:defRPr>
            </a:lvl4pPr>
            <a:lvl5pPr lvl="4">
              <a:spcBef>
                <a:spcPts val="0"/>
              </a:spcBef>
              <a:spcAft>
                <a:spcPts val="0"/>
              </a:spcAft>
              <a:buSzPts val="1600"/>
              <a:buFont typeface="DM Sans Light"/>
              <a:buNone/>
              <a:defRPr sz="1600">
                <a:latin typeface="DM Sans Light"/>
                <a:ea typeface="DM Sans Light"/>
                <a:cs typeface="DM Sans Light"/>
                <a:sym typeface="DM Sans Light"/>
              </a:defRPr>
            </a:lvl5pPr>
            <a:lvl6pPr lvl="5">
              <a:spcBef>
                <a:spcPts val="0"/>
              </a:spcBef>
              <a:spcAft>
                <a:spcPts val="0"/>
              </a:spcAft>
              <a:buSzPts val="1600"/>
              <a:buFont typeface="DM Sans Light"/>
              <a:buNone/>
              <a:defRPr sz="1600">
                <a:latin typeface="DM Sans Light"/>
                <a:ea typeface="DM Sans Light"/>
                <a:cs typeface="DM Sans Light"/>
                <a:sym typeface="DM Sans Light"/>
              </a:defRPr>
            </a:lvl6pPr>
            <a:lvl7pPr lvl="6">
              <a:spcBef>
                <a:spcPts val="0"/>
              </a:spcBef>
              <a:spcAft>
                <a:spcPts val="0"/>
              </a:spcAft>
              <a:buSzPts val="1600"/>
              <a:buFont typeface="DM Sans Light"/>
              <a:buNone/>
              <a:defRPr sz="1600">
                <a:latin typeface="DM Sans Light"/>
                <a:ea typeface="DM Sans Light"/>
                <a:cs typeface="DM Sans Light"/>
                <a:sym typeface="DM Sans Light"/>
              </a:defRPr>
            </a:lvl7pPr>
            <a:lvl8pPr lvl="7">
              <a:spcBef>
                <a:spcPts val="0"/>
              </a:spcBef>
              <a:spcAft>
                <a:spcPts val="0"/>
              </a:spcAft>
              <a:buSzPts val="1600"/>
              <a:buFont typeface="DM Sans Light"/>
              <a:buNone/>
              <a:defRPr sz="1600">
                <a:latin typeface="DM Sans Light"/>
                <a:ea typeface="DM Sans Light"/>
                <a:cs typeface="DM Sans Light"/>
                <a:sym typeface="DM Sans Light"/>
              </a:defRPr>
            </a:lvl8pPr>
            <a:lvl9pPr lvl="8">
              <a:spcBef>
                <a:spcPts val="0"/>
              </a:spcBef>
              <a:spcAft>
                <a:spcPts val="0"/>
              </a:spcAft>
              <a:buSzPts val="1600"/>
              <a:buFont typeface="DM Sans Light"/>
              <a:buNone/>
              <a:defRPr sz="1600">
                <a:latin typeface="DM Sans Light"/>
                <a:ea typeface="DM Sans Light"/>
                <a:cs typeface="DM Sans Light"/>
                <a:sym typeface="DM Sans Light"/>
              </a:defRPr>
            </a:lvl9pPr>
          </a:lstStyle>
          <a:p/>
        </p:txBody>
      </p:sp>
      <p:sp>
        <p:nvSpPr>
          <p:cNvPr id="458" name="Google Shape;458;p54"/>
          <p:cNvSpPr txBox="1"/>
          <p:nvPr>
            <p:ph idx="12" type="sldNum"/>
          </p:nvPr>
        </p:nvSpPr>
        <p:spPr>
          <a:xfrm>
            <a:off x="8227975" y="217725"/>
            <a:ext cx="548700" cy="234000"/>
          </a:xfrm>
          <a:prstGeom prst="rect">
            <a:avLst/>
          </a:prstGeom>
          <a:noFill/>
          <a:ln>
            <a:noFill/>
          </a:ln>
        </p:spPr>
        <p:txBody>
          <a:bodyPr anchorCtr="0" anchor="ctr" bIns="91425" lIns="0" spcFirstLastPara="1" rIns="0" wrap="square" tIns="91425">
            <a:noAutofit/>
          </a:bodyPr>
          <a:lstStyle>
            <a:lvl1pPr lvl="0" algn="r">
              <a:buNone/>
              <a:defRPr sz="700">
                <a:solidFill>
                  <a:schemeClr val="dk1"/>
                </a:solidFill>
                <a:latin typeface="DM Sans"/>
                <a:ea typeface="DM Sans"/>
                <a:cs typeface="DM Sans"/>
                <a:sym typeface="DM Sans"/>
              </a:defRPr>
            </a:lvl1pPr>
            <a:lvl2pPr lvl="1" algn="r">
              <a:buNone/>
              <a:defRPr sz="700">
                <a:solidFill>
                  <a:schemeClr val="dk1"/>
                </a:solidFill>
                <a:latin typeface="DM Sans"/>
                <a:ea typeface="DM Sans"/>
                <a:cs typeface="DM Sans"/>
                <a:sym typeface="DM Sans"/>
              </a:defRPr>
            </a:lvl2pPr>
            <a:lvl3pPr lvl="2" algn="r">
              <a:buNone/>
              <a:defRPr sz="700">
                <a:solidFill>
                  <a:schemeClr val="dk1"/>
                </a:solidFill>
                <a:latin typeface="DM Sans"/>
                <a:ea typeface="DM Sans"/>
                <a:cs typeface="DM Sans"/>
                <a:sym typeface="DM Sans"/>
              </a:defRPr>
            </a:lvl3pPr>
            <a:lvl4pPr lvl="3" algn="r">
              <a:buNone/>
              <a:defRPr sz="700">
                <a:solidFill>
                  <a:schemeClr val="dk1"/>
                </a:solidFill>
                <a:latin typeface="DM Sans"/>
                <a:ea typeface="DM Sans"/>
                <a:cs typeface="DM Sans"/>
                <a:sym typeface="DM Sans"/>
              </a:defRPr>
            </a:lvl4pPr>
            <a:lvl5pPr lvl="4" algn="r">
              <a:buNone/>
              <a:defRPr sz="700">
                <a:solidFill>
                  <a:schemeClr val="dk1"/>
                </a:solidFill>
                <a:latin typeface="DM Sans"/>
                <a:ea typeface="DM Sans"/>
                <a:cs typeface="DM Sans"/>
                <a:sym typeface="DM Sans"/>
              </a:defRPr>
            </a:lvl5pPr>
            <a:lvl6pPr lvl="5" algn="r">
              <a:buNone/>
              <a:defRPr sz="700">
                <a:solidFill>
                  <a:schemeClr val="dk1"/>
                </a:solidFill>
                <a:latin typeface="DM Sans"/>
                <a:ea typeface="DM Sans"/>
                <a:cs typeface="DM Sans"/>
                <a:sym typeface="DM Sans"/>
              </a:defRPr>
            </a:lvl6pPr>
            <a:lvl7pPr lvl="6" algn="r">
              <a:buNone/>
              <a:defRPr sz="700">
                <a:solidFill>
                  <a:schemeClr val="dk1"/>
                </a:solidFill>
                <a:latin typeface="DM Sans"/>
                <a:ea typeface="DM Sans"/>
                <a:cs typeface="DM Sans"/>
                <a:sym typeface="DM Sans"/>
              </a:defRPr>
            </a:lvl7pPr>
            <a:lvl8pPr lvl="7" algn="r">
              <a:buNone/>
              <a:defRPr sz="700">
                <a:solidFill>
                  <a:schemeClr val="dk1"/>
                </a:solidFill>
                <a:latin typeface="DM Sans"/>
                <a:ea typeface="DM Sans"/>
                <a:cs typeface="DM Sans"/>
                <a:sym typeface="DM Sans"/>
              </a:defRPr>
            </a:lvl8pPr>
            <a:lvl9pPr lvl="8" algn="r">
              <a:buNone/>
              <a:defRPr sz="700">
                <a:solidFill>
                  <a:schemeClr val="dk1"/>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459" name="Google Shape;459;p54"/>
          <p:cNvSpPr txBox="1"/>
          <p:nvPr>
            <p:ph idx="3" type="subTitle"/>
          </p:nvPr>
        </p:nvSpPr>
        <p:spPr>
          <a:xfrm>
            <a:off x="361975" y="217725"/>
            <a:ext cx="4163100" cy="237600"/>
          </a:xfrm>
          <a:prstGeom prst="rect">
            <a:avLst/>
          </a:prstGeom>
        </p:spPr>
        <p:txBody>
          <a:bodyPr anchorCtr="0" anchor="ctr" bIns="0" lIns="0" spcFirstLastPara="1" rIns="0" wrap="square" tIns="0">
            <a:noAutofit/>
          </a:bodyPr>
          <a:lstStyle>
            <a:lvl1pPr lvl="0">
              <a:spcBef>
                <a:spcPts val="0"/>
              </a:spcBef>
              <a:spcAft>
                <a:spcPts val="0"/>
              </a:spcAft>
              <a:buClr>
                <a:schemeClr val="dk1"/>
              </a:buClr>
              <a:buSzPts val="700"/>
              <a:buFont typeface="DM Sans"/>
              <a:buNone/>
              <a:defRPr sz="700">
                <a:solidFill>
                  <a:schemeClr val="dk1"/>
                </a:solidFill>
                <a:latin typeface="DM Sans"/>
                <a:ea typeface="DM Sans"/>
                <a:cs typeface="DM Sans"/>
                <a:sym typeface="DM Sans"/>
              </a:defRPr>
            </a:lvl1pPr>
            <a:lvl2pPr lvl="1">
              <a:spcBef>
                <a:spcPts val="0"/>
              </a:spcBef>
              <a:spcAft>
                <a:spcPts val="0"/>
              </a:spcAft>
              <a:buClr>
                <a:schemeClr val="dk1"/>
              </a:buClr>
              <a:buSzPts val="1400"/>
              <a:buNone/>
              <a:defRPr>
                <a:solidFill>
                  <a:schemeClr val="dk1"/>
                </a:solidFill>
              </a:defRPr>
            </a:lvl2pPr>
            <a:lvl3pPr lvl="2">
              <a:spcBef>
                <a:spcPts val="0"/>
              </a:spcBef>
              <a:spcAft>
                <a:spcPts val="0"/>
              </a:spcAft>
              <a:buClr>
                <a:schemeClr val="dk1"/>
              </a:buClr>
              <a:buSzPts val="1400"/>
              <a:buNone/>
              <a:defRPr>
                <a:solidFill>
                  <a:schemeClr val="dk1"/>
                </a:solidFill>
              </a:defRPr>
            </a:lvl3pPr>
            <a:lvl4pPr lvl="3">
              <a:spcBef>
                <a:spcPts val="0"/>
              </a:spcBef>
              <a:spcAft>
                <a:spcPts val="0"/>
              </a:spcAft>
              <a:buClr>
                <a:schemeClr val="dk1"/>
              </a:buClr>
              <a:buSzPts val="1400"/>
              <a:buNone/>
              <a:defRPr>
                <a:solidFill>
                  <a:schemeClr val="dk1"/>
                </a:solidFill>
              </a:defRPr>
            </a:lvl4pPr>
            <a:lvl5pPr lvl="4">
              <a:spcBef>
                <a:spcPts val="0"/>
              </a:spcBef>
              <a:spcAft>
                <a:spcPts val="0"/>
              </a:spcAft>
              <a:buClr>
                <a:schemeClr val="dk1"/>
              </a:buClr>
              <a:buSzPts val="1400"/>
              <a:buNone/>
              <a:defRPr>
                <a:solidFill>
                  <a:schemeClr val="dk1"/>
                </a:solidFill>
              </a:defRPr>
            </a:lvl5pPr>
            <a:lvl6pPr lvl="5">
              <a:spcBef>
                <a:spcPts val="0"/>
              </a:spcBef>
              <a:spcAft>
                <a:spcPts val="0"/>
              </a:spcAft>
              <a:buClr>
                <a:schemeClr val="dk1"/>
              </a:buClr>
              <a:buSzPts val="1400"/>
              <a:buNone/>
              <a:defRPr>
                <a:solidFill>
                  <a:schemeClr val="dk1"/>
                </a:solidFill>
              </a:defRPr>
            </a:lvl6pPr>
            <a:lvl7pPr lvl="6">
              <a:spcBef>
                <a:spcPts val="0"/>
              </a:spcBef>
              <a:spcAft>
                <a:spcPts val="0"/>
              </a:spcAft>
              <a:buClr>
                <a:schemeClr val="dk1"/>
              </a:buClr>
              <a:buSzPts val="1400"/>
              <a:buNone/>
              <a:defRPr>
                <a:solidFill>
                  <a:schemeClr val="dk1"/>
                </a:solidFill>
              </a:defRPr>
            </a:lvl7pPr>
            <a:lvl8pPr lvl="7">
              <a:spcBef>
                <a:spcPts val="0"/>
              </a:spcBef>
              <a:spcAft>
                <a:spcPts val="0"/>
              </a:spcAft>
              <a:buClr>
                <a:schemeClr val="dk1"/>
              </a:buClr>
              <a:buSzPts val="1400"/>
              <a:buNone/>
              <a:defRPr>
                <a:solidFill>
                  <a:schemeClr val="dk1"/>
                </a:solidFill>
              </a:defRPr>
            </a:lvl8pPr>
            <a:lvl9pPr lvl="8">
              <a:spcBef>
                <a:spcPts val="0"/>
              </a:spcBef>
              <a:spcAft>
                <a:spcPts val="0"/>
              </a:spcAft>
              <a:buClr>
                <a:schemeClr val="dk1"/>
              </a:buClr>
              <a:buSzPts val="1400"/>
              <a:buNone/>
              <a:defRPr>
                <a:solidFill>
                  <a:schemeClr val="dk1"/>
                </a:solidFill>
              </a:defRPr>
            </a:lvl9pPr>
          </a:lstStyle>
          <a:p/>
        </p:txBody>
      </p:sp>
      <p:sp>
        <p:nvSpPr>
          <p:cNvPr id="460" name="Google Shape;460;p54"/>
          <p:cNvSpPr txBox="1"/>
          <p:nvPr>
            <p:ph idx="4" type="body"/>
          </p:nvPr>
        </p:nvSpPr>
        <p:spPr>
          <a:xfrm>
            <a:off x="4889772" y="2943375"/>
            <a:ext cx="1645800" cy="1608000"/>
          </a:xfrm>
          <a:prstGeom prst="rect">
            <a:avLst/>
          </a:prstGeom>
        </p:spPr>
        <p:txBody>
          <a:bodyPr anchorCtr="0" anchor="t" bIns="0" lIns="0" spcFirstLastPara="1" rIns="0" wrap="square" tIns="0">
            <a:noAutofit/>
          </a:bodyPr>
          <a:lstStyle>
            <a:lvl1pPr indent="-292100" lvl="0" marL="457200">
              <a:lnSpc>
                <a:spcPct val="100000"/>
              </a:lnSpc>
              <a:spcBef>
                <a:spcPts val="0"/>
              </a:spcBef>
              <a:spcAft>
                <a:spcPts val="0"/>
              </a:spcAft>
              <a:buClr>
                <a:schemeClr val="dk1"/>
              </a:buClr>
              <a:buSzPts val="1000"/>
              <a:buFont typeface="DM Sans"/>
              <a:buChar char="●"/>
              <a:defRPr sz="1000">
                <a:solidFill>
                  <a:schemeClr val="dk1"/>
                </a:solidFill>
              </a:defRPr>
            </a:lvl1pPr>
            <a:lvl2pPr indent="-292100" lvl="1" marL="914400">
              <a:lnSpc>
                <a:spcPct val="100000"/>
              </a:lnSpc>
              <a:spcBef>
                <a:spcPts val="800"/>
              </a:spcBef>
              <a:spcAft>
                <a:spcPts val="0"/>
              </a:spcAft>
              <a:buClr>
                <a:schemeClr val="dk1"/>
              </a:buClr>
              <a:buSzPts val="1000"/>
              <a:buFont typeface="DM Sans"/>
              <a:buChar char="○"/>
              <a:defRPr sz="1000">
                <a:solidFill>
                  <a:schemeClr val="dk1"/>
                </a:solidFill>
              </a:defRPr>
            </a:lvl2pPr>
            <a:lvl3pPr indent="-292100" lvl="2" marL="1371600">
              <a:lnSpc>
                <a:spcPct val="100000"/>
              </a:lnSpc>
              <a:spcBef>
                <a:spcPts val="800"/>
              </a:spcBef>
              <a:spcAft>
                <a:spcPts val="0"/>
              </a:spcAft>
              <a:buClr>
                <a:schemeClr val="dk1"/>
              </a:buClr>
              <a:buSzPts val="1000"/>
              <a:buFont typeface="DM Sans"/>
              <a:buChar char="■"/>
              <a:defRPr sz="1000">
                <a:solidFill>
                  <a:schemeClr val="dk1"/>
                </a:solidFill>
              </a:defRPr>
            </a:lvl3pPr>
            <a:lvl4pPr indent="-292100" lvl="3" marL="1828800">
              <a:lnSpc>
                <a:spcPct val="100000"/>
              </a:lnSpc>
              <a:spcBef>
                <a:spcPts val="800"/>
              </a:spcBef>
              <a:spcAft>
                <a:spcPts val="0"/>
              </a:spcAft>
              <a:buClr>
                <a:schemeClr val="dk1"/>
              </a:buClr>
              <a:buSzPts val="1000"/>
              <a:buFont typeface="DM Sans"/>
              <a:buChar char="●"/>
              <a:defRPr sz="1000">
                <a:solidFill>
                  <a:schemeClr val="dk1"/>
                </a:solidFill>
              </a:defRPr>
            </a:lvl4pPr>
            <a:lvl5pPr indent="-292100" lvl="4" marL="2286000">
              <a:lnSpc>
                <a:spcPct val="100000"/>
              </a:lnSpc>
              <a:spcBef>
                <a:spcPts val="800"/>
              </a:spcBef>
              <a:spcAft>
                <a:spcPts val="0"/>
              </a:spcAft>
              <a:buClr>
                <a:schemeClr val="dk1"/>
              </a:buClr>
              <a:buSzPts val="1000"/>
              <a:buFont typeface="DM Sans"/>
              <a:buChar char="○"/>
              <a:defRPr sz="1000">
                <a:solidFill>
                  <a:schemeClr val="dk1"/>
                </a:solidFill>
              </a:defRPr>
            </a:lvl5pPr>
            <a:lvl6pPr indent="-292100" lvl="5" marL="2743200">
              <a:lnSpc>
                <a:spcPct val="100000"/>
              </a:lnSpc>
              <a:spcBef>
                <a:spcPts val="800"/>
              </a:spcBef>
              <a:spcAft>
                <a:spcPts val="0"/>
              </a:spcAft>
              <a:buClr>
                <a:schemeClr val="dk1"/>
              </a:buClr>
              <a:buSzPts val="1000"/>
              <a:buFont typeface="DM Sans"/>
              <a:buChar char="■"/>
              <a:defRPr sz="1000">
                <a:solidFill>
                  <a:schemeClr val="dk1"/>
                </a:solidFill>
              </a:defRPr>
            </a:lvl6pPr>
            <a:lvl7pPr indent="-292100" lvl="6" marL="3200400">
              <a:lnSpc>
                <a:spcPct val="100000"/>
              </a:lnSpc>
              <a:spcBef>
                <a:spcPts val="800"/>
              </a:spcBef>
              <a:spcAft>
                <a:spcPts val="0"/>
              </a:spcAft>
              <a:buClr>
                <a:schemeClr val="dk1"/>
              </a:buClr>
              <a:buSzPts val="1000"/>
              <a:buFont typeface="DM Sans"/>
              <a:buChar char="●"/>
              <a:defRPr sz="1000">
                <a:solidFill>
                  <a:schemeClr val="dk1"/>
                </a:solidFill>
              </a:defRPr>
            </a:lvl7pPr>
            <a:lvl8pPr indent="-292100" lvl="7" marL="3657600">
              <a:lnSpc>
                <a:spcPct val="100000"/>
              </a:lnSpc>
              <a:spcBef>
                <a:spcPts val="800"/>
              </a:spcBef>
              <a:spcAft>
                <a:spcPts val="0"/>
              </a:spcAft>
              <a:buClr>
                <a:schemeClr val="dk1"/>
              </a:buClr>
              <a:buSzPts val="1000"/>
              <a:buFont typeface="DM Sans"/>
              <a:buChar char="○"/>
              <a:defRPr sz="1000">
                <a:solidFill>
                  <a:schemeClr val="dk1"/>
                </a:solidFill>
              </a:defRPr>
            </a:lvl8pPr>
            <a:lvl9pPr indent="-292100" lvl="8" marL="4114800">
              <a:lnSpc>
                <a:spcPct val="100000"/>
              </a:lnSpc>
              <a:spcBef>
                <a:spcPts val="800"/>
              </a:spcBef>
              <a:spcAft>
                <a:spcPts val="800"/>
              </a:spcAft>
              <a:buClr>
                <a:schemeClr val="dk1"/>
              </a:buClr>
              <a:buSzPts val="1000"/>
              <a:buFont typeface="DM Sans"/>
              <a:buChar char="■"/>
              <a:defRPr sz="1000">
                <a:solidFill>
                  <a:schemeClr val="dk1"/>
                </a:solidFill>
              </a:defRPr>
            </a:lvl9pPr>
          </a:lstStyle>
          <a:p/>
        </p:txBody>
      </p:sp>
      <p:sp>
        <p:nvSpPr>
          <p:cNvPr id="461" name="Google Shape;461;p54"/>
          <p:cNvSpPr txBox="1"/>
          <p:nvPr>
            <p:ph idx="5" type="subTitle"/>
          </p:nvPr>
        </p:nvSpPr>
        <p:spPr>
          <a:xfrm>
            <a:off x="4889774" y="2169054"/>
            <a:ext cx="1645800" cy="4527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1400"/>
              <a:buNone/>
              <a:defRPr>
                <a:solidFill>
                  <a:schemeClr val="dk1"/>
                </a:solidFill>
              </a:defRPr>
            </a:lvl1pPr>
            <a:lvl2pPr lvl="1">
              <a:spcBef>
                <a:spcPts val="0"/>
              </a:spcBef>
              <a:spcAft>
                <a:spcPts val="0"/>
              </a:spcAft>
              <a:buClr>
                <a:schemeClr val="dk1"/>
              </a:buClr>
              <a:buSzPts val="1600"/>
              <a:buFont typeface="DM Sans Light"/>
              <a:buNone/>
              <a:defRPr sz="1600">
                <a:solidFill>
                  <a:schemeClr val="dk1"/>
                </a:solidFill>
                <a:latin typeface="DM Sans Light"/>
                <a:ea typeface="DM Sans Light"/>
                <a:cs typeface="DM Sans Light"/>
                <a:sym typeface="DM Sans Light"/>
              </a:defRPr>
            </a:lvl2pPr>
            <a:lvl3pPr lvl="2">
              <a:spcBef>
                <a:spcPts val="0"/>
              </a:spcBef>
              <a:spcAft>
                <a:spcPts val="0"/>
              </a:spcAft>
              <a:buClr>
                <a:schemeClr val="dk1"/>
              </a:buClr>
              <a:buSzPts val="1600"/>
              <a:buFont typeface="DM Sans Light"/>
              <a:buNone/>
              <a:defRPr sz="1600">
                <a:solidFill>
                  <a:schemeClr val="dk1"/>
                </a:solidFill>
                <a:latin typeface="DM Sans Light"/>
                <a:ea typeface="DM Sans Light"/>
                <a:cs typeface="DM Sans Light"/>
                <a:sym typeface="DM Sans Light"/>
              </a:defRPr>
            </a:lvl3pPr>
            <a:lvl4pPr lvl="3">
              <a:spcBef>
                <a:spcPts val="0"/>
              </a:spcBef>
              <a:spcAft>
                <a:spcPts val="0"/>
              </a:spcAft>
              <a:buClr>
                <a:schemeClr val="dk1"/>
              </a:buClr>
              <a:buSzPts val="1600"/>
              <a:buFont typeface="DM Sans Light"/>
              <a:buNone/>
              <a:defRPr sz="1600">
                <a:solidFill>
                  <a:schemeClr val="dk1"/>
                </a:solidFill>
                <a:latin typeface="DM Sans Light"/>
                <a:ea typeface="DM Sans Light"/>
                <a:cs typeface="DM Sans Light"/>
                <a:sym typeface="DM Sans Light"/>
              </a:defRPr>
            </a:lvl4pPr>
            <a:lvl5pPr lvl="4">
              <a:spcBef>
                <a:spcPts val="0"/>
              </a:spcBef>
              <a:spcAft>
                <a:spcPts val="0"/>
              </a:spcAft>
              <a:buClr>
                <a:schemeClr val="dk1"/>
              </a:buClr>
              <a:buSzPts val="1600"/>
              <a:buFont typeface="DM Sans Light"/>
              <a:buNone/>
              <a:defRPr sz="1600">
                <a:solidFill>
                  <a:schemeClr val="dk1"/>
                </a:solidFill>
                <a:latin typeface="DM Sans Light"/>
                <a:ea typeface="DM Sans Light"/>
                <a:cs typeface="DM Sans Light"/>
                <a:sym typeface="DM Sans Light"/>
              </a:defRPr>
            </a:lvl5pPr>
            <a:lvl6pPr lvl="5">
              <a:spcBef>
                <a:spcPts val="0"/>
              </a:spcBef>
              <a:spcAft>
                <a:spcPts val="0"/>
              </a:spcAft>
              <a:buClr>
                <a:schemeClr val="dk1"/>
              </a:buClr>
              <a:buSzPts val="1600"/>
              <a:buFont typeface="DM Sans Light"/>
              <a:buNone/>
              <a:defRPr sz="1600">
                <a:solidFill>
                  <a:schemeClr val="dk1"/>
                </a:solidFill>
                <a:latin typeface="DM Sans Light"/>
                <a:ea typeface="DM Sans Light"/>
                <a:cs typeface="DM Sans Light"/>
                <a:sym typeface="DM Sans Light"/>
              </a:defRPr>
            </a:lvl6pPr>
            <a:lvl7pPr lvl="6">
              <a:spcBef>
                <a:spcPts val="0"/>
              </a:spcBef>
              <a:spcAft>
                <a:spcPts val="0"/>
              </a:spcAft>
              <a:buClr>
                <a:schemeClr val="dk1"/>
              </a:buClr>
              <a:buSzPts val="1600"/>
              <a:buFont typeface="DM Sans Light"/>
              <a:buNone/>
              <a:defRPr sz="1600">
                <a:solidFill>
                  <a:schemeClr val="dk1"/>
                </a:solidFill>
                <a:latin typeface="DM Sans Light"/>
                <a:ea typeface="DM Sans Light"/>
                <a:cs typeface="DM Sans Light"/>
                <a:sym typeface="DM Sans Light"/>
              </a:defRPr>
            </a:lvl7pPr>
            <a:lvl8pPr lvl="7">
              <a:spcBef>
                <a:spcPts val="0"/>
              </a:spcBef>
              <a:spcAft>
                <a:spcPts val="0"/>
              </a:spcAft>
              <a:buClr>
                <a:schemeClr val="dk1"/>
              </a:buClr>
              <a:buSzPts val="1600"/>
              <a:buFont typeface="DM Sans Light"/>
              <a:buNone/>
              <a:defRPr sz="1600">
                <a:solidFill>
                  <a:schemeClr val="dk1"/>
                </a:solidFill>
                <a:latin typeface="DM Sans Light"/>
                <a:ea typeface="DM Sans Light"/>
                <a:cs typeface="DM Sans Light"/>
                <a:sym typeface="DM Sans Light"/>
              </a:defRPr>
            </a:lvl8pPr>
            <a:lvl9pPr lvl="8">
              <a:spcBef>
                <a:spcPts val="0"/>
              </a:spcBef>
              <a:spcAft>
                <a:spcPts val="0"/>
              </a:spcAft>
              <a:buClr>
                <a:schemeClr val="dk1"/>
              </a:buClr>
              <a:buSzPts val="1600"/>
              <a:buFont typeface="DM Sans Light"/>
              <a:buNone/>
              <a:defRPr sz="1600">
                <a:solidFill>
                  <a:schemeClr val="dk1"/>
                </a:solidFill>
                <a:latin typeface="DM Sans Light"/>
                <a:ea typeface="DM Sans Light"/>
                <a:cs typeface="DM Sans Light"/>
                <a:sym typeface="DM Sans Light"/>
              </a:defRPr>
            </a:lvl9pPr>
          </a:lstStyle>
          <a:p/>
        </p:txBody>
      </p:sp>
      <p:sp>
        <p:nvSpPr>
          <p:cNvPr id="462" name="Google Shape;462;p54"/>
          <p:cNvSpPr txBox="1"/>
          <p:nvPr>
            <p:ph idx="6" type="body"/>
          </p:nvPr>
        </p:nvSpPr>
        <p:spPr>
          <a:xfrm>
            <a:off x="7130875" y="2943375"/>
            <a:ext cx="1645800" cy="1608000"/>
          </a:xfrm>
          <a:prstGeom prst="rect">
            <a:avLst/>
          </a:prstGeom>
        </p:spPr>
        <p:txBody>
          <a:bodyPr anchorCtr="0" anchor="t" bIns="0" lIns="0" spcFirstLastPara="1" rIns="0" wrap="square" tIns="0">
            <a:noAutofit/>
          </a:bodyPr>
          <a:lstStyle>
            <a:lvl1pPr indent="-292100" lvl="0" marL="457200">
              <a:spcBef>
                <a:spcPts val="0"/>
              </a:spcBef>
              <a:spcAft>
                <a:spcPts val="0"/>
              </a:spcAft>
              <a:buClr>
                <a:schemeClr val="lt1"/>
              </a:buClr>
              <a:buSzPts val="1000"/>
              <a:buFont typeface="DM Sans"/>
              <a:buChar char="●"/>
              <a:defRPr sz="1000"/>
            </a:lvl1pPr>
            <a:lvl2pPr indent="-292100" lvl="1" marL="914400">
              <a:spcBef>
                <a:spcPts val="800"/>
              </a:spcBef>
              <a:spcAft>
                <a:spcPts val="0"/>
              </a:spcAft>
              <a:buClr>
                <a:schemeClr val="lt1"/>
              </a:buClr>
              <a:buSzPts val="1000"/>
              <a:buFont typeface="DM Sans"/>
              <a:buChar char="○"/>
              <a:defRPr sz="1000"/>
            </a:lvl2pPr>
            <a:lvl3pPr indent="-292100" lvl="2" marL="1371600">
              <a:spcBef>
                <a:spcPts val="800"/>
              </a:spcBef>
              <a:spcAft>
                <a:spcPts val="0"/>
              </a:spcAft>
              <a:buClr>
                <a:schemeClr val="lt1"/>
              </a:buClr>
              <a:buSzPts val="1000"/>
              <a:buFont typeface="DM Sans"/>
              <a:buChar char="■"/>
              <a:defRPr sz="1000"/>
            </a:lvl3pPr>
            <a:lvl4pPr indent="-292100" lvl="3" marL="1828800">
              <a:spcBef>
                <a:spcPts val="800"/>
              </a:spcBef>
              <a:spcAft>
                <a:spcPts val="0"/>
              </a:spcAft>
              <a:buClr>
                <a:schemeClr val="lt1"/>
              </a:buClr>
              <a:buSzPts val="1000"/>
              <a:buFont typeface="DM Sans"/>
              <a:buChar char="●"/>
              <a:defRPr sz="1000"/>
            </a:lvl4pPr>
            <a:lvl5pPr indent="-292100" lvl="4" marL="2286000">
              <a:spcBef>
                <a:spcPts val="800"/>
              </a:spcBef>
              <a:spcAft>
                <a:spcPts val="0"/>
              </a:spcAft>
              <a:buClr>
                <a:schemeClr val="lt1"/>
              </a:buClr>
              <a:buSzPts val="1000"/>
              <a:buFont typeface="DM Sans"/>
              <a:buChar char="○"/>
              <a:defRPr sz="1000"/>
            </a:lvl5pPr>
            <a:lvl6pPr indent="-292100" lvl="5" marL="2743200">
              <a:spcBef>
                <a:spcPts val="800"/>
              </a:spcBef>
              <a:spcAft>
                <a:spcPts val="0"/>
              </a:spcAft>
              <a:buClr>
                <a:schemeClr val="lt1"/>
              </a:buClr>
              <a:buSzPts val="1000"/>
              <a:buFont typeface="DM Sans"/>
              <a:buChar char="■"/>
              <a:defRPr sz="1000"/>
            </a:lvl6pPr>
            <a:lvl7pPr indent="-292100" lvl="6" marL="3200400">
              <a:spcBef>
                <a:spcPts val="800"/>
              </a:spcBef>
              <a:spcAft>
                <a:spcPts val="0"/>
              </a:spcAft>
              <a:buClr>
                <a:schemeClr val="lt1"/>
              </a:buClr>
              <a:buSzPts val="1000"/>
              <a:buFont typeface="DM Sans"/>
              <a:buChar char="●"/>
              <a:defRPr sz="1000"/>
            </a:lvl7pPr>
            <a:lvl8pPr indent="-292100" lvl="7" marL="3657600">
              <a:spcBef>
                <a:spcPts val="800"/>
              </a:spcBef>
              <a:spcAft>
                <a:spcPts val="0"/>
              </a:spcAft>
              <a:buClr>
                <a:schemeClr val="lt1"/>
              </a:buClr>
              <a:buSzPts val="1000"/>
              <a:buFont typeface="DM Sans"/>
              <a:buChar char="○"/>
              <a:defRPr sz="1000"/>
            </a:lvl8pPr>
            <a:lvl9pPr indent="-292100" lvl="8" marL="4114800">
              <a:spcBef>
                <a:spcPts val="800"/>
              </a:spcBef>
              <a:spcAft>
                <a:spcPts val="800"/>
              </a:spcAft>
              <a:buClr>
                <a:schemeClr val="lt1"/>
              </a:buClr>
              <a:buSzPts val="1000"/>
              <a:buFont typeface="DM Sans"/>
              <a:buChar char="■"/>
              <a:defRPr sz="1000"/>
            </a:lvl9pPr>
          </a:lstStyle>
          <a:p/>
        </p:txBody>
      </p:sp>
      <p:sp>
        <p:nvSpPr>
          <p:cNvPr id="463" name="Google Shape;463;p54"/>
          <p:cNvSpPr txBox="1"/>
          <p:nvPr>
            <p:ph idx="7" type="subTitle"/>
          </p:nvPr>
        </p:nvSpPr>
        <p:spPr>
          <a:xfrm>
            <a:off x="7130874" y="2169054"/>
            <a:ext cx="1645800" cy="452700"/>
          </a:xfrm>
          <a:prstGeom prst="rect">
            <a:avLst/>
          </a:prstGeom>
        </p:spPr>
        <p:txBody>
          <a:bodyPr anchorCtr="0" anchor="t" bIns="0" lIns="0" spcFirstLastPara="1" rIns="0" wrap="square" tIns="0">
            <a:noAutofit/>
          </a:bodyPr>
          <a:lstStyle>
            <a:lvl1pPr lvl="0">
              <a:spcBef>
                <a:spcPts val="0"/>
              </a:spcBef>
              <a:spcAft>
                <a:spcPts val="0"/>
              </a:spcAft>
              <a:buSzPts val="1400"/>
              <a:buNone/>
              <a:defRPr/>
            </a:lvl1pPr>
            <a:lvl2pPr lvl="1">
              <a:spcBef>
                <a:spcPts val="0"/>
              </a:spcBef>
              <a:spcAft>
                <a:spcPts val="0"/>
              </a:spcAft>
              <a:buSzPts val="1600"/>
              <a:buFont typeface="DM Sans Light"/>
              <a:buNone/>
              <a:defRPr sz="1600">
                <a:latin typeface="DM Sans Light"/>
                <a:ea typeface="DM Sans Light"/>
                <a:cs typeface="DM Sans Light"/>
                <a:sym typeface="DM Sans Light"/>
              </a:defRPr>
            </a:lvl2pPr>
            <a:lvl3pPr lvl="2">
              <a:spcBef>
                <a:spcPts val="0"/>
              </a:spcBef>
              <a:spcAft>
                <a:spcPts val="0"/>
              </a:spcAft>
              <a:buSzPts val="1600"/>
              <a:buFont typeface="DM Sans Light"/>
              <a:buNone/>
              <a:defRPr sz="1600">
                <a:latin typeface="DM Sans Light"/>
                <a:ea typeface="DM Sans Light"/>
                <a:cs typeface="DM Sans Light"/>
                <a:sym typeface="DM Sans Light"/>
              </a:defRPr>
            </a:lvl3pPr>
            <a:lvl4pPr lvl="3">
              <a:spcBef>
                <a:spcPts val="0"/>
              </a:spcBef>
              <a:spcAft>
                <a:spcPts val="0"/>
              </a:spcAft>
              <a:buSzPts val="1600"/>
              <a:buFont typeface="DM Sans Light"/>
              <a:buNone/>
              <a:defRPr sz="1600">
                <a:latin typeface="DM Sans Light"/>
                <a:ea typeface="DM Sans Light"/>
                <a:cs typeface="DM Sans Light"/>
                <a:sym typeface="DM Sans Light"/>
              </a:defRPr>
            </a:lvl4pPr>
            <a:lvl5pPr lvl="4">
              <a:spcBef>
                <a:spcPts val="0"/>
              </a:spcBef>
              <a:spcAft>
                <a:spcPts val="0"/>
              </a:spcAft>
              <a:buSzPts val="1600"/>
              <a:buFont typeface="DM Sans Light"/>
              <a:buNone/>
              <a:defRPr sz="1600">
                <a:latin typeface="DM Sans Light"/>
                <a:ea typeface="DM Sans Light"/>
                <a:cs typeface="DM Sans Light"/>
                <a:sym typeface="DM Sans Light"/>
              </a:defRPr>
            </a:lvl5pPr>
            <a:lvl6pPr lvl="5">
              <a:spcBef>
                <a:spcPts val="0"/>
              </a:spcBef>
              <a:spcAft>
                <a:spcPts val="0"/>
              </a:spcAft>
              <a:buSzPts val="1600"/>
              <a:buFont typeface="DM Sans Light"/>
              <a:buNone/>
              <a:defRPr sz="1600">
                <a:latin typeface="DM Sans Light"/>
                <a:ea typeface="DM Sans Light"/>
                <a:cs typeface="DM Sans Light"/>
                <a:sym typeface="DM Sans Light"/>
              </a:defRPr>
            </a:lvl6pPr>
            <a:lvl7pPr lvl="6">
              <a:spcBef>
                <a:spcPts val="0"/>
              </a:spcBef>
              <a:spcAft>
                <a:spcPts val="0"/>
              </a:spcAft>
              <a:buSzPts val="1600"/>
              <a:buFont typeface="DM Sans Light"/>
              <a:buNone/>
              <a:defRPr sz="1600">
                <a:latin typeface="DM Sans Light"/>
                <a:ea typeface="DM Sans Light"/>
                <a:cs typeface="DM Sans Light"/>
                <a:sym typeface="DM Sans Light"/>
              </a:defRPr>
            </a:lvl7pPr>
            <a:lvl8pPr lvl="7">
              <a:spcBef>
                <a:spcPts val="0"/>
              </a:spcBef>
              <a:spcAft>
                <a:spcPts val="0"/>
              </a:spcAft>
              <a:buSzPts val="1600"/>
              <a:buFont typeface="DM Sans Light"/>
              <a:buNone/>
              <a:defRPr sz="1600">
                <a:latin typeface="DM Sans Light"/>
                <a:ea typeface="DM Sans Light"/>
                <a:cs typeface="DM Sans Light"/>
                <a:sym typeface="DM Sans Light"/>
              </a:defRPr>
            </a:lvl8pPr>
            <a:lvl9pPr lvl="8">
              <a:spcBef>
                <a:spcPts val="0"/>
              </a:spcBef>
              <a:spcAft>
                <a:spcPts val="0"/>
              </a:spcAft>
              <a:buSzPts val="1600"/>
              <a:buFont typeface="DM Sans Light"/>
              <a:buNone/>
              <a:defRPr sz="1600">
                <a:latin typeface="DM Sans Light"/>
                <a:ea typeface="DM Sans Light"/>
                <a:cs typeface="DM Sans Light"/>
                <a:sym typeface="DM Sans Light"/>
              </a:defRPr>
            </a:lvl9pPr>
          </a:lstStyle>
          <a:p/>
        </p:txBody>
      </p:sp>
      <p:sp>
        <p:nvSpPr>
          <p:cNvPr id="464" name="Google Shape;464;p54"/>
          <p:cNvSpPr txBox="1"/>
          <p:nvPr>
            <p:ph idx="8" type="body"/>
          </p:nvPr>
        </p:nvSpPr>
        <p:spPr>
          <a:xfrm>
            <a:off x="360525" y="2943375"/>
            <a:ext cx="1645800" cy="1608000"/>
          </a:xfrm>
          <a:prstGeom prst="rect">
            <a:avLst/>
          </a:prstGeom>
        </p:spPr>
        <p:txBody>
          <a:bodyPr anchorCtr="0" anchor="t" bIns="0" lIns="0" spcFirstLastPara="1" rIns="0" wrap="square" tIns="0">
            <a:noAutofit/>
          </a:bodyPr>
          <a:lstStyle>
            <a:lvl1pPr indent="-292100" lvl="0" marL="457200">
              <a:spcBef>
                <a:spcPts val="0"/>
              </a:spcBef>
              <a:spcAft>
                <a:spcPts val="0"/>
              </a:spcAft>
              <a:buClr>
                <a:schemeClr val="dk1"/>
              </a:buClr>
              <a:buSzPts val="1000"/>
              <a:buFont typeface="DM Sans"/>
              <a:buChar char="●"/>
              <a:defRPr sz="1000">
                <a:solidFill>
                  <a:schemeClr val="dk1"/>
                </a:solidFill>
              </a:defRPr>
            </a:lvl1pPr>
            <a:lvl2pPr indent="-292100" lvl="1" marL="914400">
              <a:spcBef>
                <a:spcPts val="800"/>
              </a:spcBef>
              <a:spcAft>
                <a:spcPts val="0"/>
              </a:spcAft>
              <a:buClr>
                <a:schemeClr val="dk1"/>
              </a:buClr>
              <a:buSzPts val="1000"/>
              <a:buFont typeface="DM Sans"/>
              <a:buChar char="○"/>
              <a:defRPr sz="1000">
                <a:solidFill>
                  <a:schemeClr val="dk1"/>
                </a:solidFill>
              </a:defRPr>
            </a:lvl2pPr>
            <a:lvl3pPr indent="-292100" lvl="2" marL="1371600">
              <a:spcBef>
                <a:spcPts val="800"/>
              </a:spcBef>
              <a:spcAft>
                <a:spcPts val="0"/>
              </a:spcAft>
              <a:buClr>
                <a:schemeClr val="dk1"/>
              </a:buClr>
              <a:buSzPts val="1000"/>
              <a:buFont typeface="DM Sans"/>
              <a:buChar char="■"/>
              <a:defRPr sz="1000">
                <a:solidFill>
                  <a:schemeClr val="dk1"/>
                </a:solidFill>
              </a:defRPr>
            </a:lvl3pPr>
            <a:lvl4pPr indent="-292100" lvl="3" marL="1828800">
              <a:spcBef>
                <a:spcPts val="800"/>
              </a:spcBef>
              <a:spcAft>
                <a:spcPts val="0"/>
              </a:spcAft>
              <a:buClr>
                <a:schemeClr val="dk1"/>
              </a:buClr>
              <a:buSzPts val="1000"/>
              <a:buFont typeface="DM Sans"/>
              <a:buChar char="●"/>
              <a:defRPr sz="1000">
                <a:solidFill>
                  <a:schemeClr val="dk1"/>
                </a:solidFill>
              </a:defRPr>
            </a:lvl4pPr>
            <a:lvl5pPr indent="-292100" lvl="4" marL="2286000">
              <a:spcBef>
                <a:spcPts val="800"/>
              </a:spcBef>
              <a:spcAft>
                <a:spcPts val="0"/>
              </a:spcAft>
              <a:buClr>
                <a:schemeClr val="dk1"/>
              </a:buClr>
              <a:buSzPts val="1000"/>
              <a:buFont typeface="DM Sans"/>
              <a:buChar char="○"/>
              <a:defRPr sz="1000">
                <a:solidFill>
                  <a:schemeClr val="dk1"/>
                </a:solidFill>
              </a:defRPr>
            </a:lvl5pPr>
            <a:lvl6pPr indent="-292100" lvl="5" marL="2743200">
              <a:spcBef>
                <a:spcPts val="800"/>
              </a:spcBef>
              <a:spcAft>
                <a:spcPts val="0"/>
              </a:spcAft>
              <a:buClr>
                <a:schemeClr val="dk1"/>
              </a:buClr>
              <a:buSzPts val="1000"/>
              <a:buFont typeface="DM Sans"/>
              <a:buChar char="■"/>
              <a:defRPr sz="1000">
                <a:solidFill>
                  <a:schemeClr val="dk1"/>
                </a:solidFill>
              </a:defRPr>
            </a:lvl6pPr>
            <a:lvl7pPr indent="-292100" lvl="6" marL="3200400">
              <a:spcBef>
                <a:spcPts val="800"/>
              </a:spcBef>
              <a:spcAft>
                <a:spcPts val="0"/>
              </a:spcAft>
              <a:buClr>
                <a:schemeClr val="dk1"/>
              </a:buClr>
              <a:buSzPts val="1000"/>
              <a:buFont typeface="DM Sans"/>
              <a:buChar char="●"/>
              <a:defRPr sz="1000">
                <a:solidFill>
                  <a:schemeClr val="dk1"/>
                </a:solidFill>
              </a:defRPr>
            </a:lvl7pPr>
            <a:lvl8pPr indent="-292100" lvl="7" marL="3657600">
              <a:spcBef>
                <a:spcPts val="800"/>
              </a:spcBef>
              <a:spcAft>
                <a:spcPts val="0"/>
              </a:spcAft>
              <a:buClr>
                <a:schemeClr val="dk1"/>
              </a:buClr>
              <a:buSzPts val="1000"/>
              <a:buFont typeface="DM Sans"/>
              <a:buChar char="○"/>
              <a:defRPr sz="1000">
                <a:solidFill>
                  <a:schemeClr val="dk1"/>
                </a:solidFill>
              </a:defRPr>
            </a:lvl8pPr>
            <a:lvl9pPr indent="-292100" lvl="8" marL="4114800">
              <a:spcBef>
                <a:spcPts val="800"/>
              </a:spcBef>
              <a:spcAft>
                <a:spcPts val="800"/>
              </a:spcAft>
              <a:buClr>
                <a:schemeClr val="dk1"/>
              </a:buClr>
              <a:buSzPts val="1000"/>
              <a:buFont typeface="DM Sans"/>
              <a:buChar char="■"/>
              <a:defRPr sz="1000">
                <a:solidFill>
                  <a:schemeClr val="dk1"/>
                </a:solidFill>
              </a:defRPr>
            </a:lvl9pPr>
          </a:lstStyle>
          <a:p/>
        </p:txBody>
      </p:sp>
      <p:sp>
        <p:nvSpPr>
          <p:cNvPr id="465" name="Google Shape;465;p54"/>
          <p:cNvSpPr txBox="1"/>
          <p:nvPr>
            <p:ph idx="9" type="subTitle"/>
          </p:nvPr>
        </p:nvSpPr>
        <p:spPr>
          <a:xfrm>
            <a:off x="360533" y="2169054"/>
            <a:ext cx="1645800" cy="4527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1400"/>
              <a:buNone/>
              <a:defRPr>
                <a:solidFill>
                  <a:schemeClr val="dk1"/>
                </a:solidFill>
              </a:defRPr>
            </a:lvl1pPr>
            <a:lvl2pPr lvl="1">
              <a:spcBef>
                <a:spcPts val="0"/>
              </a:spcBef>
              <a:spcAft>
                <a:spcPts val="0"/>
              </a:spcAft>
              <a:buClr>
                <a:schemeClr val="dk1"/>
              </a:buClr>
              <a:buSzPts val="1600"/>
              <a:buFont typeface="DM Sans Light"/>
              <a:buNone/>
              <a:defRPr sz="1600">
                <a:solidFill>
                  <a:schemeClr val="dk1"/>
                </a:solidFill>
                <a:latin typeface="DM Sans Light"/>
                <a:ea typeface="DM Sans Light"/>
                <a:cs typeface="DM Sans Light"/>
                <a:sym typeface="DM Sans Light"/>
              </a:defRPr>
            </a:lvl2pPr>
            <a:lvl3pPr lvl="2">
              <a:spcBef>
                <a:spcPts val="0"/>
              </a:spcBef>
              <a:spcAft>
                <a:spcPts val="0"/>
              </a:spcAft>
              <a:buClr>
                <a:schemeClr val="dk1"/>
              </a:buClr>
              <a:buSzPts val="1600"/>
              <a:buFont typeface="DM Sans Light"/>
              <a:buNone/>
              <a:defRPr sz="1600">
                <a:solidFill>
                  <a:schemeClr val="dk1"/>
                </a:solidFill>
                <a:latin typeface="DM Sans Light"/>
                <a:ea typeface="DM Sans Light"/>
                <a:cs typeface="DM Sans Light"/>
                <a:sym typeface="DM Sans Light"/>
              </a:defRPr>
            </a:lvl3pPr>
            <a:lvl4pPr lvl="3">
              <a:spcBef>
                <a:spcPts val="0"/>
              </a:spcBef>
              <a:spcAft>
                <a:spcPts val="0"/>
              </a:spcAft>
              <a:buClr>
                <a:schemeClr val="dk1"/>
              </a:buClr>
              <a:buSzPts val="1600"/>
              <a:buFont typeface="DM Sans Light"/>
              <a:buNone/>
              <a:defRPr sz="1600">
                <a:solidFill>
                  <a:schemeClr val="dk1"/>
                </a:solidFill>
                <a:latin typeface="DM Sans Light"/>
                <a:ea typeface="DM Sans Light"/>
                <a:cs typeface="DM Sans Light"/>
                <a:sym typeface="DM Sans Light"/>
              </a:defRPr>
            </a:lvl4pPr>
            <a:lvl5pPr lvl="4">
              <a:spcBef>
                <a:spcPts val="0"/>
              </a:spcBef>
              <a:spcAft>
                <a:spcPts val="0"/>
              </a:spcAft>
              <a:buClr>
                <a:schemeClr val="dk1"/>
              </a:buClr>
              <a:buSzPts val="1600"/>
              <a:buFont typeface="DM Sans Light"/>
              <a:buNone/>
              <a:defRPr sz="1600">
                <a:solidFill>
                  <a:schemeClr val="dk1"/>
                </a:solidFill>
                <a:latin typeface="DM Sans Light"/>
                <a:ea typeface="DM Sans Light"/>
                <a:cs typeface="DM Sans Light"/>
                <a:sym typeface="DM Sans Light"/>
              </a:defRPr>
            </a:lvl5pPr>
            <a:lvl6pPr lvl="5">
              <a:spcBef>
                <a:spcPts val="0"/>
              </a:spcBef>
              <a:spcAft>
                <a:spcPts val="0"/>
              </a:spcAft>
              <a:buClr>
                <a:schemeClr val="dk1"/>
              </a:buClr>
              <a:buSzPts val="1600"/>
              <a:buFont typeface="DM Sans Light"/>
              <a:buNone/>
              <a:defRPr sz="1600">
                <a:solidFill>
                  <a:schemeClr val="dk1"/>
                </a:solidFill>
                <a:latin typeface="DM Sans Light"/>
                <a:ea typeface="DM Sans Light"/>
                <a:cs typeface="DM Sans Light"/>
                <a:sym typeface="DM Sans Light"/>
              </a:defRPr>
            </a:lvl6pPr>
            <a:lvl7pPr lvl="6">
              <a:spcBef>
                <a:spcPts val="0"/>
              </a:spcBef>
              <a:spcAft>
                <a:spcPts val="0"/>
              </a:spcAft>
              <a:buClr>
                <a:schemeClr val="dk1"/>
              </a:buClr>
              <a:buSzPts val="1600"/>
              <a:buFont typeface="DM Sans Light"/>
              <a:buNone/>
              <a:defRPr sz="1600">
                <a:solidFill>
                  <a:schemeClr val="dk1"/>
                </a:solidFill>
                <a:latin typeface="DM Sans Light"/>
                <a:ea typeface="DM Sans Light"/>
                <a:cs typeface="DM Sans Light"/>
                <a:sym typeface="DM Sans Light"/>
              </a:defRPr>
            </a:lvl7pPr>
            <a:lvl8pPr lvl="7">
              <a:spcBef>
                <a:spcPts val="0"/>
              </a:spcBef>
              <a:spcAft>
                <a:spcPts val="0"/>
              </a:spcAft>
              <a:buClr>
                <a:schemeClr val="dk1"/>
              </a:buClr>
              <a:buSzPts val="1600"/>
              <a:buFont typeface="DM Sans Light"/>
              <a:buNone/>
              <a:defRPr sz="1600">
                <a:solidFill>
                  <a:schemeClr val="dk1"/>
                </a:solidFill>
                <a:latin typeface="DM Sans Light"/>
                <a:ea typeface="DM Sans Light"/>
                <a:cs typeface="DM Sans Light"/>
                <a:sym typeface="DM Sans Light"/>
              </a:defRPr>
            </a:lvl8pPr>
            <a:lvl9pPr lvl="8">
              <a:spcBef>
                <a:spcPts val="0"/>
              </a:spcBef>
              <a:spcAft>
                <a:spcPts val="0"/>
              </a:spcAft>
              <a:buClr>
                <a:schemeClr val="dk1"/>
              </a:buClr>
              <a:buSzPts val="1600"/>
              <a:buFont typeface="DM Sans Light"/>
              <a:buNone/>
              <a:defRPr sz="1600">
                <a:solidFill>
                  <a:schemeClr val="dk1"/>
                </a:solidFill>
                <a:latin typeface="DM Sans Light"/>
                <a:ea typeface="DM Sans Light"/>
                <a:cs typeface="DM Sans Light"/>
                <a:sym typeface="DM Sans Light"/>
              </a:defRPr>
            </a:lvl9pPr>
          </a:lstStyle>
          <a:p/>
        </p:txBody>
      </p:sp>
      <p:sp>
        <p:nvSpPr>
          <p:cNvPr id="466" name="Google Shape;466;p54"/>
          <p:cNvSpPr txBox="1"/>
          <p:nvPr>
            <p:ph idx="13" type="subTitle"/>
          </p:nvPr>
        </p:nvSpPr>
        <p:spPr>
          <a:xfrm>
            <a:off x="2490450" y="732775"/>
            <a:ext cx="4163100" cy="138600"/>
          </a:xfrm>
          <a:prstGeom prst="rect">
            <a:avLst/>
          </a:prstGeom>
        </p:spPr>
        <p:txBody>
          <a:bodyPr anchorCtr="0" anchor="b" bIns="0" lIns="0" spcFirstLastPara="1" rIns="0" wrap="square" tIns="0">
            <a:spAutoFit/>
          </a:bodyPr>
          <a:lstStyle>
            <a:lvl1pPr lvl="0" algn="ctr">
              <a:spcBef>
                <a:spcPts val="0"/>
              </a:spcBef>
              <a:spcAft>
                <a:spcPts val="0"/>
              </a:spcAft>
              <a:buClr>
                <a:schemeClr val="dk1"/>
              </a:buClr>
              <a:buSzPts val="1000"/>
              <a:buFont typeface="DM Sans Light"/>
              <a:buNone/>
              <a:defRPr sz="1000">
                <a:solidFill>
                  <a:schemeClr val="dk1"/>
                </a:solidFill>
                <a:latin typeface="DM Sans Light"/>
                <a:ea typeface="DM Sans Light"/>
                <a:cs typeface="DM Sans Light"/>
                <a:sym typeface="DM Sans Light"/>
              </a:defRPr>
            </a:lvl1pPr>
            <a:lvl2pPr lvl="1" algn="ctr">
              <a:spcBef>
                <a:spcPts val="0"/>
              </a:spcBef>
              <a:spcAft>
                <a:spcPts val="0"/>
              </a:spcAft>
              <a:buClr>
                <a:schemeClr val="dk1"/>
              </a:buClr>
              <a:buSzPts val="1400"/>
              <a:buFont typeface="DM Sans Light"/>
              <a:buNone/>
              <a:defRPr>
                <a:solidFill>
                  <a:schemeClr val="dk1"/>
                </a:solidFill>
                <a:latin typeface="DM Sans Light"/>
                <a:ea typeface="DM Sans Light"/>
                <a:cs typeface="DM Sans Light"/>
                <a:sym typeface="DM Sans Light"/>
              </a:defRPr>
            </a:lvl2pPr>
            <a:lvl3pPr lvl="2" algn="ctr">
              <a:spcBef>
                <a:spcPts val="0"/>
              </a:spcBef>
              <a:spcAft>
                <a:spcPts val="0"/>
              </a:spcAft>
              <a:buClr>
                <a:schemeClr val="dk1"/>
              </a:buClr>
              <a:buSzPts val="1400"/>
              <a:buFont typeface="DM Sans Light"/>
              <a:buNone/>
              <a:defRPr>
                <a:solidFill>
                  <a:schemeClr val="dk1"/>
                </a:solidFill>
                <a:latin typeface="DM Sans Light"/>
                <a:ea typeface="DM Sans Light"/>
                <a:cs typeface="DM Sans Light"/>
                <a:sym typeface="DM Sans Light"/>
              </a:defRPr>
            </a:lvl3pPr>
            <a:lvl4pPr lvl="3" algn="ctr">
              <a:spcBef>
                <a:spcPts val="0"/>
              </a:spcBef>
              <a:spcAft>
                <a:spcPts val="0"/>
              </a:spcAft>
              <a:buClr>
                <a:schemeClr val="dk1"/>
              </a:buClr>
              <a:buSzPts val="1400"/>
              <a:buFont typeface="DM Sans Light"/>
              <a:buNone/>
              <a:defRPr>
                <a:solidFill>
                  <a:schemeClr val="dk1"/>
                </a:solidFill>
                <a:latin typeface="DM Sans Light"/>
                <a:ea typeface="DM Sans Light"/>
                <a:cs typeface="DM Sans Light"/>
                <a:sym typeface="DM Sans Light"/>
              </a:defRPr>
            </a:lvl4pPr>
            <a:lvl5pPr lvl="4" algn="ctr">
              <a:spcBef>
                <a:spcPts val="0"/>
              </a:spcBef>
              <a:spcAft>
                <a:spcPts val="0"/>
              </a:spcAft>
              <a:buClr>
                <a:schemeClr val="dk1"/>
              </a:buClr>
              <a:buSzPts val="1400"/>
              <a:buFont typeface="DM Sans Light"/>
              <a:buNone/>
              <a:defRPr>
                <a:solidFill>
                  <a:schemeClr val="dk1"/>
                </a:solidFill>
                <a:latin typeface="DM Sans Light"/>
                <a:ea typeface="DM Sans Light"/>
                <a:cs typeface="DM Sans Light"/>
                <a:sym typeface="DM Sans Light"/>
              </a:defRPr>
            </a:lvl5pPr>
            <a:lvl6pPr lvl="5" algn="ctr">
              <a:spcBef>
                <a:spcPts val="0"/>
              </a:spcBef>
              <a:spcAft>
                <a:spcPts val="0"/>
              </a:spcAft>
              <a:buClr>
                <a:schemeClr val="dk1"/>
              </a:buClr>
              <a:buSzPts val="1400"/>
              <a:buFont typeface="DM Sans Light"/>
              <a:buNone/>
              <a:defRPr>
                <a:solidFill>
                  <a:schemeClr val="dk1"/>
                </a:solidFill>
                <a:latin typeface="DM Sans Light"/>
                <a:ea typeface="DM Sans Light"/>
                <a:cs typeface="DM Sans Light"/>
                <a:sym typeface="DM Sans Light"/>
              </a:defRPr>
            </a:lvl6pPr>
            <a:lvl7pPr lvl="6" algn="ctr">
              <a:spcBef>
                <a:spcPts val="0"/>
              </a:spcBef>
              <a:spcAft>
                <a:spcPts val="0"/>
              </a:spcAft>
              <a:buClr>
                <a:schemeClr val="dk1"/>
              </a:buClr>
              <a:buSzPts val="1400"/>
              <a:buFont typeface="DM Sans Light"/>
              <a:buNone/>
              <a:defRPr>
                <a:solidFill>
                  <a:schemeClr val="dk1"/>
                </a:solidFill>
                <a:latin typeface="DM Sans Light"/>
                <a:ea typeface="DM Sans Light"/>
                <a:cs typeface="DM Sans Light"/>
                <a:sym typeface="DM Sans Light"/>
              </a:defRPr>
            </a:lvl7pPr>
            <a:lvl8pPr lvl="7" algn="ctr">
              <a:spcBef>
                <a:spcPts val="0"/>
              </a:spcBef>
              <a:spcAft>
                <a:spcPts val="0"/>
              </a:spcAft>
              <a:buClr>
                <a:schemeClr val="dk1"/>
              </a:buClr>
              <a:buSzPts val="1400"/>
              <a:buFont typeface="DM Sans Light"/>
              <a:buNone/>
              <a:defRPr>
                <a:solidFill>
                  <a:schemeClr val="dk1"/>
                </a:solidFill>
                <a:latin typeface="DM Sans Light"/>
                <a:ea typeface="DM Sans Light"/>
                <a:cs typeface="DM Sans Light"/>
                <a:sym typeface="DM Sans Light"/>
              </a:defRPr>
            </a:lvl8pPr>
            <a:lvl9pPr lvl="8" algn="ctr">
              <a:spcBef>
                <a:spcPts val="0"/>
              </a:spcBef>
              <a:spcAft>
                <a:spcPts val="0"/>
              </a:spcAft>
              <a:buClr>
                <a:schemeClr val="dk1"/>
              </a:buClr>
              <a:buSzPts val="1400"/>
              <a:buFont typeface="DM Sans Light"/>
              <a:buNone/>
              <a:defRPr>
                <a:solidFill>
                  <a:schemeClr val="dk1"/>
                </a:solidFill>
                <a:latin typeface="DM Sans Light"/>
                <a:ea typeface="DM Sans Light"/>
                <a:cs typeface="DM Sans Light"/>
                <a:sym typeface="DM Sans Light"/>
              </a:defRPr>
            </a:lvl9pPr>
          </a:lstStyle>
          <a:p/>
        </p:txBody>
      </p:sp>
      <p:sp>
        <p:nvSpPr>
          <p:cNvPr id="467" name="Google Shape;467;p54"/>
          <p:cNvSpPr txBox="1"/>
          <p:nvPr>
            <p:ph type="title"/>
          </p:nvPr>
        </p:nvSpPr>
        <p:spPr>
          <a:xfrm>
            <a:off x="1938175" y="988550"/>
            <a:ext cx="5267700" cy="587700"/>
          </a:xfrm>
          <a:prstGeom prst="rect">
            <a:avLst/>
          </a:prstGeom>
        </p:spPr>
        <p:txBody>
          <a:bodyPr anchorCtr="0" anchor="t" bIns="0" lIns="0" spcFirstLastPara="1" rIns="0" wrap="square" tIns="0">
            <a:noAutofit/>
          </a:bodyPr>
          <a:lstStyle>
            <a:lvl1pPr lvl="0" algn="ctr">
              <a:spcBef>
                <a:spcPts val="0"/>
              </a:spcBef>
              <a:spcAft>
                <a:spcPts val="0"/>
              </a:spcAft>
              <a:buNone/>
              <a:defRPr sz="2200">
                <a:solidFill>
                  <a:schemeClr val="dk1"/>
                </a:solidFill>
              </a:defRPr>
            </a:lvl1pPr>
            <a:lvl2pPr lvl="1" algn="ctr">
              <a:spcBef>
                <a:spcPts val="0"/>
              </a:spcBef>
              <a:spcAft>
                <a:spcPts val="0"/>
              </a:spcAft>
              <a:buNone/>
              <a:defRPr sz="2200">
                <a:solidFill>
                  <a:schemeClr val="dk1"/>
                </a:solidFill>
              </a:defRPr>
            </a:lvl2pPr>
            <a:lvl3pPr lvl="2" algn="ctr">
              <a:spcBef>
                <a:spcPts val="0"/>
              </a:spcBef>
              <a:spcAft>
                <a:spcPts val="0"/>
              </a:spcAft>
              <a:buNone/>
              <a:defRPr sz="2200">
                <a:solidFill>
                  <a:schemeClr val="dk1"/>
                </a:solidFill>
              </a:defRPr>
            </a:lvl3pPr>
            <a:lvl4pPr lvl="3" algn="ctr">
              <a:spcBef>
                <a:spcPts val="0"/>
              </a:spcBef>
              <a:spcAft>
                <a:spcPts val="0"/>
              </a:spcAft>
              <a:buNone/>
              <a:defRPr sz="2200">
                <a:solidFill>
                  <a:schemeClr val="dk1"/>
                </a:solidFill>
              </a:defRPr>
            </a:lvl4pPr>
            <a:lvl5pPr lvl="4" algn="ctr">
              <a:spcBef>
                <a:spcPts val="0"/>
              </a:spcBef>
              <a:spcAft>
                <a:spcPts val="0"/>
              </a:spcAft>
              <a:buNone/>
              <a:defRPr sz="2200">
                <a:solidFill>
                  <a:schemeClr val="dk1"/>
                </a:solidFill>
              </a:defRPr>
            </a:lvl5pPr>
            <a:lvl6pPr lvl="5" algn="ctr">
              <a:spcBef>
                <a:spcPts val="0"/>
              </a:spcBef>
              <a:spcAft>
                <a:spcPts val="0"/>
              </a:spcAft>
              <a:buNone/>
              <a:defRPr sz="2200">
                <a:solidFill>
                  <a:schemeClr val="dk1"/>
                </a:solidFill>
              </a:defRPr>
            </a:lvl6pPr>
            <a:lvl7pPr lvl="6" algn="ctr">
              <a:spcBef>
                <a:spcPts val="0"/>
              </a:spcBef>
              <a:spcAft>
                <a:spcPts val="0"/>
              </a:spcAft>
              <a:buNone/>
              <a:defRPr sz="2200">
                <a:solidFill>
                  <a:schemeClr val="dk1"/>
                </a:solidFill>
              </a:defRPr>
            </a:lvl7pPr>
            <a:lvl8pPr lvl="7" algn="ctr">
              <a:spcBef>
                <a:spcPts val="0"/>
              </a:spcBef>
              <a:spcAft>
                <a:spcPts val="0"/>
              </a:spcAft>
              <a:buNone/>
              <a:defRPr sz="2200">
                <a:solidFill>
                  <a:schemeClr val="dk1"/>
                </a:solidFill>
              </a:defRPr>
            </a:lvl8pPr>
            <a:lvl9pPr lvl="8" algn="ctr">
              <a:spcBef>
                <a:spcPts val="0"/>
              </a:spcBef>
              <a:spcAft>
                <a:spcPts val="0"/>
              </a:spcAft>
              <a:buNone/>
              <a:defRPr sz="2200">
                <a:solidFill>
                  <a:schemeClr val="dk1"/>
                </a:solidFill>
              </a:defRPr>
            </a:lvl9pPr>
          </a:lstStyle>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ve big ideas">
  <p:cSld name="BLANK_1_1_1_1_1_1_1_1_1_1_1_1_1_1_1_3">
    <p:bg>
      <p:bgPr>
        <a:solidFill>
          <a:schemeClr val="accent2"/>
        </a:solidFill>
      </p:bgPr>
    </p:bg>
    <p:spTree>
      <p:nvGrpSpPr>
        <p:cNvPr id="468" name="Shape 468"/>
        <p:cNvGrpSpPr/>
        <p:nvPr/>
      </p:nvGrpSpPr>
      <p:grpSpPr>
        <a:xfrm>
          <a:off x="0" y="0"/>
          <a:ext cx="0" cy="0"/>
          <a:chOff x="0" y="0"/>
          <a:chExt cx="0" cy="0"/>
        </a:xfrm>
      </p:grpSpPr>
      <p:sp>
        <p:nvSpPr>
          <p:cNvPr id="469" name="Google Shape;469;p55"/>
          <p:cNvSpPr txBox="1"/>
          <p:nvPr>
            <p:ph idx="12" type="sldNum"/>
          </p:nvPr>
        </p:nvSpPr>
        <p:spPr>
          <a:xfrm>
            <a:off x="8227975" y="217725"/>
            <a:ext cx="548700" cy="234000"/>
          </a:xfrm>
          <a:prstGeom prst="rect">
            <a:avLst/>
          </a:prstGeom>
          <a:noFill/>
          <a:ln>
            <a:noFill/>
          </a:ln>
        </p:spPr>
        <p:txBody>
          <a:bodyPr anchorCtr="0" anchor="ctr" bIns="91425" lIns="0" spcFirstLastPara="1" rIns="0" wrap="square" tIns="91425">
            <a:noAutofit/>
          </a:bodyPr>
          <a:lstStyle>
            <a:lvl1pPr lvl="0" algn="r">
              <a:buNone/>
              <a:defRPr sz="700">
                <a:solidFill>
                  <a:schemeClr val="lt1"/>
                </a:solidFill>
                <a:latin typeface="DM Sans"/>
                <a:ea typeface="DM Sans"/>
                <a:cs typeface="DM Sans"/>
                <a:sym typeface="DM Sans"/>
              </a:defRPr>
            </a:lvl1pPr>
            <a:lvl2pPr lvl="1" algn="r">
              <a:buNone/>
              <a:defRPr sz="700">
                <a:solidFill>
                  <a:schemeClr val="lt1"/>
                </a:solidFill>
                <a:latin typeface="DM Sans"/>
                <a:ea typeface="DM Sans"/>
                <a:cs typeface="DM Sans"/>
                <a:sym typeface="DM Sans"/>
              </a:defRPr>
            </a:lvl2pPr>
            <a:lvl3pPr lvl="2" algn="r">
              <a:buNone/>
              <a:defRPr sz="700">
                <a:solidFill>
                  <a:schemeClr val="lt1"/>
                </a:solidFill>
                <a:latin typeface="DM Sans"/>
                <a:ea typeface="DM Sans"/>
                <a:cs typeface="DM Sans"/>
                <a:sym typeface="DM Sans"/>
              </a:defRPr>
            </a:lvl3pPr>
            <a:lvl4pPr lvl="3" algn="r">
              <a:buNone/>
              <a:defRPr sz="700">
                <a:solidFill>
                  <a:schemeClr val="lt1"/>
                </a:solidFill>
                <a:latin typeface="DM Sans"/>
                <a:ea typeface="DM Sans"/>
                <a:cs typeface="DM Sans"/>
                <a:sym typeface="DM Sans"/>
              </a:defRPr>
            </a:lvl4pPr>
            <a:lvl5pPr lvl="4" algn="r">
              <a:buNone/>
              <a:defRPr sz="700">
                <a:solidFill>
                  <a:schemeClr val="lt1"/>
                </a:solidFill>
                <a:latin typeface="DM Sans"/>
                <a:ea typeface="DM Sans"/>
                <a:cs typeface="DM Sans"/>
                <a:sym typeface="DM Sans"/>
              </a:defRPr>
            </a:lvl5pPr>
            <a:lvl6pPr lvl="5" algn="r">
              <a:buNone/>
              <a:defRPr sz="700">
                <a:solidFill>
                  <a:schemeClr val="lt1"/>
                </a:solidFill>
                <a:latin typeface="DM Sans"/>
                <a:ea typeface="DM Sans"/>
                <a:cs typeface="DM Sans"/>
                <a:sym typeface="DM Sans"/>
              </a:defRPr>
            </a:lvl6pPr>
            <a:lvl7pPr lvl="6" algn="r">
              <a:buNone/>
              <a:defRPr sz="700">
                <a:solidFill>
                  <a:schemeClr val="lt1"/>
                </a:solidFill>
                <a:latin typeface="DM Sans"/>
                <a:ea typeface="DM Sans"/>
                <a:cs typeface="DM Sans"/>
                <a:sym typeface="DM Sans"/>
              </a:defRPr>
            </a:lvl7pPr>
            <a:lvl8pPr lvl="7" algn="r">
              <a:buNone/>
              <a:defRPr sz="700">
                <a:solidFill>
                  <a:schemeClr val="lt1"/>
                </a:solidFill>
                <a:latin typeface="DM Sans"/>
                <a:ea typeface="DM Sans"/>
                <a:cs typeface="DM Sans"/>
                <a:sym typeface="DM Sans"/>
              </a:defRPr>
            </a:lvl8pPr>
            <a:lvl9pPr lvl="8" algn="r">
              <a:buNone/>
              <a:defRPr sz="700">
                <a:solidFill>
                  <a:schemeClr val="lt1"/>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470" name="Google Shape;470;p55"/>
          <p:cNvSpPr txBox="1"/>
          <p:nvPr>
            <p:ph idx="1" type="subTitle"/>
          </p:nvPr>
        </p:nvSpPr>
        <p:spPr>
          <a:xfrm>
            <a:off x="361975" y="217725"/>
            <a:ext cx="4163100" cy="237600"/>
          </a:xfrm>
          <a:prstGeom prst="rect">
            <a:avLst/>
          </a:prstGeom>
        </p:spPr>
        <p:txBody>
          <a:bodyPr anchorCtr="0" anchor="ctr" bIns="0" lIns="0" spcFirstLastPara="1" rIns="0" wrap="square" tIns="0">
            <a:noAutofit/>
          </a:bodyPr>
          <a:lstStyle>
            <a:lvl1pPr lvl="0">
              <a:spcBef>
                <a:spcPts val="0"/>
              </a:spcBef>
              <a:spcAft>
                <a:spcPts val="0"/>
              </a:spcAft>
              <a:buSzPts val="700"/>
              <a:buFont typeface="DM Sans"/>
              <a:buNone/>
              <a:defRPr sz="700">
                <a:latin typeface="DM Sans"/>
                <a:ea typeface="DM Sans"/>
                <a:cs typeface="DM Sans"/>
                <a:sym typeface="DM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1" name="Google Shape;471;p55"/>
          <p:cNvSpPr txBox="1"/>
          <p:nvPr>
            <p:ph idx="2" type="body"/>
          </p:nvPr>
        </p:nvSpPr>
        <p:spPr>
          <a:xfrm>
            <a:off x="361975" y="3231275"/>
            <a:ext cx="1457400" cy="1077600"/>
          </a:xfrm>
          <a:prstGeom prst="rect">
            <a:avLst/>
          </a:prstGeom>
        </p:spPr>
        <p:txBody>
          <a:bodyPr anchorCtr="0" anchor="t" bIns="0" lIns="0" spcFirstLastPara="1" rIns="0" wrap="square" tIns="0">
            <a:noAutofit/>
          </a:bodyPr>
          <a:lstStyle>
            <a:lvl1pPr indent="-292100" lvl="0" marL="457200">
              <a:lnSpc>
                <a:spcPct val="100000"/>
              </a:lnSpc>
              <a:spcBef>
                <a:spcPts val="0"/>
              </a:spcBef>
              <a:spcAft>
                <a:spcPts val="0"/>
              </a:spcAft>
              <a:buSzPts val="1000"/>
              <a:buFont typeface="DM Sans Light"/>
              <a:buChar char="●"/>
              <a:defRPr sz="1000">
                <a:latin typeface="DM Sans Light"/>
                <a:ea typeface="DM Sans Light"/>
                <a:cs typeface="DM Sans Light"/>
                <a:sym typeface="DM Sans Light"/>
              </a:defRPr>
            </a:lvl1pPr>
            <a:lvl2pPr indent="-292100" lvl="1" marL="914400">
              <a:lnSpc>
                <a:spcPct val="100000"/>
              </a:lnSpc>
              <a:spcBef>
                <a:spcPts val="800"/>
              </a:spcBef>
              <a:spcAft>
                <a:spcPts val="0"/>
              </a:spcAft>
              <a:buSzPts val="1000"/>
              <a:buFont typeface="DM Sans Light"/>
              <a:buChar char="○"/>
              <a:defRPr sz="1000">
                <a:latin typeface="DM Sans Light"/>
                <a:ea typeface="DM Sans Light"/>
                <a:cs typeface="DM Sans Light"/>
                <a:sym typeface="DM Sans Light"/>
              </a:defRPr>
            </a:lvl2pPr>
            <a:lvl3pPr indent="-292100" lvl="2" marL="1371600">
              <a:lnSpc>
                <a:spcPct val="100000"/>
              </a:lnSpc>
              <a:spcBef>
                <a:spcPts val="800"/>
              </a:spcBef>
              <a:spcAft>
                <a:spcPts val="0"/>
              </a:spcAft>
              <a:buSzPts val="1000"/>
              <a:buFont typeface="DM Sans Light"/>
              <a:buChar char="■"/>
              <a:defRPr sz="1000">
                <a:latin typeface="DM Sans Light"/>
                <a:ea typeface="DM Sans Light"/>
                <a:cs typeface="DM Sans Light"/>
                <a:sym typeface="DM Sans Light"/>
              </a:defRPr>
            </a:lvl3pPr>
            <a:lvl4pPr indent="-292100" lvl="3" marL="1828800">
              <a:lnSpc>
                <a:spcPct val="100000"/>
              </a:lnSpc>
              <a:spcBef>
                <a:spcPts val="800"/>
              </a:spcBef>
              <a:spcAft>
                <a:spcPts val="0"/>
              </a:spcAft>
              <a:buSzPts val="1000"/>
              <a:buFont typeface="DM Sans Light"/>
              <a:buChar char="●"/>
              <a:defRPr sz="1000">
                <a:latin typeface="DM Sans Light"/>
                <a:ea typeface="DM Sans Light"/>
                <a:cs typeface="DM Sans Light"/>
                <a:sym typeface="DM Sans Light"/>
              </a:defRPr>
            </a:lvl4pPr>
            <a:lvl5pPr indent="-292100" lvl="4" marL="2286000">
              <a:lnSpc>
                <a:spcPct val="100000"/>
              </a:lnSpc>
              <a:spcBef>
                <a:spcPts val="800"/>
              </a:spcBef>
              <a:spcAft>
                <a:spcPts val="0"/>
              </a:spcAft>
              <a:buSzPts val="1000"/>
              <a:buFont typeface="DM Sans Light"/>
              <a:buChar char="○"/>
              <a:defRPr sz="1000">
                <a:latin typeface="DM Sans Light"/>
                <a:ea typeface="DM Sans Light"/>
                <a:cs typeface="DM Sans Light"/>
                <a:sym typeface="DM Sans Light"/>
              </a:defRPr>
            </a:lvl5pPr>
            <a:lvl6pPr indent="-292100" lvl="5" marL="2743200">
              <a:lnSpc>
                <a:spcPct val="100000"/>
              </a:lnSpc>
              <a:spcBef>
                <a:spcPts val="800"/>
              </a:spcBef>
              <a:spcAft>
                <a:spcPts val="0"/>
              </a:spcAft>
              <a:buSzPts val="1000"/>
              <a:buFont typeface="DM Sans Light"/>
              <a:buChar char="■"/>
              <a:defRPr sz="1000">
                <a:latin typeface="DM Sans Light"/>
                <a:ea typeface="DM Sans Light"/>
                <a:cs typeface="DM Sans Light"/>
                <a:sym typeface="DM Sans Light"/>
              </a:defRPr>
            </a:lvl6pPr>
            <a:lvl7pPr indent="-292100" lvl="6" marL="3200400">
              <a:lnSpc>
                <a:spcPct val="100000"/>
              </a:lnSpc>
              <a:spcBef>
                <a:spcPts val="800"/>
              </a:spcBef>
              <a:spcAft>
                <a:spcPts val="0"/>
              </a:spcAft>
              <a:buSzPts val="1000"/>
              <a:buFont typeface="DM Sans Light"/>
              <a:buChar char="●"/>
              <a:defRPr sz="1000">
                <a:latin typeface="DM Sans Light"/>
                <a:ea typeface="DM Sans Light"/>
                <a:cs typeface="DM Sans Light"/>
                <a:sym typeface="DM Sans Light"/>
              </a:defRPr>
            </a:lvl7pPr>
            <a:lvl8pPr indent="-292100" lvl="7" marL="3657600">
              <a:lnSpc>
                <a:spcPct val="100000"/>
              </a:lnSpc>
              <a:spcBef>
                <a:spcPts val="800"/>
              </a:spcBef>
              <a:spcAft>
                <a:spcPts val="0"/>
              </a:spcAft>
              <a:buSzPts val="1000"/>
              <a:buFont typeface="DM Sans Light"/>
              <a:buChar char="○"/>
              <a:defRPr sz="1000">
                <a:latin typeface="DM Sans Light"/>
                <a:ea typeface="DM Sans Light"/>
                <a:cs typeface="DM Sans Light"/>
                <a:sym typeface="DM Sans Light"/>
              </a:defRPr>
            </a:lvl8pPr>
            <a:lvl9pPr indent="-292100" lvl="8" marL="4114800">
              <a:lnSpc>
                <a:spcPct val="100000"/>
              </a:lnSpc>
              <a:spcBef>
                <a:spcPts val="800"/>
              </a:spcBef>
              <a:spcAft>
                <a:spcPts val="800"/>
              </a:spcAft>
              <a:buSzPts val="1000"/>
              <a:buFont typeface="DM Sans Light"/>
              <a:buChar char="■"/>
              <a:defRPr sz="1000">
                <a:latin typeface="DM Sans Light"/>
                <a:ea typeface="DM Sans Light"/>
                <a:cs typeface="DM Sans Light"/>
                <a:sym typeface="DM Sans Light"/>
              </a:defRPr>
            </a:lvl9pPr>
          </a:lstStyle>
          <a:p/>
        </p:txBody>
      </p:sp>
      <p:sp>
        <p:nvSpPr>
          <p:cNvPr id="472" name="Google Shape;472;p55"/>
          <p:cNvSpPr txBox="1"/>
          <p:nvPr>
            <p:ph idx="3" type="subTitle"/>
          </p:nvPr>
        </p:nvSpPr>
        <p:spPr>
          <a:xfrm>
            <a:off x="361975" y="2556804"/>
            <a:ext cx="1457400" cy="452700"/>
          </a:xfrm>
          <a:prstGeom prst="rect">
            <a:avLst/>
          </a:prstGeom>
        </p:spPr>
        <p:txBody>
          <a:bodyPr anchorCtr="0" anchor="t" bIns="0" lIns="0" spcFirstLastPara="1" rIns="0" wrap="square" tIns="0">
            <a:noAutofit/>
          </a:bodyPr>
          <a:lstStyle>
            <a:lvl1pPr lvl="0">
              <a:spcBef>
                <a:spcPts val="0"/>
              </a:spcBef>
              <a:spcAft>
                <a:spcPts val="0"/>
              </a:spcAft>
              <a:buSzPts val="1400"/>
              <a:buNone/>
              <a:defRPr/>
            </a:lvl1pPr>
            <a:lvl2pPr lvl="1">
              <a:spcBef>
                <a:spcPts val="0"/>
              </a:spcBef>
              <a:spcAft>
                <a:spcPts val="0"/>
              </a:spcAft>
              <a:buSzPts val="1400"/>
              <a:buFont typeface="DM Sans Light"/>
              <a:buNone/>
              <a:defRPr>
                <a:latin typeface="DM Sans Light"/>
                <a:ea typeface="DM Sans Light"/>
                <a:cs typeface="DM Sans Light"/>
                <a:sym typeface="DM Sans Light"/>
              </a:defRPr>
            </a:lvl2pPr>
            <a:lvl3pPr lvl="2">
              <a:spcBef>
                <a:spcPts val="0"/>
              </a:spcBef>
              <a:spcAft>
                <a:spcPts val="0"/>
              </a:spcAft>
              <a:buSzPts val="1400"/>
              <a:buFont typeface="DM Sans Light"/>
              <a:buNone/>
              <a:defRPr>
                <a:latin typeface="DM Sans Light"/>
                <a:ea typeface="DM Sans Light"/>
                <a:cs typeface="DM Sans Light"/>
                <a:sym typeface="DM Sans Light"/>
              </a:defRPr>
            </a:lvl3pPr>
            <a:lvl4pPr lvl="3">
              <a:spcBef>
                <a:spcPts val="0"/>
              </a:spcBef>
              <a:spcAft>
                <a:spcPts val="0"/>
              </a:spcAft>
              <a:buSzPts val="1400"/>
              <a:buFont typeface="DM Sans Light"/>
              <a:buNone/>
              <a:defRPr>
                <a:latin typeface="DM Sans Light"/>
                <a:ea typeface="DM Sans Light"/>
                <a:cs typeface="DM Sans Light"/>
                <a:sym typeface="DM Sans Light"/>
              </a:defRPr>
            </a:lvl4pPr>
            <a:lvl5pPr lvl="4">
              <a:spcBef>
                <a:spcPts val="0"/>
              </a:spcBef>
              <a:spcAft>
                <a:spcPts val="0"/>
              </a:spcAft>
              <a:buSzPts val="1400"/>
              <a:buFont typeface="DM Sans Light"/>
              <a:buNone/>
              <a:defRPr>
                <a:latin typeface="DM Sans Light"/>
                <a:ea typeface="DM Sans Light"/>
                <a:cs typeface="DM Sans Light"/>
                <a:sym typeface="DM Sans Light"/>
              </a:defRPr>
            </a:lvl5pPr>
            <a:lvl6pPr lvl="5">
              <a:spcBef>
                <a:spcPts val="0"/>
              </a:spcBef>
              <a:spcAft>
                <a:spcPts val="0"/>
              </a:spcAft>
              <a:buSzPts val="1400"/>
              <a:buFont typeface="DM Sans Light"/>
              <a:buNone/>
              <a:defRPr>
                <a:latin typeface="DM Sans Light"/>
                <a:ea typeface="DM Sans Light"/>
                <a:cs typeface="DM Sans Light"/>
                <a:sym typeface="DM Sans Light"/>
              </a:defRPr>
            </a:lvl6pPr>
            <a:lvl7pPr lvl="6">
              <a:spcBef>
                <a:spcPts val="0"/>
              </a:spcBef>
              <a:spcAft>
                <a:spcPts val="0"/>
              </a:spcAft>
              <a:buSzPts val="1400"/>
              <a:buFont typeface="DM Sans Light"/>
              <a:buNone/>
              <a:defRPr>
                <a:latin typeface="DM Sans Light"/>
                <a:ea typeface="DM Sans Light"/>
                <a:cs typeface="DM Sans Light"/>
                <a:sym typeface="DM Sans Light"/>
              </a:defRPr>
            </a:lvl7pPr>
            <a:lvl8pPr lvl="7">
              <a:spcBef>
                <a:spcPts val="0"/>
              </a:spcBef>
              <a:spcAft>
                <a:spcPts val="0"/>
              </a:spcAft>
              <a:buSzPts val="1400"/>
              <a:buFont typeface="DM Sans Light"/>
              <a:buNone/>
              <a:defRPr>
                <a:latin typeface="DM Sans Light"/>
                <a:ea typeface="DM Sans Light"/>
                <a:cs typeface="DM Sans Light"/>
                <a:sym typeface="DM Sans Light"/>
              </a:defRPr>
            </a:lvl8pPr>
            <a:lvl9pPr lvl="8">
              <a:spcBef>
                <a:spcPts val="0"/>
              </a:spcBef>
              <a:spcAft>
                <a:spcPts val="0"/>
              </a:spcAft>
              <a:buSzPts val="1400"/>
              <a:buFont typeface="DM Sans Light"/>
              <a:buNone/>
              <a:defRPr>
                <a:latin typeface="DM Sans Light"/>
                <a:ea typeface="DM Sans Light"/>
                <a:cs typeface="DM Sans Light"/>
                <a:sym typeface="DM Sans Light"/>
              </a:defRPr>
            </a:lvl9pPr>
          </a:lstStyle>
          <a:p/>
        </p:txBody>
      </p:sp>
      <p:sp>
        <p:nvSpPr>
          <p:cNvPr id="473" name="Google Shape;473;p55"/>
          <p:cNvSpPr txBox="1"/>
          <p:nvPr>
            <p:ph idx="4" type="subTitle"/>
          </p:nvPr>
        </p:nvSpPr>
        <p:spPr>
          <a:xfrm>
            <a:off x="2490450" y="732775"/>
            <a:ext cx="4163100" cy="138600"/>
          </a:xfrm>
          <a:prstGeom prst="rect">
            <a:avLst/>
          </a:prstGeom>
        </p:spPr>
        <p:txBody>
          <a:bodyPr anchorCtr="0" anchor="b" bIns="0" lIns="0" spcFirstLastPara="1" rIns="0" wrap="square" tIns="0">
            <a:spAutoFit/>
          </a:bodyPr>
          <a:lstStyle>
            <a:lvl1pPr lvl="0" algn="ctr">
              <a:spcBef>
                <a:spcPts val="0"/>
              </a:spcBef>
              <a:spcAft>
                <a:spcPts val="0"/>
              </a:spcAft>
              <a:buSzPts val="1000"/>
              <a:buFont typeface="DM Sans Light"/>
              <a:buNone/>
              <a:defRPr sz="1000">
                <a:latin typeface="DM Sans Light"/>
                <a:ea typeface="DM Sans Light"/>
                <a:cs typeface="DM Sans Light"/>
                <a:sym typeface="DM Sans Light"/>
              </a:defRPr>
            </a:lvl1pPr>
            <a:lvl2pPr lvl="1" algn="ctr">
              <a:spcBef>
                <a:spcPts val="0"/>
              </a:spcBef>
              <a:spcAft>
                <a:spcPts val="0"/>
              </a:spcAft>
              <a:buSzPts val="1400"/>
              <a:buFont typeface="DM Sans Light"/>
              <a:buNone/>
              <a:defRPr>
                <a:latin typeface="DM Sans Light"/>
                <a:ea typeface="DM Sans Light"/>
                <a:cs typeface="DM Sans Light"/>
                <a:sym typeface="DM Sans Light"/>
              </a:defRPr>
            </a:lvl2pPr>
            <a:lvl3pPr lvl="2" algn="ctr">
              <a:spcBef>
                <a:spcPts val="0"/>
              </a:spcBef>
              <a:spcAft>
                <a:spcPts val="0"/>
              </a:spcAft>
              <a:buSzPts val="1400"/>
              <a:buFont typeface="DM Sans Light"/>
              <a:buNone/>
              <a:defRPr>
                <a:latin typeface="DM Sans Light"/>
                <a:ea typeface="DM Sans Light"/>
                <a:cs typeface="DM Sans Light"/>
                <a:sym typeface="DM Sans Light"/>
              </a:defRPr>
            </a:lvl3pPr>
            <a:lvl4pPr lvl="3" algn="ctr">
              <a:spcBef>
                <a:spcPts val="0"/>
              </a:spcBef>
              <a:spcAft>
                <a:spcPts val="0"/>
              </a:spcAft>
              <a:buSzPts val="1400"/>
              <a:buFont typeface="DM Sans Light"/>
              <a:buNone/>
              <a:defRPr>
                <a:latin typeface="DM Sans Light"/>
                <a:ea typeface="DM Sans Light"/>
                <a:cs typeface="DM Sans Light"/>
                <a:sym typeface="DM Sans Light"/>
              </a:defRPr>
            </a:lvl4pPr>
            <a:lvl5pPr lvl="4" algn="ctr">
              <a:spcBef>
                <a:spcPts val="0"/>
              </a:spcBef>
              <a:spcAft>
                <a:spcPts val="0"/>
              </a:spcAft>
              <a:buSzPts val="1400"/>
              <a:buFont typeface="DM Sans Light"/>
              <a:buNone/>
              <a:defRPr>
                <a:latin typeface="DM Sans Light"/>
                <a:ea typeface="DM Sans Light"/>
                <a:cs typeface="DM Sans Light"/>
                <a:sym typeface="DM Sans Light"/>
              </a:defRPr>
            </a:lvl5pPr>
            <a:lvl6pPr lvl="5" algn="ctr">
              <a:spcBef>
                <a:spcPts val="0"/>
              </a:spcBef>
              <a:spcAft>
                <a:spcPts val="0"/>
              </a:spcAft>
              <a:buSzPts val="1400"/>
              <a:buFont typeface="DM Sans Light"/>
              <a:buNone/>
              <a:defRPr>
                <a:latin typeface="DM Sans Light"/>
                <a:ea typeface="DM Sans Light"/>
                <a:cs typeface="DM Sans Light"/>
                <a:sym typeface="DM Sans Light"/>
              </a:defRPr>
            </a:lvl6pPr>
            <a:lvl7pPr lvl="6" algn="ctr">
              <a:spcBef>
                <a:spcPts val="0"/>
              </a:spcBef>
              <a:spcAft>
                <a:spcPts val="0"/>
              </a:spcAft>
              <a:buSzPts val="1400"/>
              <a:buFont typeface="DM Sans Light"/>
              <a:buNone/>
              <a:defRPr>
                <a:latin typeface="DM Sans Light"/>
                <a:ea typeface="DM Sans Light"/>
                <a:cs typeface="DM Sans Light"/>
                <a:sym typeface="DM Sans Light"/>
              </a:defRPr>
            </a:lvl7pPr>
            <a:lvl8pPr lvl="7" algn="ctr">
              <a:spcBef>
                <a:spcPts val="0"/>
              </a:spcBef>
              <a:spcAft>
                <a:spcPts val="0"/>
              </a:spcAft>
              <a:buSzPts val="1400"/>
              <a:buFont typeface="DM Sans Light"/>
              <a:buNone/>
              <a:defRPr>
                <a:latin typeface="DM Sans Light"/>
                <a:ea typeface="DM Sans Light"/>
                <a:cs typeface="DM Sans Light"/>
                <a:sym typeface="DM Sans Light"/>
              </a:defRPr>
            </a:lvl8pPr>
            <a:lvl9pPr lvl="8" algn="ctr">
              <a:spcBef>
                <a:spcPts val="0"/>
              </a:spcBef>
              <a:spcAft>
                <a:spcPts val="0"/>
              </a:spcAft>
              <a:buSzPts val="1400"/>
              <a:buFont typeface="DM Sans Light"/>
              <a:buNone/>
              <a:defRPr>
                <a:latin typeface="DM Sans Light"/>
                <a:ea typeface="DM Sans Light"/>
                <a:cs typeface="DM Sans Light"/>
                <a:sym typeface="DM Sans Light"/>
              </a:defRPr>
            </a:lvl9pPr>
          </a:lstStyle>
          <a:p/>
        </p:txBody>
      </p:sp>
      <p:sp>
        <p:nvSpPr>
          <p:cNvPr id="474" name="Google Shape;474;p55"/>
          <p:cNvSpPr txBox="1"/>
          <p:nvPr>
            <p:ph type="title"/>
          </p:nvPr>
        </p:nvSpPr>
        <p:spPr>
          <a:xfrm>
            <a:off x="1938175" y="988550"/>
            <a:ext cx="5267700" cy="587700"/>
          </a:xfrm>
          <a:prstGeom prst="rect">
            <a:avLst/>
          </a:prstGeom>
        </p:spPr>
        <p:txBody>
          <a:bodyPr anchorCtr="0" anchor="t" bIns="0" lIns="0" spcFirstLastPara="1" rIns="0" wrap="square" tIns="0">
            <a:noAutofit/>
          </a:bodyPr>
          <a:lstStyle>
            <a:lvl1pPr lvl="0" algn="ctr">
              <a:spcBef>
                <a:spcPts val="0"/>
              </a:spcBef>
              <a:spcAft>
                <a:spcPts val="0"/>
              </a:spcAft>
              <a:buNone/>
              <a:defRPr sz="2200"/>
            </a:lvl1pPr>
            <a:lvl2pPr lvl="1" algn="ctr">
              <a:spcBef>
                <a:spcPts val="0"/>
              </a:spcBef>
              <a:spcAft>
                <a:spcPts val="0"/>
              </a:spcAft>
              <a:buNone/>
              <a:defRPr sz="2200"/>
            </a:lvl2pPr>
            <a:lvl3pPr lvl="2" algn="ctr">
              <a:spcBef>
                <a:spcPts val="0"/>
              </a:spcBef>
              <a:spcAft>
                <a:spcPts val="0"/>
              </a:spcAft>
              <a:buNone/>
              <a:defRPr sz="2200"/>
            </a:lvl3pPr>
            <a:lvl4pPr lvl="3" algn="ctr">
              <a:spcBef>
                <a:spcPts val="0"/>
              </a:spcBef>
              <a:spcAft>
                <a:spcPts val="0"/>
              </a:spcAft>
              <a:buNone/>
              <a:defRPr sz="2200"/>
            </a:lvl4pPr>
            <a:lvl5pPr lvl="4" algn="ctr">
              <a:spcBef>
                <a:spcPts val="0"/>
              </a:spcBef>
              <a:spcAft>
                <a:spcPts val="0"/>
              </a:spcAft>
              <a:buNone/>
              <a:defRPr sz="2200"/>
            </a:lvl5pPr>
            <a:lvl6pPr lvl="5" algn="ctr">
              <a:spcBef>
                <a:spcPts val="0"/>
              </a:spcBef>
              <a:spcAft>
                <a:spcPts val="0"/>
              </a:spcAft>
              <a:buNone/>
              <a:defRPr sz="2200"/>
            </a:lvl6pPr>
            <a:lvl7pPr lvl="6" algn="ctr">
              <a:spcBef>
                <a:spcPts val="0"/>
              </a:spcBef>
              <a:spcAft>
                <a:spcPts val="0"/>
              </a:spcAft>
              <a:buNone/>
              <a:defRPr sz="2200"/>
            </a:lvl7pPr>
            <a:lvl8pPr lvl="7" algn="ctr">
              <a:spcBef>
                <a:spcPts val="0"/>
              </a:spcBef>
              <a:spcAft>
                <a:spcPts val="0"/>
              </a:spcAft>
              <a:buNone/>
              <a:defRPr sz="2200"/>
            </a:lvl8pPr>
            <a:lvl9pPr lvl="8" algn="ctr">
              <a:spcBef>
                <a:spcPts val="0"/>
              </a:spcBef>
              <a:spcAft>
                <a:spcPts val="0"/>
              </a:spcAft>
              <a:buNone/>
              <a:defRPr sz="2200"/>
            </a:lvl9pPr>
          </a:lstStyle>
          <a:p/>
        </p:txBody>
      </p:sp>
      <p:sp>
        <p:nvSpPr>
          <p:cNvPr id="475" name="Google Shape;475;p55"/>
          <p:cNvSpPr txBox="1"/>
          <p:nvPr>
            <p:ph idx="5" type="subTitle"/>
          </p:nvPr>
        </p:nvSpPr>
        <p:spPr>
          <a:xfrm>
            <a:off x="7319275" y="2556804"/>
            <a:ext cx="1457400" cy="452700"/>
          </a:xfrm>
          <a:prstGeom prst="rect">
            <a:avLst/>
          </a:prstGeom>
        </p:spPr>
        <p:txBody>
          <a:bodyPr anchorCtr="0" anchor="t" bIns="0" lIns="0" spcFirstLastPara="1" rIns="0" wrap="square" tIns="0">
            <a:noAutofit/>
          </a:bodyPr>
          <a:lstStyle>
            <a:lvl1pPr lvl="0">
              <a:spcBef>
                <a:spcPts val="0"/>
              </a:spcBef>
              <a:spcAft>
                <a:spcPts val="0"/>
              </a:spcAft>
              <a:buSzPts val="1400"/>
              <a:buNone/>
              <a:defRPr/>
            </a:lvl1pPr>
            <a:lvl2pPr lvl="1">
              <a:spcBef>
                <a:spcPts val="0"/>
              </a:spcBef>
              <a:spcAft>
                <a:spcPts val="0"/>
              </a:spcAft>
              <a:buSzPts val="1400"/>
              <a:buFont typeface="DM Sans Light"/>
              <a:buNone/>
              <a:defRPr>
                <a:latin typeface="DM Sans Light"/>
                <a:ea typeface="DM Sans Light"/>
                <a:cs typeface="DM Sans Light"/>
                <a:sym typeface="DM Sans Light"/>
              </a:defRPr>
            </a:lvl2pPr>
            <a:lvl3pPr lvl="2">
              <a:spcBef>
                <a:spcPts val="0"/>
              </a:spcBef>
              <a:spcAft>
                <a:spcPts val="0"/>
              </a:spcAft>
              <a:buSzPts val="1400"/>
              <a:buFont typeface="DM Sans Light"/>
              <a:buNone/>
              <a:defRPr>
                <a:latin typeface="DM Sans Light"/>
                <a:ea typeface="DM Sans Light"/>
                <a:cs typeface="DM Sans Light"/>
                <a:sym typeface="DM Sans Light"/>
              </a:defRPr>
            </a:lvl3pPr>
            <a:lvl4pPr lvl="3">
              <a:spcBef>
                <a:spcPts val="0"/>
              </a:spcBef>
              <a:spcAft>
                <a:spcPts val="0"/>
              </a:spcAft>
              <a:buSzPts val="1400"/>
              <a:buFont typeface="DM Sans Light"/>
              <a:buNone/>
              <a:defRPr>
                <a:latin typeface="DM Sans Light"/>
                <a:ea typeface="DM Sans Light"/>
                <a:cs typeface="DM Sans Light"/>
                <a:sym typeface="DM Sans Light"/>
              </a:defRPr>
            </a:lvl4pPr>
            <a:lvl5pPr lvl="4">
              <a:spcBef>
                <a:spcPts val="0"/>
              </a:spcBef>
              <a:spcAft>
                <a:spcPts val="0"/>
              </a:spcAft>
              <a:buSzPts val="1400"/>
              <a:buFont typeface="DM Sans Light"/>
              <a:buNone/>
              <a:defRPr>
                <a:latin typeface="DM Sans Light"/>
                <a:ea typeface="DM Sans Light"/>
                <a:cs typeface="DM Sans Light"/>
                <a:sym typeface="DM Sans Light"/>
              </a:defRPr>
            </a:lvl5pPr>
            <a:lvl6pPr lvl="5">
              <a:spcBef>
                <a:spcPts val="0"/>
              </a:spcBef>
              <a:spcAft>
                <a:spcPts val="0"/>
              </a:spcAft>
              <a:buSzPts val="1400"/>
              <a:buFont typeface="DM Sans Light"/>
              <a:buNone/>
              <a:defRPr>
                <a:latin typeface="DM Sans Light"/>
                <a:ea typeface="DM Sans Light"/>
                <a:cs typeface="DM Sans Light"/>
                <a:sym typeface="DM Sans Light"/>
              </a:defRPr>
            </a:lvl6pPr>
            <a:lvl7pPr lvl="6">
              <a:spcBef>
                <a:spcPts val="0"/>
              </a:spcBef>
              <a:spcAft>
                <a:spcPts val="0"/>
              </a:spcAft>
              <a:buSzPts val="1400"/>
              <a:buFont typeface="DM Sans Light"/>
              <a:buNone/>
              <a:defRPr>
                <a:latin typeface="DM Sans Light"/>
                <a:ea typeface="DM Sans Light"/>
                <a:cs typeface="DM Sans Light"/>
                <a:sym typeface="DM Sans Light"/>
              </a:defRPr>
            </a:lvl7pPr>
            <a:lvl8pPr lvl="7">
              <a:spcBef>
                <a:spcPts val="0"/>
              </a:spcBef>
              <a:spcAft>
                <a:spcPts val="0"/>
              </a:spcAft>
              <a:buSzPts val="1400"/>
              <a:buFont typeface="DM Sans Light"/>
              <a:buNone/>
              <a:defRPr>
                <a:latin typeface="DM Sans Light"/>
                <a:ea typeface="DM Sans Light"/>
                <a:cs typeface="DM Sans Light"/>
                <a:sym typeface="DM Sans Light"/>
              </a:defRPr>
            </a:lvl8pPr>
            <a:lvl9pPr lvl="8">
              <a:spcBef>
                <a:spcPts val="0"/>
              </a:spcBef>
              <a:spcAft>
                <a:spcPts val="0"/>
              </a:spcAft>
              <a:buSzPts val="1400"/>
              <a:buFont typeface="DM Sans Light"/>
              <a:buNone/>
              <a:defRPr>
                <a:latin typeface="DM Sans Light"/>
                <a:ea typeface="DM Sans Light"/>
                <a:cs typeface="DM Sans Light"/>
                <a:sym typeface="DM Sans Light"/>
              </a:defRPr>
            </a:lvl9pPr>
          </a:lstStyle>
          <a:p/>
        </p:txBody>
      </p:sp>
      <p:sp>
        <p:nvSpPr>
          <p:cNvPr id="476" name="Google Shape;476;p55"/>
          <p:cNvSpPr txBox="1"/>
          <p:nvPr>
            <p:ph idx="6" type="body"/>
          </p:nvPr>
        </p:nvSpPr>
        <p:spPr>
          <a:xfrm>
            <a:off x="2101300" y="3231275"/>
            <a:ext cx="1457400" cy="1077600"/>
          </a:xfrm>
          <a:prstGeom prst="rect">
            <a:avLst/>
          </a:prstGeom>
        </p:spPr>
        <p:txBody>
          <a:bodyPr anchorCtr="0" anchor="t" bIns="0" lIns="0" spcFirstLastPara="1" rIns="0" wrap="square" tIns="0">
            <a:noAutofit/>
          </a:bodyPr>
          <a:lstStyle>
            <a:lvl1pPr indent="-292100" lvl="0" marL="457200">
              <a:spcBef>
                <a:spcPts val="0"/>
              </a:spcBef>
              <a:spcAft>
                <a:spcPts val="0"/>
              </a:spcAft>
              <a:buClr>
                <a:schemeClr val="lt1"/>
              </a:buClr>
              <a:buSzPts val="1000"/>
              <a:buFont typeface="DM Sans Light"/>
              <a:buChar char="●"/>
              <a:defRPr sz="1000">
                <a:latin typeface="DM Sans Light"/>
                <a:ea typeface="DM Sans Light"/>
                <a:cs typeface="DM Sans Light"/>
                <a:sym typeface="DM Sans Light"/>
              </a:defRPr>
            </a:lvl1pPr>
            <a:lvl2pPr indent="-292100" lvl="1" marL="914400">
              <a:spcBef>
                <a:spcPts val="800"/>
              </a:spcBef>
              <a:spcAft>
                <a:spcPts val="0"/>
              </a:spcAft>
              <a:buClr>
                <a:schemeClr val="lt1"/>
              </a:buClr>
              <a:buSzPts val="1000"/>
              <a:buFont typeface="DM Sans Light"/>
              <a:buChar char="○"/>
              <a:defRPr sz="1000">
                <a:latin typeface="DM Sans Light"/>
                <a:ea typeface="DM Sans Light"/>
                <a:cs typeface="DM Sans Light"/>
                <a:sym typeface="DM Sans Light"/>
              </a:defRPr>
            </a:lvl2pPr>
            <a:lvl3pPr indent="-292100" lvl="2" marL="1371600">
              <a:spcBef>
                <a:spcPts val="800"/>
              </a:spcBef>
              <a:spcAft>
                <a:spcPts val="0"/>
              </a:spcAft>
              <a:buClr>
                <a:schemeClr val="lt1"/>
              </a:buClr>
              <a:buSzPts val="1000"/>
              <a:buFont typeface="DM Sans Light"/>
              <a:buChar char="■"/>
              <a:defRPr sz="1000">
                <a:latin typeface="DM Sans Light"/>
                <a:ea typeface="DM Sans Light"/>
                <a:cs typeface="DM Sans Light"/>
                <a:sym typeface="DM Sans Light"/>
              </a:defRPr>
            </a:lvl3pPr>
            <a:lvl4pPr indent="-292100" lvl="3" marL="1828800">
              <a:spcBef>
                <a:spcPts val="800"/>
              </a:spcBef>
              <a:spcAft>
                <a:spcPts val="0"/>
              </a:spcAft>
              <a:buClr>
                <a:schemeClr val="lt1"/>
              </a:buClr>
              <a:buSzPts val="1000"/>
              <a:buFont typeface="DM Sans Light"/>
              <a:buChar char="●"/>
              <a:defRPr sz="1000">
                <a:latin typeface="DM Sans Light"/>
                <a:ea typeface="DM Sans Light"/>
                <a:cs typeface="DM Sans Light"/>
                <a:sym typeface="DM Sans Light"/>
              </a:defRPr>
            </a:lvl4pPr>
            <a:lvl5pPr indent="-292100" lvl="4" marL="2286000">
              <a:spcBef>
                <a:spcPts val="800"/>
              </a:spcBef>
              <a:spcAft>
                <a:spcPts val="0"/>
              </a:spcAft>
              <a:buClr>
                <a:schemeClr val="lt1"/>
              </a:buClr>
              <a:buSzPts val="1000"/>
              <a:buFont typeface="DM Sans Light"/>
              <a:buChar char="○"/>
              <a:defRPr sz="1000">
                <a:latin typeface="DM Sans Light"/>
                <a:ea typeface="DM Sans Light"/>
                <a:cs typeface="DM Sans Light"/>
                <a:sym typeface="DM Sans Light"/>
              </a:defRPr>
            </a:lvl5pPr>
            <a:lvl6pPr indent="-292100" lvl="5" marL="2743200">
              <a:spcBef>
                <a:spcPts val="800"/>
              </a:spcBef>
              <a:spcAft>
                <a:spcPts val="0"/>
              </a:spcAft>
              <a:buClr>
                <a:schemeClr val="lt1"/>
              </a:buClr>
              <a:buSzPts val="1000"/>
              <a:buFont typeface="DM Sans Light"/>
              <a:buChar char="■"/>
              <a:defRPr sz="1000">
                <a:latin typeface="DM Sans Light"/>
                <a:ea typeface="DM Sans Light"/>
                <a:cs typeface="DM Sans Light"/>
                <a:sym typeface="DM Sans Light"/>
              </a:defRPr>
            </a:lvl6pPr>
            <a:lvl7pPr indent="-292100" lvl="6" marL="3200400">
              <a:spcBef>
                <a:spcPts val="800"/>
              </a:spcBef>
              <a:spcAft>
                <a:spcPts val="0"/>
              </a:spcAft>
              <a:buClr>
                <a:schemeClr val="lt1"/>
              </a:buClr>
              <a:buSzPts val="1000"/>
              <a:buFont typeface="DM Sans Light"/>
              <a:buChar char="●"/>
              <a:defRPr sz="1000">
                <a:latin typeface="DM Sans Light"/>
                <a:ea typeface="DM Sans Light"/>
                <a:cs typeface="DM Sans Light"/>
                <a:sym typeface="DM Sans Light"/>
              </a:defRPr>
            </a:lvl7pPr>
            <a:lvl8pPr indent="-292100" lvl="7" marL="3657600">
              <a:spcBef>
                <a:spcPts val="800"/>
              </a:spcBef>
              <a:spcAft>
                <a:spcPts val="0"/>
              </a:spcAft>
              <a:buClr>
                <a:schemeClr val="lt1"/>
              </a:buClr>
              <a:buSzPts val="1000"/>
              <a:buFont typeface="DM Sans Light"/>
              <a:buChar char="○"/>
              <a:defRPr sz="1000">
                <a:latin typeface="DM Sans Light"/>
                <a:ea typeface="DM Sans Light"/>
                <a:cs typeface="DM Sans Light"/>
                <a:sym typeface="DM Sans Light"/>
              </a:defRPr>
            </a:lvl8pPr>
            <a:lvl9pPr indent="-292100" lvl="8" marL="4114800">
              <a:spcBef>
                <a:spcPts val="800"/>
              </a:spcBef>
              <a:spcAft>
                <a:spcPts val="800"/>
              </a:spcAft>
              <a:buClr>
                <a:schemeClr val="lt1"/>
              </a:buClr>
              <a:buSzPts val="1000"/>
              <a:buFont typeface="DM Sans Light"/>
              <a:buChar char="■"/>
              <a:defRPr sz="1000">
                <a:latin typeface="DM Sans Light"/>
                <a:ea typeface="DM Sans Light"/>
                <a:cs typeface="DM Sans Light"/>
                <a:sym typeface="DM Sans Light"/>
              </a:defRPr>
            </a:lvl9pPr>
          </a:lstStyle>
          <a:p/>
        </p:txBody>
      </p:sp>
      <p:sp>
        <p:nvSpPr>
          <p:cNvPr id="477" name="Google Shape;477;p55"/>
          <p:cNvSpPr txBox="1"/>
          <p:nvPr>
            <p:ph idx="7" type="body"/>
          </p:nvPr>
        </p:nvSpPr>
        <p:spPr>
          <a:xfrm>
            <a:off x="3840625" y="3231275"/>
            <a:ext cx="1457400" cy="1077600"/>
          </a:xfrm>
          <a:prstGeom prst="rect">
            <a:avLst/>
          </a:prstGeom>
        </p:spPr>
        <p:txBody>
          <a:bodyPr anchorCtr="0" anchor="t" bIns="0" lIns="0" spcFirstLastPara="1" rIns="0" wrap="square" tIns="0">
            <a:noAutofit/>
          </a:bodyPr>
          <a:lstStyle>
            <a:lvl1pPr indent="-292100" lvl="0" marL="457200">
              <a:spcBef>
                <a:spcPts val="0"/>
              </a:spcBef>
              <a:spcAft>
                <a:spcPts val="0"/>
              </a:spcAft>
              <a:buClr>
                <a:schemeClr val="lt1"/>
              </a:buClr>
              <a:buSzPts val="1000"/>
              <a:buFont typeface="DM Sans Light"/>
              <a:buChar char="●"/>
              <a:defRPr sz="1000">
                <a:latin typeface="DM Sans Light"/>
                <a:ea typeface="DM Sans Light"/>
                <a:cs typeface="DM Sans Light"/>
                <a:sym typeface="DM Sans Light"/>
              </a:defRPr>
            </a:lvl1pPr>
            <a:lvl2pPr indent="-292100" lvl="1" marL="914400">
              <a:spcBef>
                <a:spcPts val="800"/>
              </a:spcBef>
              <a:spcAft>
                <a:spcPts val="0"/>
              </a:spcAft>
              <a:buClr>
                <a:schemeClr val="lt1"/>
              </a:buClr>
              <a:buSzPts val="1000"/>
              <a:buFont typeface="DM Sans Light"/>
              <a:buChar char="○"/>
              <a:defRPr sz="1000">
                <a:latin typeface="DM Sans Light"/>
                <a:ea typeface="DM Sans Light"/>
                <a:cs typeface="DM Sans Light"/>
                <a:sym typeface="DM Sans Light"/>
              </a:defRPr>
            </a:lvl2pPr>
            <a:lvl3pPr indent="-292100" lvl="2" marL="1371600">
              <a:spcBef>
                <a:spcPts val="800"/>
              </a:spcBef>
              <a:spcAft>
                <a:spcPts val="0"/>
              </a:spcAft>
              <a:buClr>
                <a:schemeClr val="lt1"/>
              </a:buClr>
              <a:buSzPts val="1000"/>
              <a:buFont typeface="DM Sans Light"/>
              <a:buChar char="■"/>
              <a:defRPr sz="1000">
                <a:latin typeface="DM Sans Light"/>
                <a:ea typeface="DM Sans Light"/>
                <a:cs typeface="DM Sans Light"/>
                <a:sym typeface="DM Sans Light"/>
              </a:defRPr>
            </a:lvl3pPr>
            <a:lvl4pPr indent="-292100" lvl="3" marL="1828800">
              <a:spcBef>
                <a:spcPts val="800"/>
              </a:spcBef>
              <a:spcAft>
                <a:spcPts val="0"/>
              </a:spcAft>
              <a:buClr>
                <a:schemeClr val="lt1"/>
              </a:buClr>
              <a:buSzPts val="1000"/>
              <a:buFont typeface="DM Sans Light"/>
              <a:buChar char="●"/>
              <a:defRPr sz="1000">
                <a:latin typeface="DM Sans Light"/>
                <a:ea typeface="DM Sans Light"/>
                <a:cs typeface="DM Sans Light"/>
                <a:sym typeface="DM Sans Light"/>
              </a:defRPr>
            </a:lvl4pPr>
            <a:lvl5pPr indent="-292100" lvl="4" marL="2286000">
              <a:spcBef>
                <a:spcPts val="800"/>
              </a:spcBef>
              <a:spcAft>
                <a:spcPts val="0"/>
              </a:spcAft>
              <a:buClr>
                <a:schemeClr val="lt1"/>
              </a:buClr>
              <a:buSzPts val="1000"/>
              <a:buFont typeface="DM Sans Light"/>
              <a:buChar char="○"/>
              <a:defRPr sz="1000">
                <a:latin typeface="DM Sans Light"/>
                <a:ea typeface="DM Sans Light"/>
                <a:cs typeface="DM Sans Light"/>
                <a:sym typeface="DM Sans Light"/>
              </a:defRPr>
            </a:lvl5pPr>
            <a:lvl6pPr indent="-292100" lvl="5" marL="2743200">
              <a:spcBef>
                <a:spcPts val="800"/>
              </a:spcBef>
              <a:spcAft>
                <a:spcPts val="0"/>
              </a:spcAft>
              <a:buClr>
                <a:schemeClr val="lt1"/>
              </a:buClr>
              <a:buSzPts val="1000"/>
              <a:buFont typeface="DM Sans Light"/>
              <a:buChar char="■"/>
              <a:defRPr sz="1000">
                <a:latin typeface="DM Sans Light"/>
                <a:ea typeface="DM Sans Light"/>
                <a:cs typeface="DM Sans Light"/>
                <a:sym typeface="DM Sans Light"/>
              </a:defRPr>
            </a:lvl6pPr>
            <a:lvl7pPr indent="-292100" lvl="6" marL="3200400">
              <a:spcBef>
                <a:spcPts val="800"/>
              </a:spcBef>
              <a:spcAft>
                <a:spcPts val="0"/>
              </a:spcAft>
              <a:buClr>
                <a:schemeClr val="lt1"/>
              </a:buClr>
              <a:buSzPts val="1000"/>
              <a:buFont typeface="DM Sans Light"/>
              <a:buChar char="●"/>
              <a:defRPr sz="1000">
                <a:latin typeface="DM Sans Light"/>
                <a:ea typeface="DM Sans Light"/>
                <a:cs typeface="DM Sans Light"/>
                <a:sym typeface="DM Sans Light"/>
              </a:defRPr>
            </a:lvl7pPr>
            <a:lvl8pPr indent="-292100" lvl="7" marL="3657600">
              <a:spcBef>
                <a:spcPts val="800"/>
              </a:spcBef>
              <a:spcAft>
                <a:spcPts val="0"/>
              </a:spcAft>
              <a:buClr>
                <a:schemeClr val="lt1"/>
              </a:buClr>
              <a:buSzPts val="1000"/>
              <a:buFont typeface="DM Sans Light"/>
              <a:buChar char="○"/>
              <a:defRPr sz="1000">
                <a:latin typeface="DM Sans Light"/>
                <a:ea typeface="DM Sans Light"/>
                <a:cs typeface="DM Sans Light"/>
                <a:sym typeface="DM Sans Light"/>
              </a:defRPr>
            </a:lvl8pPr>
            <a:lvl9pPr indent="-292100" lvl="8" marL="4114800">
              <a:spcBef>
                <a:spcPts val="800"/>
              </a:spcBef>
              <a:spcAft>
                <a:spcPts val="800"/>
              </a:spcAft>
              <a:buClr>
                <a:schemeClr val="lt1"/>
              </a:buClr>
              <a:buSzPts val="1000"/>
              <a:buFont typeface="DM Sans Light"/>
              <a:buChar char="■"/>
              <a:defRPr sz="1000">
                <a:latin typeface="DM Sans Light"/>
                <a:ea typeface="DM Sans Light"/>
                <a:cs typeface="DM Sans Light"/>
                <a:sym typeface="DM Sans Light"/>
              </a:defRPr>
            </a:lvl9pPr>
          </a:lstStyle>
          <a:p/>
        </p:txBody>
      </p:sp>
      <p:sp>
        <p:nvSpPr>
          <p:cNvPr id="478" name="Google Shape;478;p55"/>
          <p:cNvSpPr txBox="1"/>
          <p:nvPr>
            <p:ph idx="8" type="body"/>
          </p:nvPr>
        </p:nvSpPr>
        <p:spPr>
          <a:xfrm>
            <a:off x="5579950" y="3231275"/>
            <a:ext cx="1457400" cy="1077600"/>
          </a:xfrm>
          <a:prstGeom prst="rect">
            <a:avLst/>
          </a:prstGeom>
        </p:spPr>
        <p:txBody>
          <a:bodyPr anchorCtr="0" anchor="t" bIns="0" lIns="0" spcFirstLastPara="1" rIns="0" wrap="square" tIns="0">
            <a:noAutofit/>
          </a:bodyPr>
          <a:lstStyle>
            <a:lvl1pPr indent="-292100" lvl="0" marL="457200">
              <a:spcBef>
                <a:spcPts val="0"/>
              </a:spcBef>
              <a:spcAft>
                <a:spcPts val="0"/>
              </a:spcAft>
              <a:buClr>
                <a:schemeClr val="lt1"/>
              </a:buClr>
              <a:buSzPts val="1000"/>
              <a:buFont typeface="DM Sans Light"/>
              <a:buChar char="●"/>
              <a:defRPr sz="1000">
                <a:latin typeface="DM Sans Light"/>
                <a:ea typeface="DM Sans Light"/>
                <a:cs typeface="DM Sans Light"/>
                <a:sym typeface="DM Sans Light"/>
              </a:defRPr>
            </a:lvl1pPr>
            <a:lvl2pPr indent="-292100" lvl="1" marL="914400">
              <a:spcBef>
                <a:spcPts val="800"/>
              </a:spcBef>
              <a:spcAft>
                <a:spcPts val="0"/>
              </a:spcAft>
              <a:buClr>
                <a:schemeClr val="lt1"/>
              </a:buClr>
              <a:buSzPts val="1000"/>
              <a:buFont typeface="DM Sans Light"/>
              <a:buChar char="○"/>
              <a:defRPr sz="1000">
                <a:latin typeface="DM Sans Light"/>
                <a:ea typeface="DM Sans Light"/>
                <a:cs typeface="DM Sans Light"/>
                <a:sym typeface="DM Sans Light"/>
              </a:defRPr>
            </a:lvl2pPr>
            <a:lvl3pPr indent="-292100" lvl="2" marL="1371600">
              <a:spcBef>
                <a:spcPts val="800"/>
              </a:spcBef>
              <a:spcAft>
                <a:spcPts val="0"/>
              </a:spcAft>
              <a:buClr>
                <a:schemeClr val="lt1"/>
              </a:buClr>
              <a:buSzPts val="1000"/>
              <a:buFont typeface="DM Sans Light"/>
              <a:buChar char="■"/>
              <a:defRPr sz="1000">
                <a:latin typeface="DM Sans Light"/>
                <a:ea typeface="DM Sans Light"/>
                <a:cs typeface="DM Sans Light"/>
                <a:sym typeface="DM Sans Light"/>
              </a:defRPr>
            </a:lvl3pPr>
            <a:lvl4pPr indent="-292100" lvl="3" marL="1828800">
              <a:spcBef>
                <a:spcPts val="800"/>
              </a:spcBef>
              <a:spcAft>
                <a:spcPts val="0"/>
              </a:spcAft>
              <a:buClr>
                <a:schemeClr val="lt1"/>
              </a:buClr>
              <a:buSzPts val="1000"/>
              <a:buFont typeface="DM Sans Light"/>
              <a:buChar char="●"/>
              <a:defRPr sz="1000">
                <a:latin typeface="DM Sans Light"/>
                <a:ea typeface="DM Sans Light"/>
                <a:cs typeface="DM Sans Light"/>
                <a:sym typeface="DM Sans Light"/>
              </a:defRPr>
            </a:lvl4pPr>
            <a:lvl5pPr indent="-292100" lvl="4" marL="2286000">
              <a:spcBef>
                <a:spcPts val="800"/>
              </a:spcBef>
              <a:spcAft>
                <a:spcPts val="0"/>
              </a:spcAft>
              <a:buClr>
                <a:schemeClr val="lt1"/>
              </a:buClr>
              <a:buSzPts val="1000"/>
              <a:buFont typeface="DM Sans Light"/>
              <a:buChar char="○"/>
              <a:defRPr sz="1000">
                <a:latin typeface="DM Sans Light"/>
                <a:ea typeface="DM Sans Light"/>
                <a:cs typeface="DM Sans Light"/>
                <a:sym typeface="DM Sans Light"/>
              </a:defRPr>
            </a:lvl5pPr>
            <a:lvl6pPr indent="-292100" lvl="5" marL="2743200">
              <a:spcBef>
                <a:spcPts val="800"/>
              </a:spcBef>
              <a:spcAft>
                <a:spcPts val="0"/>
              </a:spcAft>
              <a:buClr>
                <a:schemeClr val="lt1"/>
              </a:buClr>
              <a:buSzPts val="1000"/>
              <a:buFont typeface="DM Sans Light"/>
              <a:buChar char="■"/>
              <a:defRPr sz="1000">
                <a:latin typeface="DM Sans Light"/>
                <a:ea typeface="DM Sans Light"/>
                <a:cs typeface="DM Sans Light"/>
                <a:sym typeface="DM Sans Light"/>
              </a:defRPr>
            </a:lvl6pPr>
            <a:lvl7pPr indent="-292100" lvl="6" marL="3200400">
              <a:spcBef>
                <a:spcPts val="800"/>
              </a:spcBef>
              <a:spcAft>
                <a:spcPts val="0"/>
              </a:spcAft>
              <a:buClr>
                <a:schemeClr val="lt1"/>
              </a:buClr>
              <a:buSzPts val="1000"/>
              <a:buFont typeface="DM Sans Light"/>
              <a:buChar char="●"/>
              <a:defRPr sz="1000">
                <a:latin typeface="DM Sans Light"/>
                <a:ea typeface="DM Sans Light"/>
                <a:cs typeface="DM Sans Light"/>
                <a:sym typeface="DM Sans Light"/>
              </a:defRPr>
            </a:lvl7pPr>
            <a:lvl8pPr indent="-292100" lvl="7" marL="3657600">
              <a:spcBef>
                <a:spcPts val="800"/>
              </a:spcBef>
              <a:spcAft>
                <a:spcPts val="0"/>
              </a:spcAft>
              <a:buClr>
                <a:schemeClr val="lt1"/>
              </a:buClr>
              <a:buSzPts val="1000"/>
              <a:buFont typeface="DM Sans Light"/>
              <a:buChar char="○"/>
              <a:defRPr sz="1000">
                <a:latin typeface="DM Sans Light"/>
                <a:ea typeface="DM Sans Light"/>
                <a:cs typeface="DM Sans Light"/>
                <a:sym typeface="DM Sans Light"/>
              </a:defRPr>
            </a:lvl8pPr>
            <a:lvl9pPr indent="-292100" lvl="8" marL="4114800">
              <a:spcBef>
                <a:spcPts val="800"/>
              </a:spcBef>
              <a:spcAft>
                <a:spcPts val="800"/>
              </a:spcAft>
              <a:buClr>
                <a:schemeClr val="lt1"/>
              </a:buClr>
              <a:buSzPts val="1000"/>
              <a:buFont typeface="DM Sans Light"/>
              <a:buChar char="■"/>
              <a:defRPr sz="1000">
                <a:latin typeface="DM Sans Light"/>
                <a:ea typeface="DM Sans Light"/>
                <a:cs typeface="DM Sans Light"/>
                <a:sym typeface="DM Sans Light"/>
              </a:defRPr>
            </a:lvl9pPr>
          </a:lstStyle>
          <a:p/>
        </p:txBody>
      </p:sp>
      <p:sp>
        <p:nvSpPr>
          <p:cNvPr id="479" name="Google Shape;479;p55"/>
          <p:cNvSpPr txBox="1"/>
          <p:nvPr>
            <p:ph idx="9" type="subTitle"/>
          </p:nvPr>
        </p:nvSpPr>
        <p:spPr>
          <a:xfrm>
            <a:off x="2101300" y="2556804"/>
            <a:ext cx="1457400" cy="452700"/>
          </a:xfrm>
          <a:prstGeom prst="rect">
            <a:avLst/>
          </a:prstGeom>
        </p:spPr>
        <p:txBody>
          <a:bodyPr anchorCtr="0" anchor="t" bIns="0" lIns="0" spcFirstLastPara="1" rIns="0" wrap="square" tIns="0">
            <a:noAutofit/>
          </a:bodyPr>
          <a:lstStyle>
            <a:lvl1pPr lvl="0">
              <a:spcBef>
                <a:spcPts val="0"/>
              </a:spcBef>
              <a:spcAft>
                <a:spcPts val="0"/>
              </a:spcAft>
              <a:buSzPts val="1400"/>
              <a:buNone/>
              <a:defRPr/>
            </a:lvl1pPr>
            <a:lvl2pPr lvl="1">
              <a:spcBef>
                <a:spcPts val="0"/>
              </a:spcBef>
              <a:spcAft>
                <a:spcPts val="0"/>
              </a:spcAft>
              <a:buSzPts val="1400"/>
              <a:buFont typeface="DM Sans Light"/>
              <a:buNone/>
              <a:defRPr>
                <a:latin typeface="DM Sans Light"/>
                <a:ea typeface="DM Sans Light"/>
                <a:cs typeface="DM Sans Light"/>
                <a:sym typeface="DM Sans Light"/>
              </a:defRPr>
            </a:lvl2pPr>
            <a:lvl3pPr lvl="2">
              <a:spcBef>
                <a:spcPts val="0"/>
              </a:spcBef>
              <a:spcAft>
                <a:spcPts val="0"/>
              </a:spcAft>
              <a:buSzPts val="1400"/>
              <a:buFont typeface="DM Sans Light"/>
              <a:buNone/>
              <a:defRPr>
                <a:latin typeface="DM Sans Light"/>
                <a:ea typeface="DM Sans Light"/>
                <a:cs typeface="DM Sans Light"/>
                <a:sym typeface="DM Sans Light"/>
              </a:defRPr>
            </a:lvl3pPr>
            <a:lvl4pPr lvl="3">
              <a:spcBef>
                <a:spcPts val="0"/>
              </a:spcBef>
              <a:spcAft>
                <a:spcPts val="0"/>
              </a:spcAft>
              <a:buSzPts val="1400"/>
              <a:buFont typeface="DM Sans Light"/>
              <a:buNone/>
              <a:defRPr>
                <a:latin typeface="DM Sans Light"/>
                <a:ea typeface="DM Sans Light"/>
                <a:cs typeface="DM Sans Light"/>
                <a:sym typeface="DM Sans Light"/>
              </a:defRPr>
            </a:lvl4pPr>
            <a:lvl5pPr lvl="4">
              <a:spcBef>
                <a:spcPts val="0"/>
              </a:spcBef>
              <a:spcAft>
                <a:spcPts val="0"/>
              </a:spcAft>
              <a:buSzPts val="1400"/>
              <a:buFont typeface="DM Sans Light"/>
              <a:buNone/>
              <a:defRPr>
                <a:latin typeface="DM Sans Light"/>
                <a:ea typeface="DM Sans Light"/>
                <a:cs typeface="DM Sans Light"/>
                <a:sym typeface="DM Sans Light"/>
              </a:defRPr>
            </a:lvl5pPr>
            <a:lvl6pPr lvl="5">
              <a:spcBef>
                <a:spcPts val="0"/>
              </a:spcBef>
              <a:spcAft>
                <a:spcPts val="0"/>
              </a:spcAft>
              <a:buSzPts val="1400"/>
              <a:buFont typeface="DM Sans Light"/>
              <a:buNone/>
              <a:defRPr>
                <a:latin typeface="DM Sans Light"/>
                <a:ea typeface="DM Sans Light"/>
                <a:cs typeface="DM Sans Light"/>
                <a:sym typeface="DM Sans Light"/>
              </a:defRPr>
            </a:lvl6pPr>
            <a:lvl7pPr lvl="6">
              <a:spcBef>
                <a:spcPts val="0"/>
              </a:spcBef>
              <a:spcAft>
                <a:spcPts val="0"/>
              </a:spcAft>
              <a:buSzPts val="1400"/>
              <a:buFont typeface="DM Sans Light"/>
              <a:buNone/>
              <a:defRPr>
                <a:latin typeface="DM Sans Light"/>
                <a:ea typeface="DM Sans Light"/>
                <a:cs typeface="DM Sans Light"/>
                <a:sym typeface="DM Sans Light"/>
              </a:defRPr>
            </a:lvl7pPr>
            <a:lvl8pPr lvl="7">
              <a:spcBef>
                <a:spcPts val="0"/>
              </a:spcBef>
              <a:spcAft>
                <a:spcPts val="0"/>
              </a:spcAft>
              <a:buSzPts val="1400"/>
              <a:buFont typeface="DM Sans Light"/>
              <a:buNone/>
              <a:defRPr>
                <a:latin typeface="DM Sans Light"/>
                <a:ea typeface="DM Sans Light"/>
                <a:cs typeface="DM Sans Light"/>
                <a:sym typeface="DM Sans Light"/>
              </a:defRPr>
            </a:lvl8pPr>
            <a:lvl9pPr lvl="8">
              <a:spcBef>
                <a:spcPts val="0"/>
              </a:spcBef>
              <a:spcAft>
                <a:spcPts val="0"/>
              </a:spcAft>
              <a:buSzPts val="1400"/>
              <a:buFont typeface="DM Sans Light"/>
              <a:buNone/>
              <a:defRPr>
                <a:latin typeface="DM Sans Light"/>
                <a:ea typeface="DM Sans Light"/>
                <a:cs typeface="DM Sans Light"/>
                <a:sym typeface="DM Sans Light"/>
              </a:defRPr>
            </a:lvl9pPr>
          </a:lstStyle>
          <a:p/>
        </p:txBody>
      </p:sp>
      <p:sp>
        <p:nvSpPr>
          <p:cNvPr id="480" name="Google Shape;480;p55"/>
          <p:cNvSpPr txBox="1"/>
          <p:nvPr>
            <p:ph idx="13" type="subTitle"/>
          </p:nvPr>
        </p:nvSpPr>
        <p:spPr>
          <a:xfrm>
            <a:off x="3840625" y="2556804"/>
            <a:ext cx="1457400" cy="452700"/>
          </a:xfrm>
          <a:prstGeom prst="rect">
            <a:avLst/>
          </a:prstGeom>
        </p:spPr>
        <p:txBody>
          <a:bodyPr anchorCtr="0" anchor="t" bIns="0" lIns="0" spcFirstLastPara="1" rIns="0" wrap="square" tIns="0">
            <a:noAutofit/>
          </a:bodyPr>
          <a:lstStyle>
            <a:lvl1pPr lvl="0">
              <a:spcBef>
                <a:spcPts val="0"/>
              </a:spcBef>
              <a:spcAft>
                <a:spcPts val="0"/>
              </a:spcAft>
              <a:buSzPts val="1400"/>
              <a:buNone/>
              <a:defRPr/>
            </a:lvl1pPr>
            <a:lvl2pPr lvl="1">
              <a:spcBef>
                <a:spcPts val="0"/>
              </a:spcBef>
              <a:spcAft>
                <a:spcPts val="0"/>
              </a:spcAft>
              <a:buSzPts val="1400"/>
              <a:buFont typeface="DM Sans Light"/>
              <a:buNone/>
              <a:defRPr>
                <a:latin typeface="DM Sans Light"/>
                <a:ea typeface="DM Sans Light"/>
                <a:cs typeface="DM Sans Light"/>
                <a:sym typeface="DM Sans Light"/>
              </a:defRPr>
            </a:lvl2pPr>
            <a:lvl3pPr lvl="2">
              <a:spcBef>
                <a:spcPts val="0"/>
              </a:spcBef>
              <a:spcAft>
                <a:spcPts val="0"/>
              </a:spcAft>
              <a:buSzPts val="1400"/>
              <a:buFont typeface="DM Sans Light"/>
              <a:buNone/>
              <a:defRPr>
                <a:latin typeface="DM Sans Light"/>
                <a:ea typeface="DM Sans Light"/>
                <a:cs typeface="DM Sans Light"/>
                <a:sym typeface="DM Sans Light"/>
              </a:defRPr>
            </a:lvl3pPr>
            <a:lvl4pPr lvl="3">
              <a:spcBef>
                <a:spcPts val="0"/>
              </a:spcBef>
              <a:spcAft>
                <a:spcPts val="0"/>
              </a:spcAft>
              <a:buSzPts val="1400"/>
              <a:buFont typeface="DM Sans Light"/>
              <a:buNone/>
              <a:defRPr>
                <a:latin typeface="DM Sans Light"/>
                <a:ea typeface="DM Sans Light"/>
                <a:cs typeface="DM Sans Light"/>
                <a:sym typeface="DM Sans Light"/>
              </a:defRPr>
            </a:lvl4pPr>
            <a:lvl5pPr lvl="4">
              <a:spcBef>
                <a:spcPts val="0"/>
              </a:spcBef>
              <a:spcAft>
                <a:spcPts val="0"/>
              </a:spcAft>
              <a:buSzPts val="1400"/>
              <a:buFont typeface="DM Sans Light"/>
              <a:buNone/>
              <a:defRPr>
                <a:latin typeface="DM Sans Light"/>
                <a:ea typeface="DM Sans Light"/>
                <a:cs typeface="DM Sans Light"/>
                <a:sym typeface="DM Sans Light"/>
              </a:defRPr>
            </a:lvl5pPr>
            <a:lvl6pPr lvl="5">
              <a:spcBef>
                <a:spcPts val="0"/>
              </a:spcBef>
              <a:spcAft>
                <a:spcPts val="0"/>
              </a:spcAft>
              <a:buSzPts val="1400"/>
              <a:buFont typeface="DM Sans Light"/>
              <a:buNone/>
              <a:defRPr>
                <a:latin typeface="DM Sans Light"/>
                <a:ea typeface="DM Sans Light"/>
                <a:cs typeface="DM Sans Light"/>
                <a:sym typeface="DM Sans Light"/>
              </a:defRPr>
            </a:lvl6pPr>
            <a:lvl7pPr lvl="6">
              <a:spcBef>
                <a:spcPts val="0"/>
              </a:spcBef>
              <a:spcAft>
                <a:spcPts val="0"/>
              </a:spcAft>
              <a:buSzPts val="1400"/>
              <a:buFont typeface="DM Sans Light"/>
              <a:buNone/>
              <a:defRPr>
                <a:latin typeface="DM Sans Light"/>
                <a:ea typeface="DM Sans Light"/>
                <a:cs typeface="DM Sans Light"/>
                <a:sym typeface="DM Sans Light"/>
              </a:defRPr>
            </a:lvl7pPr>
            <a:lvl8pPr lvl="7">
              <a:spcBef>
                <a:spcPts val="0"/>
              </a:spcBef>
              <a:spcAft>
                <a:spcPts val="0"/>
              </a:spcAft>
              <a:buSzPts val="1400"/>
              <a:buFont typeface="DM Sans Light"/>
              <a:buNone/>
              <a:defRPr>
                <a:latin typeface="DM Sans Light"/>
                <a:ea typeface="DM Sans Light"/>
                <a:cs typeface="DM Sans Light"/>
                <a:sym typeface="DM Sans Light"/>
              </a:defRPr>
            </a:lvl8pPr>
            <a:lvl9pPr lvl="8">
              <a:spcBef>
                <a:spcPts val="0"/>
              </a:spcBef>
              <a:spcAft>
                <a:spcPts val="0"/>
              </a:spcAft>
              <a:buSzPts val="1400"/>
              <a:buFont typeface="DM Sans Light"/>
              <a:buNone/>
              <a:defRPr>
                <a:latin typeface="DM Sans Light"/>
                <a:ea typeface="DM Sans Light"/>
                <a:cs typeface="DM Sans Light"/>
                <a:sym typeface="DM Sans Light"/>
              </a:defRPr>
            </a:lvl9pPr>
          </a:lstStyle>
          <a:p/>
        </p:txBody>
      </p:sp>
      <p:sp>
        <p:nvSpPr>
          <p:cNvPr id="481" name="Google Shape;481;p55"/>
          <p:cNvSpPr txBox="1"/>
          <p:nvPr>
            <p:ph idx="14" type="subTitle"/>
          </p:nvPr>
        </p:nvSpPr>
        <p:spPr>
          <a:xfrm>
            <a:off x="5579950" y="2556804"/>
            <a:ext cx="1457400" cy="452700"/>
          </a:xfrm>
          <a:prstGeom prst="rect">
            <a:avLst/>
          </a:prstGeom>
        </p:spPr>
        <p:txBody>
          <a:bodyPr anchorCtr="0" anchor="t" bIns="0" lIns="0" spcFirstLastPara="1" rIns="0" wrap="square" tIns="0">
            <a:noAutofit/>
          </a:bodyPr>
          <a:lstStyle>
            <a:lvl1pPr lvl="0">
              <a:spcBef>
                <a:spcPts val="0"/>
              </a:spcBef>
              <a:spcAft>
                <a:spcPts val="0"/>
              </a:spcAft>
              <a:buSzPts val="1400"/>
              <a:buNone/>
              <a:defRPr/>
            </a:lvl1pPr>
            <a:lvl2pPr lvl="1">
              <a:spcBef>
                <a:spcPts val="0"/>
              </a:spcBef>
              <a:spcAft>
                <a:spcPts val="0"/>
              </a:spcAft>
              <a:buSzPts val="1400"/>
              <a:buFont typeface="DM Sans Light"/>
              <a:buNone/>
              <a:defRPr>
                <a:latin typeface="DM Sans Light"/>
                <a:ea typeface="DM Sans Light"/>
                <a:cs typeface="DM Sans Light"/>
                <a:sym typeface="DM Sans Light"/>
              </a:defRPr>
            </a:lvl2pPr>
            <a:lvl3pPr lvl="2">
              <a:spcBef>
                <a:spcPts val="0"/>
              </a:spcBef>
              <a:spcAft>
                <a:spcPts val="0"/>
              </a:spcAft>
              <a:buSzPts val="1400"/>
              <a:buFont typeface="DM Sans Light"/>
              <a:buNone/>
              <a:defRPr>
                <a:latin typeface="DM Sans Light"/>
                <a:ea typeface="DM Sans Light"/>
                <a:cs typeface="DM Sans Light"/>
                <a:sym typeface="DM Sans Light"/>
              </a:defRPr>
            </a:lvl3pPr>
            <a:lvl4pPr lvl="3">
              <a:spcBef>
                <a:spcPts val="0"/>
              </a:spcBef>
              <a:spcAft>
                <a:spcPts val="0"/>
              </a:spcAft>
              <a:buSzPts val="1400"/>
              <a:buFont typeface="DM Sans Light"/>
              <a:buNone/>
              <a:defRPr>
                <a:latin typeface="DM Sans Light"/>
                <a:ea typeface="DM Sans Light"/>
                <a:cs typeface="DM Sans Light"/>
                <a:sym typeface="DM Sans Light"/>
              </a:defRPr>
            </a:lvl4pPr>
            <a:lvl5pPr lvl="4">
              <a:spcBef>
                <a:spcPts val="0"/>
              </a:spcBef>
              <a:spcAft>
                <a:spcPts val="0"/>
              </a:spcAft>
              <a:buSzPts val="1400"/>
              <a:buFont typeface="DM Sans Light"/>
              <a:buNone/>
              <a:defRPr>
                <a:latin typeface="DM Sans Light"/>
                <a:ea typeface="DM Sans Light"/>
                <a:cs typeface="DM Sans Light"/>
                <a:sym typeface="DM Sans Light"/>
              </a:defRPr>
            </a:lvl5pPr>
            <a:lvl6pPr lvl="5">
              <a:spcBef>
                <a:spcPts val="0"/>
              </a:spcBef>
              <a:spcAft>
                <a:spcPts val="0"/>
              </a:spcAft>
              <a:buSzPts val="1400"/>
              <a:buFont typeface="DM Sans Light"/>
              <a:buNone/>
              <a:defRPr>
                <a:latin typeface="DM Sans Light"/>
                <a:ea typeface="DM Sans Light"/>
                <a:cs typeface="DM Sans Light"/>
                <a:sym typeface="DM Sans Light"/>
              </a:defRPr>
            </a:lvl6pPr>
            <a:lvl7pPr lvl="6">
              <a:spcBef>
                <a:spcPts val="0"/>
              </a:spcBef>
              <a:spcAft>
                <a:spcPts val="0"/>
              </a:spcAft>
              <a:buSzPts val="1400"/>
              <a:buFont typeface="DM Sans Light"/>
              <a:buNone/>
              <a:defRPr>
                <a:latin typeface="DM Sans Light"/>
                <a:ea typeface="DM Sans Light"/>
                <a:cs typeface="DM Sans Light"/>
                <a:sym typeface="DM Sans Light"/>
              </a:defRPr>
            </a:lvl7pPr>
            <a:lvl8pPr lvl="7">
              <a:spcBef>
                <a:spcPts val="0"/>
              </a:spcBef>
              <a:spcAft>
                <a:spcPts val="0"/>
              </a:spcAft>
              <a:buSzPts val="1400"/>
              <a:buFont typeface="DM Sans Light"/>
              <a:buNone/>
              <a:defRPr>
                <a:latin typeface="DM Sans Light"/>
                <a:ea typeface="DM Sans Light"/>
                <a:cs typeface="DM Sans Light"/>
                <a:sym typeface="DM Sans Light"/>
              </a:defRPr>
            </a:lvl8pPr>
            <a:lvl9pPr lvl="8">
              <a:spcBef>
                <a:spcPts val="0"/>
              </a:spcBef>
              <a:spcAft>
                <a:spcPts val="0"/>
              </a:spcAft>
              <a:buSzPts val="1400"/>
              <a:buFont typeface="DM Sans Light"/>
              <a:buNone/>
              <a:defRPr>
                <a:latin typeface="DM Sans Light"/>
                <a:ea typeface="DM Sans Light"/>
                <a:cs typeface="DM Sans Light"/>
                <a:sym typeface="DM Sans Light"/>
              </a:defRPr>
            </a:lvl9pPr>
          </a:lstStyle>
          <a:p/>
        </p:txBody>
      </p:sp>
      <p:sp>
        <p:nvSpPr>
          <p:cNvPr id="482" name="Google Shape;482;p55"/>
          <p:cNvSpPr txBox="1"/>
          <p:nvPr>
            <p:ph idx="15" type="body"/>
          </p:nvPr>
        </p:nvSpPr>
        <p:spPr>
          <a:xfrm>
            <a:off x="7319275" y="3231275"/>
            <a:ext cx="1457400" cy="1077600"/>
          </a:xfrm>
          <a:prstGeom prst="rect">
            <a:avLst/>
          </a:prstGeom>
        </p:spPr>
        <p:txBody>
          <a:bodyPr anchorCtr="0" anchor="t" bIns="0" lIns="0" spcFirstLastPara="1" rIns="0" wrap="square" tIns="0">
            <a:noAutofit/>
          </a:bodyPr>
          <a:lstStyle>
            <a:lvl1pPr indent="-292100" lvl="0" marL="457200">
              <a:spcBef>
                <a:spcPts val="0"/>
              </a:spcBef>
              <a:spcAft>
                <a:spcPts val="0"/>
              </a:spcAft>
              <a:buClr>
                <a:schemeClr val="lt1"/>
              </a:buClr>
              <a:buSzPts val="1000"/>
              <a:buFont typeface="DM Sans Light"/>
              <a:buChar char="●"/>
              <a:defRPr sz="1000">
                <a:latin typeface="DM Sans Light"/>
                <a:ea typeface="DM Sans Light"/>
                <a:cs typeface="DM Sans Light"/>
                <a:sym typeface="DM Sans Light"/>
              </a:defRPr>
            </a:lvl1pPr>
            <a:lvl2pPr indent="-292100" lvl="1" marL="914400">
              <a:spcBef>
                <a:spcPts val="800"/>
              </a:spcBef>
              <a:spcAft>
                <a:spcPts val="0"/>
              </a:spcAft>
              <a:buClr>
                <a:schemeClr val="lt1"/>
              </a:buClr>
              <a:buSzPts val="1000"/>
              <a:buFont typeface="DM Sans Light"/>
              <a:buChar char="○"/>
              <a:defRPr sz="1000">
                <a:latin typeface="DM Sans Light"/>
                <a:ea typeface="DM Sans Light"/>
                <a:cs typeface="DM Sans Light"/>
                <a:sym typeface="DM Sans Light"/>
              </a:defRPr>
            </a:lvl2pPr>
            <a:lvl3pPr indent="-292100" lvl="2" marL="1371600">
              <a:spcBef>
                <a:spcPts val="800"/>
              </a:spcBef>
              <a:spcAft>
                <a:spcPts val="0"/>
              </a:spcAft>
              <a:buClr>
                <a:schemeClr val="lt1"/>
              </a:buClr>
              <a:buSzPts val="1000"/>
              <a:buFont typeface="DM Sans Light"/>
              <a:buChar char="■"/>
              <a:defRPr sz="1000">
                <a:latin typeface="DM Sans Light"/>
                <a:ea typeface="DM Sans Light"/>
                <a:cs typeface="DM Sans Light"/>
                <a:sym typeface="DM Sans Light"/>
              </a:defRPr>
            </a:lvl3pPr>
            <a:lvl4pPr indent="-292100" lvl="3" marL="1828800">
              <a:spcBef>
                <a:spcPts val="800"/>
              </a:spcBef>
              <a:spcAft>
                <a:spcPts val="0"/>
              </a:spcAft>
              <a:buClr>
                <a:schemeClr val="lt1"/>
              </a:buClr>
              <a:buSzPts val="1000"/>
              <a:buFont typeface="DM Sans Light"/>
              <a:buChar char="●"/>
              <a:defRPr sz="1000">
                <a:latin typeface="DM Sans Light"/>
                <a:ea typeface="DM Sans Light"/>
                <a:cs typeface="DM Sans Light"/>
                <a:sym typeface="DM Sans Light"/>
              </a:defRPr>
            </a:lvl4pPr>
            <a:lvl5pPr indent="-292100" lvl="4" marL="2286000">
              <a:spcBef>
                <a:spcPts val="800"/>
              </a:spcBef>
              <a:spcAft>
                <a:spcPts val="0"/>
              </a:spcAft>
              <a:buClr>
                <a:schemeClr val="lt1"/>
              </a:buClr>
              <a:buSzPts val="1000"/>
              <a:buFont typeface="DM Sans Light"/>
              <a:buChar char="○"/>
              <a:defRPr sz="1000">
                <a:latin typeface="DM Sans Light"/>
                <a:ea typeface="DM Sans Light"/>
                <a:cs typeface="DM Sans Light"/>
                <a:sym typeface="DM Sans Light"/>
              </a:defRPr>
            </a:lvl5pPr>
            <a:lvl6pPr indent="-292100" lvl="5" marL="2743200">
              <a:spcBef>
                <a:spcPts val="800"/>
              </a:spcBef>
              <a:spcAft>
                <a:spcPts val="0"/>
              </a:spcAft>
              <a:buClr>
                <a:schemeClr val="lt1"/>
              </a:buClr>
              <a:buSzPts val="1000"/>
              <a:buFont typeface="DM Sans Light"/>
              <a:buChar char="■"/>
              <a:defRPr sz="1000">
                <a:latin typeface="DM Sans Light"/>
                <a:ea typeface="DM Sans Light"/>
                <a:cs typeface="DM Sans Light"/>
                <a:sym typeface="DM Sans Light"/>
              </a:defRPr>
            </a:lvl6pPr>
            <a:lvl7pPr indent="-292100" lvl="6" marL="3200400">
              <a:spcBef>
                <a:spcPts val="800"/>
              </a:spcBef>
              <a:spcAft>
                <a:spcPts val="0"/>
              </a:spcAft>
              <a:buClr>
                <a:schemeClr val="lt1"/>
              </a:buClr>
              <a:buSzPts val="1000"/>
              <a:buFont typeface="DM Sans Light"/>
              <a:buChar char="●"/>
              <a:defRPr sz="1000">
                <a:latin typeface="DM Sans Light"/>
                <a:ea typeface="DM Sans Light"/>
                <a:cs typeface="DM Sans Light"/>
                <a:sym typeface="DM Sans Light"/>
              </a:defRPr>
            </a:lvl7pPr>
            <a:lvl8pPr indent="-292100" lvl="7" marL="3657600">
              <a:spcBef>
                <a:spcPts val="800"/>
              </a:spcBef>
              <a:spcAft>
                <a:spcPts val="0"/>
              </a:spcAft>
              <a:buClr>
                <a:schemeClr val="lt1"/>
              </a:buClr>
              <a:buSzPts val="1000"/>
              <a:buFont typeface="DM Sans Light"/>
              <a:buChar char="○"/>
              <a:defRPr sz="1000">
                <a:latin typeface="DM Sans Light"/>
                <a:ea typeface="DM Sans Light"/>
                <a:cs typeface="DM Sans Light"/>
                <a:sym typeface="DM Sans Light"/>
              </a:defRPr>
            </a:lvl8pPr>
            <a:lvl9pPr indent="-292100" lvl="8" marL="4114800">
              <a:spcBef>
                <a:spcPts val="800"/>
              </a:spcBef>
              <a:spcAft>
                <a:spcPts val="800"/>
              </a:spcAft>
              <a:buClr>
                <a:schemeClr val="lt1"/>
              </a:buClr>
              <a:buSzPts val="1000"/>
              <a:buFont typeface="DM Sans Light"/>
              <a:buChar char="■"/>
              <a:defRPr sz="1000">
                <a:latin typeface="DM Sans Light"/>
                <a:ea typeface="DM Sans Light"/>
                <a:cs typeface="DM Sans Light"/>
                <a:sym typeface="DM Sans Light"/>
              </a:defRPr>
            </a:lvl9pPr>
          </a:lstStyle>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ur big ideas - Alt 1">
  <p:cSld name="BLANK_1_1_1_1_1_1_1_1_1_1_1_1_1_1_1_2">
    <p:bg>
      <p:bgPr>
        <a:solidFill>
          <a:schemeClr val="lt1"/>
        </a:solidFill>
      </p:bgPr>
    </p:bg>
    <p:spTree>
      <p:nvGrpSpPr>
        <p:cNvPr id="483" name="Shape 483"/>
        <p:cNvGrpSpPr/>
        <p:nvPr/>
      </p:nvGrpSpPr>
      <p:grpSpPr>
        <a:xfrm>
          <a:off x="0" y="0"/>
          <a:ext cx="0" cy="0"/>
          <a:chOff x="0" y="0"/>
          <a:chExt cx="0" cy="0"/>
        </a:xfrm>
      </p:grpSpPr>
      <p:sp>
        <p:nvSpPr>
          <p:cNvPr id="484" name="Google Shape;484;p56"/>
          <p:cNvSpPr txBox="1"/>
          <p:nvPr>
            <p:ph idx="12" type="sldNum"/>
          </p:nvPr>
        </p:nvSpPr>
        <p:spPr>
          <a:xfrm>
            <a:off x="8227975" y="217725"/>
            <a:ext cx="548700" cy="234000"/>
          </a:xfrm>
          <a:prstGeom prst="rect">
            <a:avLst/>
          </a:prstGeom>
          <a:noFill/>
          <a:ln>
            <a:noFill/>
          </a:ln>
        </p:spPr>
        <p:txBody>
          <a:bodyPr anchorCtr="0" anchor="ctr" bIns="91425" lIns="0" spcFirstLastPara="1" rIns="0" wrap="square" tIns="91425">
            <a:noAutofit/>
          </a:bodyPr>
          <a:lstStyle>
            <a:lvl1pPr lvl="0" algn="r">
              <a:buNone/>
              <a:defRPr sz="700">
                <a:solidFill>
                  <a:schemeClr val="dk1"/>
                </a:solidFill>
                <a:latin typeface="DM Sans"/>
                <a:ea typeface="DM Sans"/>
                <a:cs typeface="DM Sans"/>
                <a:sym typeface="DM Sans"/>
              </a:defRPr>
            </a:lvl1pPr>
            <a:lvl2pPr lvl="1" algn="r">
              <a:buNone/>
              <a:defRPr sz="700">
                <a:solidFill>
                  <a:schemeClr val="dk1"/>
                </a:solidFill>
                <a:latin typeface="DM Sans"/>
                <a:ea typeface="DM Sans"/>
                <a:cs typeface="DM Sans"/>
                <a:sym typeface="DM Sans"/>
              </a:defRPr>
            </a:lvl2pPr>
            <a:lvl3pPr lvl="2" algn="r">
              <a:buNone/>
              <a:defRPr sz="700">
                <a:solidFill>
                  <a:schemeClr val="dk1"/>
                </a:solidFill>
                <a:latin typeface="DM Sans"/>
                <a:ea typeface="DM Sans"/>
                <a:cs typeface="DM Sans"/>
                <a:sym typeface="DM Sans"/>
              </a:defRPr>
            </a:lvl3pPr>
            <a:lvl4pPr lvl="3" algn="r">
              <a:buNone/>
              <a:defRPr sz="700">
                <a:solidFill>
                  <a:schemeClr val="dk1"/>
                </a:solidFill>
                <a:latin typeface="DM Sans"/>
                <a:ea typeface="DM Sans"/>
                <a:cs typeface="DM Sans"/>
                <a:sym typeface="DM Sans"/>
              </a:defRPr>
            </a:lvl4pPr>
            <a:lvl5pPr lvl="4" algn="r">
              <a:buNone/>
              <a:defRPr sz="700">
                <a:solidFill>
                  <a:schemeClr val="dk1"/>
                </a:solidFill>
                <a:latin typeface="DM Sans"/>
                <a:ea typeface="DM Sans"/>
                <a:cs typeface="DM Sans"/>
                <a:sym typeface="DM Sans"/>
              </a:defRPr>
            </a:lvl5pPr>
            <a:lvl6pPr lvl="5" algn="r">
              <a:buNone/>
              <a:defRPr sz="700">
                <a:solidFill>
                  <a:schemeClr val="dk1"/>
                </a:solidFill>
                <a:latin typeface="DM Sans"/>
                <a:ea typeface="DM Sans"/>
                <a:cs typeface="DM Sans"/>
                <a:sym typeface="DM Sans"/>
              </a:defRPr>
            </a:lvl6pPr>
            <a:lvl7pPr lvl="6" algn="r">
              <a:buNone/>
              <a:defRPr sz="700">
                <a:solidFill>
                  <a:schemeClr val="dk1"/>
                </a:solidFill>
                <a:latin typeface="DM Sans"/>
                <a:ea typeface="DM Sans"/>
                <a:cs typeface="DM Sans"/>
                <a:sym typeface="DM Sans"/>
              </a:defRPr>
            </a:lvl7pPr>
            <a:lvl8pPr lvl="7" algn="r">
              <a:buNone/>
              <a:defRPr sz="700">
                <a:solidFill>
                  <a:schemeClr val="dk1"/>
                </a:solidFill>
                <a:latin typeface="DM Sans"/>
                <a:ea typeface="DM Sans"/>
                <a:cs typeface="DM Sans"/>
                <a:sym typeface="DM Sans"/>
              </a:defRPr>
            </a:lvl8pPr>
            <a:lvl9pPr lvl="8" algn="r">
              <a:buNone/>
              <a:defRPr sz="700">
                <a:solidFill>
                  <a:schemeClr val="dk1"/>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485" name="Google Shape;485;p56"/>
          <p:cNvSpPr txBox="1"/>
          <p:nvPr>
            <p:ph idx="1" type="subTitle"/>
          </p:nvPr>
        </p:nvSpPr>
        <p:spPr>
          <a:xfrm>
            <a:off x="361975" y="217725"/>
            <a:ext cx="4163100" cy="237600"/>
          </a:xfrm>
          <a:prstGeom prst="rect">
            <a:avLst/>
          </a:prstGeom>
        </p:spPr>
        <p:txBody>
          <a:bodyPr anchorCtr="0" anchor="ctr" bIns="0" lIns="0" spcFirstLastPara="1" rIns="0" wrap="square" tIns="0">
            <a:noAutofit/>
          </a:bodyPr>
          <a:lstStyle>
            <a:lvl1pPr lvl="0">
              <a:spcBef>
                <a:spcPts val="0"/>
              </a:spcBef>
              <a:spcAft>
                <a:spcPts val="0"/>
              </a:spcAft>
              <a:buClr>
                <a:schemeClr val="dk1"/>
              </a:buClr>
              <a:buSzPts val="700"/>
              <a:buFont typeface="DM Sans"/>
              <a:buNone/>
              <a:defRPr sz="700">
                <a:solidFill>
                  <a:schemeClr val="dk1"/>
                </a:solidFill>
                <a:latin typeface="DM Sans"/>
                <a:ea typeface="DM Sans"/>
                <a:cs typeface="DM Sans"/>
                <a:sym typeface="DM Sans"/>
              </a:defRPr>
            </a:lvl1pPr>
            <a:lvl2pPr lvl="1">
              <a:spcBef>
                <a:spcPts val="0"/>
              </a:spcBef>
              <a:spcAft>
                <a:spcPts val="0"/>
              </a:spcAft>
              <a:buClr>
                <a:schemeClr val="dk1"/>
              </a:buClr>
              <a:buSzPts val="1400"/>
              <a:buNone/>
              <a:defRPr>
                <a:solidFill>
                  <a:schemeClr val="dk1"/>
                </a:solidFill>
              </a:defRPr>
            </a:lvl2pPr>
            <a:lvl3pPr lvl="2">
              <a:spcBef>
                <a:spcPts val="0"/>
              </a:spcBef>
              <a:spcAft>
                <a:spcPts val="0"/>
              </a:spcAft>
              <a:buClr>
                <a:schemeClr val="dk1"/>
              </a:buClr>
              <a:buSzPts val="1400"/>
              <a:buNone/>
              <a:defRPr>
                <a:solidFill>
                  <a:schemeClr val="dk1"/>
                </a:solidFill>
              </a:defRPr>
            </a:lvl3pPr>
            <a:lvl4pPr lvl="3">
              <a:spcBef>
                <a:spcPts val="0"/>
              </a:spcBef>
              <a:spcAft>
                <a:spcPts val="0"/>
              </a:spcAft>
              <a:buClr>
                <a:schemeClr val="dk1"/>
              </a:buClr>
              <a:buSzPts val="1400"/>
              <a:buNone/>
              <a:defRPr>
                <a:solidFill>
                  <a:schemeClr val="dk1"/>
                </a:solidFill>
              </a:defRPr>
            </a:lvl4pPr>
            <a:lvl5pPr lvl="4">
              <a:spcBef>
                <a:spcPts val="0"/>
              </a:spcBef>
              <a:spcAft>
                <a:spcPts val="0"/>
              </a:spcAft>
              <a:buClr>
                <a:schemeClr val="dk1"/>
              </a:buClr>
              <a:buSzPts val="1400"/>
              <a:buNone/>
              <a:defRPr>
                <a:solidFill>
                  <a:schemeClr val="dk1"/>
                </a:solidFill>
              </a:defRPr>
            </a:lvl5pPr>
            <a:lvl6pPr lvl="5">
              <a:spcBef>
                <a:spcPts val="0"/>
              </a:spcBef>
              <a:spcAft>
                <a:spcPts val="0"/>
              </a:spcAft>
              <a:buClr>
                <a:schemeClr val="dk1"/>
              </a:buClr>
              <a:buSzPts val="1400"/>
              <a:buNone/>
              <a:defRPr>
                <a:solidFill>
                  <a:schemeClr val="dk1"/>
                </a:solidFill>
              </a:defRPr>
            </a:lvl6pPr>
            <a:lvl7pPr lvl="6">
              <a:spcBef>
                <a:spcPts val="0"/>
              </a:spcBef>
              <a:spcAft>
                <a:spcPts val="0"/>
              </a:spcAft>
              <a:buClr>
                <a:schemeClr val="dk1"/>
              </a:buClr>
              <a:buSzPts val="1400"/>
              <a:buNone/>
              <a:defRPr>
                <a:solidFill>
                  <a:schemeClr val="dk1"/>
                </a:solidFill>
              </a:defRPr>
            </a:lvl7pPr>
            <a:lvl8pPr lvl="7">
              <a:spcBef>
                <a:spcPts val="0"/>
              </a:spcBef>
              <a:spcAft>
                <a:spcPts val="0"/>
              </a:spcAft>
              <a:buClr>
                <a:schemeClr val="dk1"/>
              </a:buClr>
              <a:buSzPts val="1400"/>
              <a:buNone/>
              <a:defRPr>
                <a:solidFill>
                  <a:schemeClr val="dk1"/>
                </a:solidFill>
              </a:defRPr>
            </a:lvl8pPr>
            <a:lvl9pPr lvl="8">
              <a:spcBef>
                <a:spcPts val="0"/>
              </a:spcBef>
              <a:spcAft>
                <a:spcPts val="0"/>
              </a:spcAft>
              <a:buClr>
                <a:schemeClr val="dk1"/>
              </a:buClr>
              <a:buSzPts val="1400"/>
              <a:buNone/>
              <a:defRPr>
                <a:solidFill>
                  <a:schemeClr val="dk1"/>
                </a:solidFill>
              </a:defRPr>
            </a:lvl9pPr>
          </a:lstStyle>
          <a:p/>
        </p:txBody>
      </p:sp>
      <p:sp>
        <p:nvSpPr>
          <p:cNvPr id="486" name="Google Shape;486;p56"/>
          <p:cNvSpPr txBox="1"/>
          <p:nvPr>
            <p:ph idx="2" type="body"/>
          </p:nvPr>
        </p:nvSpPr>
        <p:spPr>
          <a:xfrm>
            <a:off x="7130875" y="3628800"/>
            <a:ext cx="1645800" cy="680100"/>
          </a:xfrm>
          <a:prstGeom prst="rect">
            <a:avLst/>
          </a:prstGeom>
        </p:spPr>
        <p:txBody>
          <a:bodyPr anchorCtr="0" anchor="t" bIns="0" lIns="0" spcFirstLastPara="1" rIns="0" wrap="square" tIns="0">
            <a:noAutofit/>
          </a:bodyPr>
          <a:lstStyle>
            <a:lvl1pPr indent="-292100" lvl="0" marL="457200">
              <a:spcBef>
                <a:spcPts val="0"/>
              </a:spcBef>
              <a:spcAft>
                <a:spcPts val="0"/>
              </a:spcAft>
              <a:buClr>
                <a:schemeClr val="dk1"/>
              </a:buClr>
              <a:buSzPts val="1000"/>
              <a:buFont typeface="DM Sans Light"/>
              <a:buChar char="●"/>
              <a:defRPr sz="1000">
                <a:solidFill>
                  <a:schemeClr val="dk1"/>
                </a:solidFill>
                <a:latin typeface="DM Sans Light"/>
                <a:ea typeface="DM Sans Light"/>
                <a:cs typeface="DM Sans Light"/>
                <a:sym typeface="DM Sans Light"/>
              </a:defRPr>
            </a:lvl1pPr>
            <a:lvl2pPr indent="-292100" lvl="1" marL="914400">
              <a:spcBef>
                <a:spcPts val="800"/>
              </a:spcBef>
              <a:spcAft>
                <a:spcPts val="0"/>
              </a:spcAft>
              <a:buClr>
                <a:schemeClr val="dk1"/>
              </a:buClr>
              <a:buSzPts val="1000"/>
              <a:buFont typeface="DM Sans Light"/>
              <a:buChar char="○"/>
              <a:defRPr sz="1000">
                <a:solidFill>
                  <a:schemeClr val="dk1"/>
                </a:solidFill>
                <a:latin typeface="DM Sans Light"/>
                <a:ea typeface="DM Sans Light"/>
                <a:cs typeface="DM Sans Light"/>
                <a:sym typeface="DM Sans Light"/>
              </a:defRPr>
            </a:lvl2pPr>
            <a:lvl3pPr indent="-292100" lvl="2" marL="1371600">
              <a:spcBef>
                <a:spcPts val="800"/>
              </a:spcBef>
              <a:spcAft>
                <a:spcPts val="0"/>
              </a:spcAft>
              <a:buClr>
                <a:schemeClr val="dk1"/>
              </a:buClr>
              <a:buSzPts val="1000"/>
              <a:buFont typeface="DM Sans Light"/>
              <a:buChar char="■"/>
              <a:defRPr sz="1000">
                <a:solidFill>
                  <a:schemeClr val="dk1"/>
                </a:solidFill>
                <a:latin typeface="DM Sans Light"/>
                <a:ea typeface="DM Sans Light"/>
                <a:cs typeface="DM Sans Light"/>
                <a:sym typeface="DM Sans Light"/>
              </a:defRPr>
            </a:lvl3pPr>
            <a:lvl4pPr indent="-292100" lvl="3" marL="1828800">
              <a:spcBef>
                <a:spcPts val="800"/>
              </a:spcBef>
              <a:spcAft>
                <a:spcPts val="0"/>
              </a:spcAft>
              <a:buClr>
                <a:schemeClr val="dk1"/>
              </a:buClr>
              <a:buSzPts val="1000"/>
              <a:buFont typeface="DM Sans Light"/>
              <a:buChar char="●"/>
              <a:defRPr sz="1000">
                <a:solidFill>
                  <a:schemeClr val="dk1"/>
                </a:solidFill>
                <a:latin typeface="DM Sans Light"/>
                <a:ea typeface="DM Sans Light"/>
                <a:cs typeface="DM Sans Light"/>
                <a:sym typeface="DM Sans Light"/>
              </a:defRPr>
            </a:lvl4pPr>
            <a:lvl5pPr indent="-292100" lvl="4" marL="2286000">
              <a:spcBef>
                <a:spcPts val="800"/>
              </a:spcBef>
              <a:spcAft>
                <a:spcPts val="0"/>
              </a:spcAft>
              <a:buClr>
                <a:schemeClr val="dk1"/>
              </a:buClr>
              <a:buSzPts val="1000"/>
              <a:buFont typeface="DM Sans Light"/>
              <a:buChar char="○"/>
              <a:defRPr sz="1000">
                <a:solidFill>
                  <a:schemeClr val="dk1"/>
                </a:solidFill>
                <a:latin typeface="DM Sans Light"/>
                <a:ea typeface="DM Sans Light"/>
                <a:cs typeface="DM Sans Light"/>
                <a:sym typeface="DM Sans Light"/>
              </a:defRPr>
            </a:lvl5pPr>
            <a:lvl6pPr indent="-292100" lvl="5" marL="2743200">
              <a:spcBef>
                <a:spcPts val="800"/>
              </a:spcBef>
              <a:spcAft>
                <a:spcPts val="0"/>
              </a:spcAft>
              <a:buClr>
                <a:schemeClr val="dk1"/>
              </a:buClr>
              <a:buSzPts val="1000"/>
              <a:buFont typeface="DM Sans Light"/>
              <a:buChar char="■"/>
              <a:defRPr sz="1000">
                <a:solidFill>
                  <a:schemeClr val="dk1"/>
                </a:solidFill>
                <a:latin typeface="DM Sans Light"/>
                <a:ea typeface="DM Sans Light"/>
                <a:cs typeface="DM Sans Light"/>
                <a:sym typeface="DM Sans Light"/>
              </a:defRPr>
            </a:lvl6pPr>
            <a:lvl7pPr indent="-292100" lvl="6" marL="3200400">
              <a:spcBef>
                <a:spcPts val="800"/>
              </a:spcBef>
              <a:spcAft>
                <a:spcPts val="0"/>
              </a:spcAft>
              <a:buClr>
                <a:schemeClr val="dk1"/>
              </a:buClr>
              <a:buSzPts val="1000"/>
              <a:buFont typeface="DM Sans Light"/>
              <a:buChar char="●"/>
              <a:defRPr sz="1000">
                <a:solidFill>
                  <a:schemeClr val="dk1"/>
                </a:solidFill>
                <a:latin typeface="DM Sans Light"/>
                <a:ea typeface="DM Sans Light"/>
                <a:cs typeface="DM Sans Light"/>
                <a:sym typeface="DM Sans Light"/>
              </a:defRPr>
            </a:lvl7pPr>
            <a:lvl8pPr indent="-292100" lvl="7" marL="3657600">
              <a:spcBef>
                <a:spcPts val="800"/>
              </a:spcBef>
              <a:spcAft>
                <a:spcPts val="0"/>
              </a:spcAft>
              <a:buClr>
                <a:schemeClr val="dk1"/>
              </a:buClr>
              <a:buSzPts val="1000"/>
              <a:buFont typeface="DM Sans Light"/>
              <a:buChar char="○"/>
              <a:defRPr sz="1000">
                <a:solidFill>
                  <a:schemeClr val="dk1"/>
                </a:solidFill>
                <a:latin typeface="DM Sans Light"/>
                <a:ea typeface="DM Sans Light"/>
                <a:cs typeface="DM Sans Light"/>
                <a:sym typeface="DM Sans Light"/>
              </a:defRPr>
            </a:lvl8pPr>
            <a:lvl9pPr indent="-292100" lvl="8" marL="4114800">
              <a:spcBef>
                <a:spcPts val="800"/>
              </a:spcBef>
              <a:spcAft>
                <a:spcPts val="800"/>
              </a:spcAft>
              <a:buClr>
                <a:schemeClr val="dk1"/>
              </a:buClr>
              <a:buSzPts val="1000"/>
              <a:buFont typeface="DM Sans Light"/>
              <a:buChar char="■"/>
              <a:defRPr sz="1000">
                <a:solidFill>
                  <a:schemeClr val="dk1"/>
                </a:solidFill>
                <a:latin typeface="DM Sans Light"/>
                <a:ea typeface="DM Sans Light"/>
                <a:cs typeface="DM Sans Light"/>
                <a:sym typeface="DM Sans Light"/>
              </a:defRPr>
            </a:lvl9pPr>
          </a:lstStyle>
          <a:p/>
        </p:txBody>
      </p:sp>
      <p:sp>
        <p:nvSpPr>
          <p:cNvPr id="487" name="Google Shape;487;p56"/>
          <p:cNvSpPr txBox="1"/>
          <p:nvPr>
            <p:ph idx="3" type="subTitle"/>
          </p:nvPr>
        </p:nvSpPr>
        <p:spPr>
          <a:xfrm>
            <a:off x="7130875" y="2586820"/>
            <a:ext cx="1645800" cy="152400"/>
          </a:xfrm>
          <a:prstGeom prst="rect">
            <a:avLst/>
          </a:prstGeom>
        </p:spPr>
        <p:txBody>
          <a:bodyPr anchorCtr="0" anchor="b" bIns="0" lIns="0" spcFirstLastPara="1" rIns="0" wrap="square" tIns="0">
            <a:noAutofit/>
          </a:bodyPr>
          <a:lstStyle>
            <a:lvl1pPr lvl="0">
              <a:spcBef>
                <a:spcPts val="0"/>
              </a:spcBef>
              <a:spcAft>
                <a:spcPts val="0"/>
              </a:spcAft>
              <a:buClr>
                <a:schemeClr val="dk1"/>
              </a:buClr>
              <a:buSzPts val="1100"/>
              <a:buFont typeface="Newsreader SemiBold"/>
              <a:buNone/>
              <a:defRPr sz="1100">
                <a:solidFill>
                  <a:schemeClr val="dk1"/>
                </a:solidFill>
                <a:latin typeface="Newsreader SemiBold"/>
                <a:ea typeface="Newsreader SemiBold"/>
                <a:cs typeface="Newsreader SemiBold"/>
                <a:sym typeface="Newsreader SemiBold"/>
              </a:defRPr>
            </a:lvl1pPr>
            <a:lvl2pPr lvl="1">
              <a:spcBef>
                <a:spcPts val="0"/>
              </a:spcBef>
              <a:spcAft>
                <a:spcPts val="0"/>
              </a:spcAft>
              <a:buClr>
                <a:schemeClr val="dk1"/>
              </a:buClr>
              <a:buSzPts val="1100"/>
              <a:buFont typeface="DM Sans Light"/>
              <a:buNone/>
              <a:defRPr sz="1100">
                <a:solidFill>
                  <a:schemeClr val="dk1"/>
                </a:solidFill>
                <a:latin typeface="DM Sans Light"/>
                <a:ea typeface="DM Sans Light"/>
                <a:cs typeface="DM Sans Light"/>
                <a:sym typeface="DM Sans Light"/>
              </a:defRPr>
            </a:lvl2pPr>
            <a:lvl3pPr lvl="2">
              <a:spcBef>
                <a:spcPts val="0"/>
              </a:spcBef>
              <a:spcAft>
                <a:spcPts val="0"/>
              </a:spcAft>
              <a:buClr>
                <a:schemeClr val="dk1"/>
              </a:buClr>
              <a:buSzPts val="1100"/>
              <a:buFont typeface="DM Sans Light"/>
              <a:buNone/>
              <a:defRPr sz="1100">
                <a:solidFill>
                  <a:schemeClr val="dk1"/>
                </a:solidFill>
                <a:latin typeface="DM Sans Light"/>
                <a:ea typeface="DM Sans Light"/>
                <a:cs typeface="DM Sans Light"/>
                <a:sym typeface="DM Sans Light"/>
              </a:defRPr>
            </a:lvl3pPr>
            <a:lvl4pPr lvl="3">
              <a:spcBef>
                <a:spcPts val="0"/>
              </a:spcBef>
              <a:spcAft>
                <a:spcPts val="0"/>
              </a:spcAft>
              <a:buClr>
                <a:schemeClr val="dk1"/>
              </a:buClr>
              <a:buSzPts val="1100"/>
              <a:buFont typeface="DM Sans Light"/>
              <a:buNone/>
              <a:defRPr sz="1100">
                <a:solidFill>
                  <a:schemeClr val="dk1"/>
                </a:solidFill>
                <a:latin typeface="DM Sans Light"/>
                <a:ea typeface="DM Sans Light"/>
                <a:cs typeface="DM Sans Light"/>
                <a:sym typeface="DM Sans Light"/>
              </a:defRPr>
            </a:lvl4pPr>
            <a:lvl5pPr lvl="4">
              <a:spcBef>
                <a:spcPts val="0"/>
              </a:spcBef>
              <a:spcAft>
                <a:spcPts val="0"/>
              </a:spcAft>
              <a:buClr>
                <a:schemeClr val="dk1"/>
              </a:buClr>
              <a:buSzPts val="1100"/>
              <a:buFont typeface="DM Sans Light"/>
              <a:buNone/>
              <a:defRPr sz="1100">
                <a:solidFill>
                  <a:schemeClr val="dk1"/>
                </a:solidFill>
                <a:latin typeface="DM Sans Light"/>
                <a:ea typeface="DM Sans Light"/>
                <a:cs typeface="DM Sans Light"/>
                <a:sym typeface="DM Sans Light"/>
              </a:defRPr>
            </a:lvl5pPr>
            <a:lvl6pPr lvl="5">
              <a:spcBef>
                <a:spcPts val="0"/>
              </a:spcBef>
              <a:spcAft>
                <a:spcPts val="0"/>
              </a:spcAft>
              <a:buClr>
                <a:schemeClr val="dk1"/>
              </a:buClr>
              <a:buSzPts val="1100"/>
              <a:buFont typeface="DM Sans Light"/>
              <a:buNone/>
              <a:defRPr sz="1100">
                <a:solidFill>
                  <a:schemeClr val="dk1"/>
                </a:solidFill>
                <a:latin typeface="DM Sans Light"/>
                <a:ea typeface="DM Sans Light"/>
                <a:cs typeface="DM Sans Light"/>
                <a:sym typeface="DM Sans Light"/>
              </a:defRPr>
            </a:lvl6pPr>
            <a:lvl7pPr lvl="6">
              <a:spcBef>
                <a:spcPts val="0"/>
              </a:spcBef>
              <a:spcAft>
                <a:spcPts val="0"/>
              </a:spcAft>
              <a:buClr>
                <a:schemeClr val="dk1"/>
              </a:buClr>
              <a:buSzPts val="1100"/>
              <a:buFont typeface="DM Sans Light"/>
              <a:buNone/>
              <a:defRPr sz="1100">
                <a:solidFill>
                  <a:schemeClr val="dk1"/>
                </a:solidFill>
                <a:latin typeface="DM Sans Light"/>
                <a:ea typeface="DM Sans Light"/>
                <a:cs typeface="DM Sans Light"/>
                <a:sym typeface="DM Sans Light"/>
              </a:defRPr>
            </a:lvl7pPr>
            <a:lvl8pPr lvl="7">
              <a:spcBef>
                <a:spcPts val="0"/>
              </a:spcBef>
              <a:spcAft>
                <a:spcPts val="0"/>
              </a:spcAft>
              <a:buClr>
                <a:schemeClr val="dk1"/>
              </a:buClr>
              <a:buSzPts val="1100"/>
              <a:buFont typeface="DM Sans Light"/>
              <a:buNone/>
              <a:defRPr sz="1100">
                <a:solidFill>
                  <a:schemeClr val="dk1"/>
                </a:solidFill>
                <a:latin typeface="DM Sans Light"/>
                <a:ea typeface="DM Sans Light"/>
                <a:cs typeface="DM Sans Light"/>
                <a:sym typeface="DM Sans Light"/>
              </a:defRPr>
            </a:lvl8pPr>
            <a:lvl9pPr lvl="8">
              <a:spcBef>
                <a:spcPts val="0"/>
              </a:spcBef>
              <a:spcAft>
                <a:spcPts val="0"/>
              </a:spcAft>
              <a:buClr>
                <a:schemeClr val="dk1"/>
              </a:buClr>
              <a:buSzPts val="1100"/>
              <a:buFont typeface="DM Sans Light"/>
              <a:buNone/>
              <a:defRPr sz="1100">
                <a:solidFill>
                  <a:schemeClr val="dk1"/>
                </a:solidFill>
                <a:latin typeface="DM Sans Light"/>
                <a:ea typeface="DM Sans Light"/>
                <a:cs typeface="DM Sans Light"/>
                <a:sym typeface="DM Sans Light"/>
              </a:defRPr>
            </a:lvl9pPr>
          </a:lstStyle>
          <a:p/>
        </p:txBody>
      </p:sp>
      <p:sp>
        <p:nvSpPr>
          <p:cNvPr id="488" name="Google Shape;488;p56"/>
          <p:cNvSpPr txBox="1"/>
          <p:nvPr>
            <p:ph idx="4" type="subTitle"/>
          </p:nvPr>
        </p:nvSpPr>
        <p:spPr>
          <a:xfrm>
            <a:off x="7130875" y="2791120"/>
            <a:ext cx="1645800" cy="1524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1000"/>
              <a:buFont typeface="DM Sans Light"/>
              <a:buNone/>
              <a:defRPr sz="1000">
                <a:solidFill>
                  <a:schemeClr val="dk1"/>
                </a:solidFill>
                <a:latin typeface="DM Sans Light"/>
                <a:ea typeface="DM Sans Light"/>
                <a:cs typeface="DM Sans Light"/>
                <a:sym typeface="DM Sans Light"/>
              </a:defRPr>
            </a:lvl1pPr>
            <a:lvl2pPr lvl="1">
              <a:spcBef>
                <a:spcPts val="0"/>
              </a:spcBef>
              <a:spcAft>
                <a:spcPts val="0"/>
              </a:spcAft>
              <a:buClr>
                <a:schemeClr val="dk1"/>
              </a:buClr>
              <a:buSzPts val="1000"/>
              <a:buFont typeface="DM Sans Light"/>
              <a:buNone/>
              <a:defRPr sz="1000">
                <a:solidFill>
                  <a:schemeClr val="dk1"/>
                </a:solidFill>
                <a:latin typeface="DM Sans Light"/>
                <a:ea typeface="DM Sans Light"/>
                <a:cs typeface="DM Sans Light"/>
                <a:sym typeface="DM Sans Light"/>
              </a:defRPr>
            </a:lvl2pPr>
            <a:lvl3pPr lvl="2">
              <a:spcBef>
                <a:spcPts val="0"/>
              </a:spcBef>
              <a:spcAft>
                <a:spcPts val="0"/>
              </a:spcAft>
              <a:buClr>
                <a:schemeClr val="dk1"/>
              </a:buClr>
              <a:buSzPts val="1000"/>
              <a:buFont typeface="DM Sans Light"/>
              <a:buNone/>
              <a:defRPr sz="1000">
                <a:solidFill>
                  <a:schemeClr val="dk1"/>
                </a:solidFill>
                <a:latin typeface="DM Sans Light"/>
                <a:ea typeface="DM Sans Light"/>
                <a:cs typeface="DM Sans Light"/>
                <a:sym typeface="DM Sans Light"/>
              </a:defRPr>
            </a:lvl3pPr>
            <a:lvl4pPr lvl="3">
              <a:spcBef>
                <a:spcPts val="0"/>
              </a:spcBef>
              <a:spcAft>
                <a:spcPts val="0"/>
              </a:spcAft>
              <a:buClr>
                <a:schemeClr val="dk1"/>
              </a:buClr>
              <a:buSzPts val="1000"/>
              <a:buFont typeface="DM Sans Light"/>
              <a:buNone/>
              <a:defRPr sz="1000">
                <a:solidFill>
                  <a:schemeClr val="dk1"/>
                </a:solidFill>
                <a:latin typeface="DM Sans Light"/>
                <a:ea typeface="DM Sans Light"/>
                <a:cs typeface="DM Sans Light"/>
                <a:sym typeface="DM Sans Light"/>
              </a:defRPr>
            </a:lvl4pPr>
            <a:lvl5pPr lvl="4">
              <a:spcBef>
                <a:spcPts val="0"/>
              </a:spcBef>
              <a:spcAft>
                <a:spcPts val="0"/>
              </a:spcAft>
              <a:buClr>
                <a:schemeClr val="dk1"/>
              </a:buClr>
              <a:buSzPts val="1000"/>
              <a:buFont typeface="DM Sans Light"/>
              <a:buNone/>
              <a:defRPr sz="1000">
                <a:solidFill>
                  <a:schemeClr val="dk1"/>
                </a:solidFill>
                <a:latin typeface="DM Sans Light"/>
                <a:ea typeface="DM Sans Light"/>
                <a:cs typeface="DM Sans Light"/>
                <a:sym typeface="DM Sans Light"/>
              </a:defRPr>
            </a:lvl5pPr>
            <a:lvl6pPr lvl="5">
              <a:spcBef>
                <a:spcPts val="0"/>
              </a:spcBef>
              <a:spcAft>
                <a:spcPts val="0"/>
              </a:spcAft>
              <a:buClr>
                <a:schemeClr val="dk1"/>
              </a:buClr>
              <a:buSzPts val="1000"/>
              <a:buFont typeface="DM Sans Light"/>
              <a:buNone/>
              <a:defRPr sz="1000">
                <a:solidFill>
                  <a:schemeClr val="dk1"/>
                </a:solidFill>
                <a:latin typeface="DM Sans Light"/>
                <a:ea typeface="DM Sans Light"/>
                <a:cs typeface="DM Sans Light"/>
                <a:sym typeface="DM Sans Light"/>
              </a:defRPr>
            </a:lvl6pPr>
            <a:lvl7pPr lvl="6">
              <a:spcBef>
                <a:spcPts val="0"/>
              </a:spcBef>
              <a:spcAft>
                <a:spcPts val="0"/>
              </a:spcAft>
              <a:buClr>
                <a:schemeClr val="dk1"/>
              </a:buClr>
              <a:buSzPts val="1000"/>
              <a:buFont typeface="DM Sans Light"/>
              <a:buNone/>
              <a:defRPr sz="1000">
                <a:solidFill>
                  <a:schemeClr val="dk1"/>
                </a:solidFill>
                <a:latin typeface="DM Sans Light"/>
                <a:ea typeface="DM Sans Light"/>
                <a:cs typeface="DM Sans Light"/>
                <a:sym typeface="DM Sans Light"/>
              </a:defRPr>
            </a:lvl7pPr>
            <a:lvl8pPr lvl="7">
              <a:spcBef>
                <a:spcPts val="0"/>
              </a:spcBef>
              <a:spcAft>
                <a:spcPts val="0"/>
              </a:spcAft>
              <a:buClr>
                <a:schemeClr val="dk1"/>
              </a:buClr>
              <a:buSzPts val="1000"/>
              <a:buFont typeface="DM Sans Light"/>
              <a:buNone/>
              <a:defRPr sz="1000">
                <a:solidFill>
                  <a:schemeClr val="dk1"/>
                </a:solidFill>
                <a:latin typeface="DM Sans Light"/>
                <a:ea typeface="DM Sans Light"/>
                <a:cs typeface="DM Sans Light"/>
                <a:sym typeface="DM Sans Light"/>
              </a:defRPr>
            </a:lvl8pPr>
            <a:lvl9pPr lvl="8">
              <a:spcBef>
                <a:spcPts val="0"/>
              </a:spcBef>
              <a:spcAft>
                <a:spcPts val="0"/>
              </a:spcAft>
              <a:buClr>
                <a:schemeClr val="dk1"/>
              </a:buClr>
              <a:buSzPts val="1000"/>
              <a:buFont typeface="DM Sans Light"/>
              <a:buNone/>
              <a:defRPr sz="1000">
                <a:solidFill>
                  <a:schemeClr val="dk1"/>
                </a:solidFill>
                <a:latin typeface="DM Sans Light"/>
                <a:ea typeface="DM Sans Light"/>
                <a:cs typeface="DM Sans Light"/>
                <a:sym typeface="DM Sans Light"/>
              </a:defRPr>
            </a:lvl9pPr>
          </a:lstStyle>
          <a:p/>
        </p:txBody>
      </p:sp>
      <p:sp>
        <p:nvSpPr>
          <p:cNvPr id="489" name="Google Shape;489;p56"/>
          <p:cNvSpPr txBox="1"/>
          <p:nvPr>
            <p:ph idx="5" type="body"/>
          </p:nvPr>
        </p:nvSpPr>
        <p:spPr>
          <a:xfrm>
            <a:off x="4892138" y="3628800"/>
            <a:ext cx="1645800" cy="680100"/>
          </a:xfrm>
          <a:prstGeom prst="rect">
            <a:avLst/>
          </a:prstGeom>
        </p:spPr>
        <p:txBody>
          <a:bodyPr anchorCtr="0" anchor="t" bIns="0" lIns="0" spcFirstLastPara="1" rIns="0" wrap="square" tIns="0">
            <a:noAutofit/>
          </a:bodyPr>
          <a:lstStyle>
            <a:lvl1pPr indent="-292100" lvl="0" marL="457200">
              <a:spcBef>
                <a:spcPts val="0"/>
              </a:spcBef>
              <a:spcAft>
                <a:spcPts val="0"/>
              </a:spcAft>
              <a:buClr>
                <a:schemeClr val="dk1"/>
              </a:buClr>
              <a:buSzPts val="1000"/>
              <a:buFont typeface="DM Sans Light"/>
              <a:buChar char="●"/>
              <a:defRPr sz="1000">
                <a:solidFill>
                  <a:schemeClr val="dk1"/>
                </a:solidFill>
                <a:latin typeface="DM Sans Light"/>
                <a:ea typeface="DM Sans Light"/>
                <a:cs typeface="DM Sans Light"/>
                <a:sym typeface="DM Sans Light"/>
              </a:defRPr>
            </a:lvl1pPr>
            <a:lvl2pPr indent="-292100" lvl="1" marL="914400">
              <a:spcBef>
                <a:spcPts val="800"/>
              </a:spcBef>
              <a:spcAft>
                <a:spcPts val="0"/>
              </a:spcAft>
              <a:buClr>
                <a:schemeClr val="dk1"/>
              </a:buClr>
              <a:buSzPts val="1000"/>
              <a:buFont typeface="DM Sans Light"/>
              <a:buChar char="○"/>
              <a:defRPr sz="1000">
                <a:solidFill>
                  <a:schemeClr val="dk1"/>
                </a:solidFill>
                <a:latin typeface="DM Sans Light"/>
                <a:ea typeface="DM Sans Light"/>
                <a:cs typeface="DM Sans Light"/>
                <a:sym typeface="DM Sans Light"/>
              </a:defRPr>
            </a:lvl2pPr>
            <a:lvl3pPr indent="-292100" lvl="2" marL="1371600">
              <a:spcBef>
                <a:spcPts val="800"/>
              </a:spcBef>
              <a:spcAft>
                <a:spcPts val="0"/>
              </a:spcAft>
              <a:buClr>
                <a:schemeClr val="dk1"/>
              </a:buClr>
              <a:buSzPts val="1000"/>
              <a:buFont typeface="DM Sans Light"/>
              <a:buChar char="■"/>
              <a:defRPr sz="1000">
                <a:solidFill>
                  <a:schemeClr val="dk1"/>
                </a:solidFill>
                <a:latin typeface="DM Sans Light"/>
                <a:ea typeface="DM Sans Light"/>
                <a:cs typeface="DM Sans Light"/>
                <a:sym typeface="DM Sans Light"/>
              </a:defRPr>
            </a:lvl3pPr>
            <a:lvl4pPr indent="-292100" lvl="3" marL="1828800">
              <a:spcBef>
                <a:spcPts val="800"/>
              </a:spcBef>
              <a:spcAft>
                <a:spcPts val="0"/>
              </a:spcAft>
              <a:buClr>
                <a:schemeClr val="dk1"/>
              </a:buClr>
              <a:buSzPts val="1000"/>
              <a:buFont typeface="DM Sans Light"/>
              <a:buChar char="●"/>
              <a:defRPr sz="1000">
                <a:solidFill>
                  <a:schemeClr val="dk1"/>
                </a:solidFill>
                <a:latin typeface="DM Sans Light"/>
                <a:ea typeface="DM Sans Light"/>
                <a:cs typeface="DM Sans Light"/>
                <a:sym typeface="DM Sans Light"/>
              </a:defRPr>
            </a:lvl4pPr>
            <a:lvl5pPr indent="-292100" lvl="4" marL="2286000">
              <a:spcBef>
                <a:spcPts val="800"/>
              </a:spcBef>
              <a:spcAft>
                <a:spcPts val="0"/>
              </a:spcAft>
              <a:buClr>
                <a:schemeClr val="dk1"/>
              </a:buClr>
              <a:buSzPts val="1000"/>
              <a:buFont typeface="DM Sans Light"/>
              <a:buChar char="○"/>
              <a:defRPr sz="1000">
                <a:solidFill>
                  <a:schemeClr val="dk1"/>
                </a:solidFill>
                <a:latin typeface="DM Sans Light"/>
                <a:ea typeface="DM Sans Light"/>
                <a:cs typeface="DM Sans Light"/>
                <a:sym typeface="DM Sans Light"/>
              </a:defRPr>
            </a:lvl5pPr>
            <a:lvl6pPr indent="-292100" lvl="5" marL="2743200">
              <a:spcBef>
                <a:spcPts val="800"/>
              </a:spcBef>
              <a:spcAft>
                <a:spcPts val="0"/>
              </a:spcAft>
              <a:buClr>
                <a:schemeClr val="dk1"/>
              </a:buClr>
              <a:buSzPts val="1000"/>
              <a:buFont typeface="DM Sans Light"/>
              <a:buChar char="■"/>
              <a:defRPr sz="1000">
                <a:solidFill>
                  <a:schemeClr val="dk1"/>
                </a:solidFill>
                <a:latin typeface="DM Sans Light"/>
                <a:ea typeface="DM Sans Light"/>
                <a:cs typeface="DM Sans Light"/>
                <a:sym typeface="DM Sans Light"/>
              </a:defRPr>
            </a:lvl6pPr>
            <a:lvl7pPr indent="-292100" lvl="6" marL="3200400">
              <a:spcBef>
                <a:spcPts val="800"/>
              </a:spcBef>
              <a:spcAft>
                <a:spcPts val="0"/>
              </a:spcAft>
              <a:buClr>
                <a:schemeClr val="dk1"/>
              </a:buClr>
              <a:buSzPts val="1000"/>
              <a:buFont typeface="DM Sans Light"/>
              <a:buChar char="●"/>
              <a:defRPr sz="1000">
                <a:solidFill>
                  <a:schemeClr val="dk1"/>
                </a:solidFill>
                <a:latin typeface="DM Sans Light"/>
                <a:ea typeface="DM Sans Light"/>
                <a:cs typeface="DM Sans Light"/>
                <a:sym typeface="DM Sans Light"/>
              </a:defRPr>
            </a:lvl7pPr>
            <a:lvl8pPr indent="-292100" lvl="7" marL="3657600">
              <a:spcBef>
                <a:spcPts val="800"/>
              </a:spcBef>
              <a:spcAft>
                <a:spcPts val="0"/>
              </a:spcAft>
              <a:buClr>
                <a:schemeClr val="dk1"/>
              </a:buClr>
              <a:buSzPts val="1000"/>
              <a:buFont typeface="DM Sans Light"/>
              <a:buChar char="○"/>
              <a:defRPr sz="1000">
                <a:solidFill>
                  <a:schemeClr val="dk1"/>
                </a:solidFill>
                <a:latin typeface="DM Sans Light"/>
                <a:ea typeface="DM Sans Light"/>
                <a:cs typeface="DM Sans Light"/>
                <a:sym typeface="DM Sans Light"/>
              </a:defRPr>
            </a:lvl8pPr>
            <a:lvl9pPr indent="-292100" lvl="8" marL="4114800">
              <a:spcBef>
                <a:spcPts val="800"/>
              </a:spcBef>
              <a:spcAft>
                <a:spcPts val="800"/>
              </a:spcAft>
              <a:buClr>
                <a:schemeClr val="dk1"/>
              </a:buClr>
              <a:buSzPts val="1000"/>
              <a:buFont typeface="DM Sans Light"/>
              <a:buChar char="■"/>
              <a:defRPr sz="1000">
                <a:solidFill>
                  <a:schemeClr val="dk1"/>
                </a:solidFill>
                <a:latin typeface="DM Sans Light"/>
                <a:ea typeface="DM Sans Light"/>
                <a:cs typeface="DM Sans Light"/>
                <a:sym typeface="DM Sans Light"/>
              </a:defRPr>
            </a:lvl9pPr>
          </a:lstStyle>
          <a:p/>
        </p:txBody>
      </p:sp>
      <p:sp>
        <p:nvSpPr>
          <p:cNvPr id="490" name="Google Shape;490;p56"/>
          <p:cNvSpPr txBox="1"/>
          <p:nvPr>
            <p:ph idx="6" type="subTitle"/>
          </p:nvPr>
        </p:nvSpPr>
        <p:spPr>
          <a:xfrm>
            <a:off x="4892138" y="2586820"/>
            <a:ext cx="1645800" cy="152400"/>
          </a:xfrm>
          <a:prstGeom prst="rect">
            <a:avLst/>
          </a:prstGeom>
        </p:spPr>
        <p:txBody>
          <a:bodyPr anchorCtr="0" anchor="b" bIns="0" lIns="0" spcFirstLastPara="1" rIns="0" wrap="square" tIns="0">
            <a:noAutofit/>
          </a:bodyPr>
          <a:lstStyle>
            <a:lvl1pPr lvl="0">
              <a:spcBef>
                <a:spcPts val="0"/>
              </a:spcBef>
              <a:spcAft>
                <a:spcPts val="0"/>
              </a:spcAft>
              <a:buClr>
                <a:schemeClr val="dk1"/>
              </a:buClr>
              <a:buSzPts val="1100"/>
              <a:buFont typeface="Newsreader SemiBold"/>
              <a:buNone/>
              <a:defRPr sz="1100">
                <a:solidFill>
                  <a:schemeClr val="dk1"/>
                </a:solidFill>
                <a:latin typeface="Newsreader SemiBold"/>
                <a:ea typeface="Newsreader SemiBold"/>
                <a:cs typeface="Newsreader SemiBold"/>
                <a:sym typeface="Newsreader SemiBold"/>
              </a:defRPr>
            </a:lvl1pPr>
            <a:lvl2pPr lvl="1">
              <a:spcBef>
                <a:spcPts val="0"/>
              </a:spcBef>
              <a:spcAft>
                <a:spcPts val="0"/>
              </a:spcAft>
              <a:buClr>
                <a:schemeClr val="dk1"/>
              </a:buClr>
              <a:buSzPts val="1100"/>
              <a:buFont typeface="DM Sans Light"/>
              <a:buNone/>
              <a:defRPr sz="1100">
                <a:solidFill>
                  <a:schemeClr val="dk1"/>
                </a:solidFill>
                <a:latin typeface="DM Sans Light"/>
                <a:ea typeface="DM Sans Light"/>
                <a:cs typeface="DM Sans Light"/>
                <a:sym typeface="DM Sans Light"/>
              </a:defRPr>
            </a:lvl2pPr>
            <a:lvl3pPr lvl="2">
              <a:spcBef>
                <a:spcPts val="0"/>
              </a:spcBef>
              <a:spcAft>
                <a:spcPts val="0"/>
              </a:spcAft>
              <a:buClr>
                <a:schemeClr val="dk1"/>
              </a:buClr>
              <a:buSzPts val="1100"/>
              <a:buFont typeface="DM Sans Light"/>
              <a:buNone/>
              <a:defRPr sz="1100">
                <a:solidFill>
                  <a:schemeClr val="dk1"/>
                </a:solidFill>
                <a:latin typeface="DM Sans Light"/>
                <a:ea typeface="DM Sans Light"/>
                <a:cs typeface="DM Sans Light"/>
                <a:sym typeface="DM Sans Light"/>
              </a:defRPr>
            </a:lvl3pPr>
            <a:lvl4pPr lvl="3">
              <a:spcBef>
                <a:spcPts val="0"/>
              </a:spcBef>
              <a:spcAft>
                <a:spcPts val="0"/>
              </a:spcAft>
              <a:buClr>
                <a:schemeClr val="dk1"/>
              </a:buClr>
              <a:buSzPts val="1100"/>
              <a:buFont typeface="DM Sans Light"/>
              <a:buNone/>
              <a:defRPr sz="1100">
                <a:solidFill>
                  <a:schemeClr val="dk1"/>
                </a:solidFill>
                <a:latin typeface="DM Sans Light"/>
                <a:ea typeface="DM Sans Light"/>
                <a:cs typeface="DM Sans Light"/>
                <a:sym typeface="DM Sans Light"/>
              </a:defRPr>
            </a:lvl4pPr>
            <a:lvl5pPr lvl="4">
              <a:spcBef>
                <a:spcPts val="0"/>
              </a:spcBef>
              <a:spcAft>
                <a:spcPts val="0"/>
              </a:spcAft>
              <a:buClr>
                <a:schemeClr val="dk1"/>
              </a:buClr>
              <a:buSzPts val="1100"/>
              <a:buFont typeface="DM Sans Light"/>
              <a:buNone/>
              <a:defRPr sz="1100">
                <a:solidFill>
                  <a:schemeClr val="dk1"/>
                </a:solidFill>
                <a:latin typeface="DM Sans Light"/>
                <a:ea typeface="DM Sans Light"/>
                <a:cs typeface="DM Sans Light"/>
                <a:sym typeface="DM Sans Light"/>
              </a:defRPr>
            </a:lvl5pPr>
            <a:lvl6pPr lvl="5">
              <a:spcBef>
                <a:spcPts val="0"/>
              </a:spcBef>
              <a:spcAft>
                <a:spcPts val="0"/>
              </a:spcAft>
              <a:buClr>
                <a:schemeClr val="dk1"/>
              </a:buClr>
              <a:buSzPts val="1100"/>
              <a:buFont typeface="DM Sans Light"/>
              <a:buNone/>
              <a:defRPr sz="1100">
                <a:solidFill>
                  <a:schemeClr val="dk1"/>
                </a:solidFill>
                <a:latin typeface="DM Sans Light"/>
                <a:ea typeface="DM Sans Light"/>
                <a:cs typeface="DM Sans Light"/>
                <a:sym typeface="DM Sans Light"/>
              </a:defRPr>
            </a:lvl6pPr>
            <a:lvl7pPr lvl="6">
              <a:spcBef>
                <a:spcPts val="0"/>
              </a:spcBef>
              <a:spcAft>
                <a:spcPts val="0"/>
              </a:spcAft>
              <a:buClr>
                <a:schemeClr val="dk1"/>
              </a:buClr>
              <a:buSzPts val="1100"/>
              <a:buFont typeface="DM Sans Light"/>
              <a:buNone/>
              <a:defRPr sz="1100">
                <a:solidFill>
                  <a:schemeClr val="dk1"/>
                </a:solidFill>
                <a:latin typeface="DM Sans Light"/>
                <a:ea typeface="DM Sans Light"/>
                <a:cs typeface="DM Sans Light"/>
                <a:sym typeface="DM Sans Light"/>
              </a:defRPr>
            </a:lvl7pPr>
            <a:lvl8pPr lvl="7">
              <a:spcBef>
                <a:spcPts val="0"/>
              </a:spcBef>
              <a:spcAft>
                <a:spcPts val="0"/>
              </a:spcAft>
              <a:buClr>
                <a:schemeClr val="dk1"/>
              </a:buClr>
              <a:buSzPts val="1100"/>
              <a:buFont typeface="DM Sans Light"/>
              <a:buNone/>
              <a:defRPr sz="1100">
                <a:solidFill>
                  <a:schemeClr val="dk1"/>
                </a:solidFill>
                <a:latin typeface="DM Sans Light"/>
                <a:ea typeface="DM Sans Light"/>
                <a:cs typeface="DM Sans Light"/>
                <a:sym typeface="DM Sans Light"/>
              </a:defRPr>
            </a:lvl8pPr>
            <a:lvl9pPr lvl="8">
              <a:spcBef>
                <a:spcPts val="0"/>
              </a:spcBef>
              <a:spcAft>
                <a:spcPts val="0"/>
              </a:spcAft>
              <a:buClr>
                <a:schemeClr val="dk1"/>
              </a:buClr>
              <a:buSzPts val="1100"/>
              <a:buFont typeface="DM Sans Light"/>
              <a:buNone/>
              <a:defRPr sz="1100">
                <a:solidFill>
                  <a:schemeClr val="dk1"/>
                </a:solidFill>
                <a:latin typeface="DM Sans Light"/>
                <a:ea typeface="DM Sans Light"/>
                <a:cs typeface="DM Sans Light"/>
                <a:sym typeface="DM Sans Light"/>
              </a:defRPr>
            </a:lvl9pPr>
          </a:lstStyle>
          <a:p/>
        </p:txBody>
      </p:sp>
      <p:sp>
        <p:nvSpPr>
          <p:cNvPr id="491" name="Google Shape;491;p56"/>
          <p:cNvSpPr txBox="1"/>
          <p:nvPr>
            <p:ph idx="7" type="subTitle"/>
          </p:nvPr>
        </p:nvSpPr>
        <p:spPr>
          <a:xfrm>
            <a:off x="4892138" y="2791120"/>
            <a:ext cx="1645800" cy="1524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1000"/>
              <a:buFont typeface="DM Sans Light"/>
              <a:buNone/>
              <a:defRPr sz="1000">
                <a:solidFill>
                  <a:schemeClr val="dk1"/>
                </a:solidFill>
                <a:latin typeface="DM Sans Light"/>
                <a:ea typeface="DM Sans Light"/>
                <a:cs typeface="DM Sans Light"/>
                <a:sym typeface="DM Sans Light"/>
              </a:defRPr>
            </a:lvl1pPr>
            <a:lvl2pPr lvl="1">
              <a:spcBef>
                <a:spcPts val="0"/>
              </a:spcBef>
              <a:spcAft>
                <a:spcPts val="0"/>
              </a:spcAft>
              <a:buClr>
                <a:schemeClr val="dk1"/>
              </a:buClr>
              <a:buSzPts val="1000"/>
              <a:buFont typeface="DM Sans Light"/>
              <a:buNone/>
              <a:defRPr sz="1000">
                <a:solidFill>
                  <a:schemeClr val="dk1"/>
                </a:solidFill>
                <a:latin typeface="DM Sans Light"/>
                <a:ea typeface="DM Sans Light"/>
                <a:cs typeface="DM Sans Light"/>
                <a:sym typeface="DM Sans Light"/>
              </a:defRPr>
            </a:lvl2pPr>
            <a:lvl3pPr lvl="2">
              <a:spcBef>
                <a:spcPts val="0"/>
              </a:spcBef>
              <a:spcAft>
                <a:spcPts val="0"/>
              </a:spcAft>
              <a:buClr>
                <a:schemeClr val="dk1"/>
              </a:buClr>
              <a:buSzPts val="1000"/>
              <a:buFont typeface="DM Sans Light"/>
              <a:buNone/>
              <a:defRPr sz="1000">
                <a:solidFill>
                  <a:schemeClr val="dk1"/>
                </a:solidFill>
                <a:latin typeface="DM Sans Light"/>
                <a:ea typeface="DM Sans Light"/>
                <a:cs typeface="DM Sans Light"/>
                <a:sym typeface="DM Sans Light"/>
              </a:defRPr>
            </a:lvl3pPr>
            <a:lvl4pPr lvl="3">
              <a:spcBef>
                <a:spcPts val="0"/>
              </a:spcBef>
              <a:spcAft>
                <a:spcPts val="0"/>
              </a:spcAft>
              <a:buClr>
                <a:schemeClr val="dk1"/>
              </a:buClr>
              <a:buSzPts val="1000"/>
              <a:buFont typeface="DM Sans Light"/>
              <a:buNone/>
              <a:defRPr sz="1000">
                <a:solidFill>
                  <a:schemeClr val="dk1"/>
                </a:solidFill>
                <a:latin typeface="DM Sans Light"/>
                <a:ea typeface="DM Sans Light"/>
                <a:cs typeface="DM Sans Light"/>
                <a:sym typeface="DM Sans Light"/>
              </a:defRPr>
            </a:lvl4pPr>
            <a:lvl5pPr lvl="4">
              <a:spcBef>
                <a:spcPts val="0"/>
              </a:spcBef>
              <a:spcAft>
                <a:spcPts val="0"/>
              </a:spcAft>
              <a:buClr>
                <a:schemeClr val="dk1"/>
              </a:buClr>
              <a:buSzPts val="1000"/>
              <a:buFont typeface="DM Sans Light"/>
              <a:buNone/>
              <a:defRPr sz="1000">
                <a:solidFill>
                  <a:schemeClr val="dk1"/>
                </a:solidFill>
                <a:latin typeface="DM Sans Light"/>
                <a:ea typeface="DM Sans Light"/>
                <a:cs typeface="DM Sans Light"/>
                <a:sym typeface="DM Sans Light"/>
              </a:defRPr>
            </a:lvl5pPr>
            <a:lvl6pPr lvl="5">
              <a:spcBef>
                <a:spcPts val="0"/>
              </a:spcBef>
              <a:spcAft>
                <a:spcPts val="0"/>
              </a:spcAft>
              <a:buClr>
                <a:schemeClr val="dk1"/>
              </a:buClr>
              <a:buSzPts val="1000"/>
              <a:buFont typeface="DM Sans Light"/>
              <a:buNone/>
              <a:defRPr sz="1000">
                <a:solidFill>
                  <a:schemeClr val="dk1"/>
                </a:solidFill>
                <a:latin typeface="DM Sans Light"/>
                <a:ea typeface="DM Sans Light"/>
                <a:cs typeface="DM Sans Light"/>
                <a:sym typeface="DM Sans Light"/>
              </a:defRPr>
            </a:lvl6pPr>
            <a:lvl7pPr lvl="6">
              <a:spcBef>
                <a:spcPts val="0"/>
              </a:spcBef>
              <a:spcAft>
                <a:spcPts val="0"/>
              </a:spcAft>
              <a:buClr>
                <a:schemeClr val="dk1"/>
              </a:buClr>
              <a:buSzPts val="1000"/>
              <a:buFont typeface="DM Sans Light"/>
              <a:buNone/>
              <a:defRPr sz="1000">
                <a:solidFill>
                  <a:schemeClr val="dk1"/>
                </a:solidFill>
                <a:latin typeface="DM Sans Light"/>
                <a:ea typeface="DM Sans Light"/>
                <a:cs typeface="DM Sans Light"/>
                <a:sym typeface="DM Sans Light"/>
              </a:defRPr>
            </a:lvl7pPr>
            <a:lvl8pPr lvl="7">
              <a:spcBef>
                <a:spcPts val="0"/>
              </a:spcBef>
              <a:spcAft>
                <a:spcPts val="0"/>
              </a:spcAft>
              <a:buClr>
                <a:schemeClr val="dk1"/>
              </a:buClr>
              <a:buSzPts val="1000"/>
              <a:buFont typeface="DM Sans Light"/>
              <a:buNone/>
              <a:defRPr sz="1000">
                <a:solidFill>
                  <a:schemeClr val="dk1"/>
                </a:solidFill>
                <a:latin typeface="DM Sans Light"/>
                <a:ea typeface="DM Sans Light"/>
                <a:cs typeface="DM Sans Light"/>
                <a:sym typeface="DM Sans Light"/>
              </a:defRPr>
            </a:lvl8pPr>
            <a:lvl9pPr lvl="8">
              <a:spcBef>
                <a:spcPts val="0"/>
              </a:spcBef>
              <a:spcAft>
                <a:spcPts val="0"/>
              </a:spcAft>
              <a:buClr>
                <a:schemeClr val="dk1"/>
              </a:buClr>
              <a:buSzPts val="1000"/>
              <a:buFont typeface="DM Sans Light"/>
              <a:buNone/>
              <a:defRPr sz="1000">
                <a:solidFill>
                  <a:schemeClr val="dk1"/>
                </a:solidFill>
                <a:latin typeface="DM Sans Light"/>
                <a:ea typeface="DM Sans Light"/>
                <a:cs typeface="DM Sans Light"/>
                <a:sym typeface="DM Sans Light"/>
              </a:defRPr>
            </a:lvl9pPr>
          </a:lstStyle>
          <a:p/>
        </p:txBody>
      </p:sp>
      <p:sp>
        <p:nvSpPr>
          <p:cNvPr id="492" name="Google Shape;492;p56"/>
          <p:cNvSpPr txBox="1"/>
          <p:nvPr>
            <p:ph idx="8" type="body"/>
          </p:nvPr>
        </p:nvSpPr>
        <p:spPr>
          <a:xfrm>
            <a:off x="2607050" y="3628800"/>
            <a:ext cx="1645800" cy="680100"/>
          </a:xfrm>
          <a:prstGeom prst="rect">
            <a:avLst/>
          </a:prstGeom>
        </p:spPr>
        <p:txBody>
          <a:bodyPr anchorCtr="0" anchor="t" bIns="0" lIns="0" spcFirstLastPara="1" rIns="0" wrap="square" tIns="0">
            <a:noAutofit/>
          </a:bodyPr>
          <a:lstStyle>
            <a:lvl1pPr indent="-292100" lvl="0" marL="457200">
              <a:lnSpc>
                <a:spcPct val="100000"/>
              </a:lnSpc>
              <a:spcBef>
                <a:spcPts val="0"/>
              </a:spcBef>
              <a:spcAft>
                <a:spcPts val="0"/>
              </a:spcAft>
              <a:buClr>
                <a:schemeClr val="dk1"/>
              </a:buClr>
              <a:buSzPts val="1000"/>
              <a:buFont typeface="DM Sans Light"/>
              <a:buChar char="●"/>
              <a:defRPr sz="1000">
                <a:solidFill>
                  <a:schemeClr val="dk1"/>
                </a:solidFill>
                <a:latin typeface="DM Sans Light"/>
                <a:ea typeface="DM Sans Light"/>
                <a:cs typeface="DM Sans Light"/>
                <a:sym typeface="DM Sans Light"/>
              </a:defRPr>
            </a:lvl1pPr>
            <a:lvl2pPr indent="-292100" lvl="1" marL="914400">
              <a:lnSpc>
                <a:spcPct val="100000"/>
              </a:lnSpc>
              <a:spcBef>
                <a:spcPts val="800"/>
              </a:spcBef>
              <a:spcAft>
                <a:spcPts val="0"/>
              </a:spcAft>
              <a:buClr>
                <a:schemeClr val="dk1"/>
              </a:buClr>
              <a:buSzPts val="1000"/>
              <a:buFont typeface="DM Sans Light"/>
              <a:buChar char="○"/>
              <a:defRPr sz="1000">
                <a:solidFill>
                  <a:schemeClr val="dk1"/>
                </a:solidFill>
                <a:latin typeface="DM Sans Light"/>
                <a:ea typeface="DM Sans Light"/>
                <a:cs typeface="DM Sans Light"/>
                <a:sym typeface="DM Sans Light"/>
              </a:defRPr>
            </a:lvl2pPr>
            <a:lvl3pPr indent="-292100" lvl="2" marL="1371600">
              <a:lnSpc>
                <a:spcPct val="100000"/>
              </a:lnSpc>
              <a:spcBef>
                <a:spcPts val="800"/>
              </a:spcBef>
              <a:spcAft>
                <a:spcPts val="0"/>
              </a:spcAft>
              <a:buClr>
                <a:schemeClr val="dk1"/>
              </a:buClr>
              <a:buSzPts val="1000"/>
              <a:buFont typeface="DM Sans Light"/>
              <a:buChar char="■"/>
              <a:defRPr sz="1000">
                <a:solidFill>
                  <a:schemeClr val="dk1"/>
                </a:solidFill>
                <a:latin typeface="DM Sans Light"/>
                <a:ea typeface="DM Sans Light"/>
                <a:cs typeface="DM Sans Light"/>
                <a:sym typeface="DM Sans Light"/>
              </a:defRPr>
            </a:lvl3pPr>
            <a:lvl4pPr indent="-292100" lvl="3" marL="1828800">
              <a:lnSpc>
                <a:spcPct val="100000"/>
              </a:lnSpc>
              <a:spcBef>
                <a:spcPts val="800"/>
              </a:spcBef>
              <a:spcAft>
                <a:spcPts val="0"/>
              </a:spcAft>
              <a:buClr>
                <a:schemeClr val="dk1"/>
              </a:buClr>
              <a:buSzPts val="1000"/>
              <a:buFont typeface="DM Sans Light"/>
              <a:buChar char="●"/>
              <a:defRPr sz="1000">
                <a:solidFill>
                  <a:schemeClr val="dk1"/>
                </a:solidFill>
                <a:latin typeface="DM Sans Light"/>
                <a:ea typeface="DM Sans Light"/>
                <a:cs typeface="DM Sans Light"/>
                <a:sym typeface="DM Sans Light"/>
              </a:defRPr>
            </a:lvl4pPr>
            <a:lvl5pPr indent="-292100" lvl="4" marL="2286000">
              <a:lnSpc>
                <a:spcPct val="100000"/>
              </a:lnSpc>
              <a:spcBef>
                <a:spcPts val="800"/>
              </a:spcBef>
              <a:spcAft>
                <a:spcPts val="0"/>
              </a:spcAft>
              <a:buClr>
                <a:schemeClr val="dk1"/>
              </a:buClr>
              <a:buSzPts val="1000"/>
              <a:buFont typeface="DM Sans Light"/>
              <a:buChar char="○"/>
              <a:defRPr sz="1000">
                <a:solidFill>
                  <a:schemeClr val="dk1"/>
                </a:solidFill>
                <a:latin typeface="DM Sans Light"/>
                <a:ea typeface="DM Sans Light"/>
                <a:cs typeface="DM Sans Light"/>
                <a:sym typeface="DM Sans Light"/>
              </a:defRPr>
            </a:lvl5pPr>
            <a:lvl6pPr indent="-292100" lvl="5" marL="2743200">
              <a:lnSpc>
                <a:spcPct val="100000"/>
              </a:lnSpc>
              <a:spcBef>
                <a:spcPts val="800"/>
              </a:spcBef>
              <a:spcAft>
                <a:spcPts val="0"/>
              </a:spcAft>
              <a:buClr>
                <a:schemeClr val="dk1"/>
              </a:buClr>
              <a:buSzPts val="1000"/>
              <a:buFont typeface="DM Sans Light"/>
              <a:buChar char="■"/>
              <a:defRPr sz="1000">
                <a:solidFill>
                  <a:schemeClr val="dk1"/>
                </a:solidFill>
                <a:latin typeface="DM Sans Light"/>
                <a:ea typeface="DM Sans Light"/>
                <a:cs typeface="DM Sans Light"/>
                <a:sym typeface="DM Sans Light"/>
              </a:defRPr>
            </a:lvl6pPr>
            <a:lvl7pPr indent="-292100" lvl="6" marL="3200400">
              <a:lnSpc>
                <a:spcPct val="100000"/>
              </a:lnSpc>
              <a:spcBef>
                <a:spcPts val="800"/>
              </a:spcBef>
              <a:spcAft>
                <a:spcPts val="0"/>
              </a:spcAft>
              <a:buClr>
                <a:schemeClr val="dk1"/>
              </a:buClr>
              <a:buSzPts val="1000"/>
              <a:buFont typeface="DM Sans Light"/>
              <a:buChar char="●"/>
              <a:defRPr sz="1000">
                <a:solidFill>
                  <a:schemeClr val="dk1"/>
                </a:solidFill>
                <a:latin typeface="DM Sans Light"/>
                <a:ea typeface="DM Sans Light"/>
                <a:cs typeface="DM Sans Light"/>
                <a:sym typeface="DM Sans Light"/>
              </a:defRPr>
            </a:lvl7pPr>
            <a:lvl8pPr indent="-292100" lvl="7" marL="3657600">
              <a:lnSpc>
                <a:spcPct val="100000"/>
              </a:lnSpc>
              <a:spcBef>
                <a:spcPts val="800"/>
              </a:spcBef>
              <a:spcAft>
                <a:spcPts val="0"/>
              </a:spcAft>
              <a:buClr>
                <a:schemeClr val="dk1"/>
              </a:buClr>
              <a:buSzPts val="1000"/>
              <a:buFont typeface="DM Sans Light"/>
              <a:buChar char="○"/>
              <a:defRPr sz="1000">
                <a:solidFill>
                  <a:schemeClr val="dk1"/>
                </a:solidFill>
                <a:latin typeface="DM Sans Light"/>
                <a:ea typeface="DM Sans Light"/>
                <a:cs typeface="DM Sans Light"/>
                <a:sym typeface="DM Sans Light"/>
              </a:defRPr>
            </a:lvl8pPr>
            <a:lvl9pPr indent="-292100" lvl="8" marL="4114800">
              <a:lnSpc>
                <a:spcPct val="100000"/>
              </a:lnSpc>
              <a:spcBef>
                <a:spcPts val="800"/>
              </a:spcBef>
              <a:spcAft>
                <a:spcPts val="800"/>
              </a:spcAft>
              <a:buClr>
                <a:schemeClr val="dk1"/>
              </a:buClr>
              <a:buSzPts val="1000"/>
              <a:buFont typeface="DM Sans Light"/>
              <a:buChar char="■"/>
              <a:defRPr sz="1000">
                <a:solidFill>
                  <a:schemeClr val="dk1"/>
                </a:solidFill>
                <a:latin typeface="DM Sans Light"/>
                <a:ea typeface="DM Sans Light"/>
                <a:cs typeface="DM Sans Light"/>
                <a:sym typeface="DM Sans Light"/>
              </a:defRPr>
            </a:lvl9pPr>
          </a:lstStyle>
          <a:p/>
        </p:txBody>
      </p:sp>
      <p:sp>
        <p:nvSpPr>
          <p:cNvPr id="493" name="Google Shape;493;p56"/>
          <p:cNvSpPr txBox="1"/>
          <p:nvPr>
            <p:ph idx="9" type="subTitle"/>
          </p:nvPr>
        </p:nvSpPr>
        <p:spPr>
          <a:xfrm>
            <a:off x="2607050" y="2586820"/>
            <a:ext cx="1645800" cy="152400"/>
          </a:xfrm>
          <a:prstGeom prst="rect">
            <a:avLst/>
          </a:prstGeom>
        </p:spPr>
        <p:txBody>
          <a:bodyPr anchorCtr="0" anchor="b" bIns="0" lIns="0" spcFirstLastPara="1" rIns="0" wrap="square" tIns="0">
            <a:noAutofit/>
          </a:bodyPr>
          <a:lstStyle>
            <a:lvl1pPr lvl="0">
              <a:spcBef>
                <a:spcPts val="0"/>
              </a:spcBef>
              <a:spcAft>
                <a:spcPts val="0"/>
              </a:spcAft>
              <a:buClr>
                <a:schemeClr val="dk1"/>
              </a:buClr>
              <a:buSzPts val="1100"/>
              <a:buFont typeface="Newsreader SemiBold"/>
              <a:buNone/>
              <a:defRPr sz="1100">
                <a:solidFill>
                  <a:schemeClr val="dk1"/>
                </a:solidFill>
                <a:latin typeface="Newsreader SemiBold"/>
                <a:ea typeface="Newsreader SemiBold"/>
                <a:cs typeface="Newsreader SemiBold"/>
                <a:sym typeface="Newsreader SemiBold"/>
              </a:defRPr>
            </a:lvl1pPr>
            <a:lvl2pPr lvl="1">
              <a:spcBef>
                <a:spcPts val="0"/>
              </a:spcBef>
              <a:spcAft>
                <a:spcPts val="0"/>
              </a:spcAft>
              <a:buClr>
                <a:schemeClr val="dk1"/>
              </a:buClr>
              <a:buSzPts val="1100"/>
              <a:buFont typeface="DM Sans Light"/>
              <a:buNone/>
              <a:defRPr sz="1100">
                <a:solidFill>
                  <a:schemeClr val="dk1"/>
                </a:solidFill>
                <a:latin typeface="DM Sans Light"/>
                <a:ea typeface="DM Sans Light"/>
                <a:cs typeface="DM Sans Light"/>
                <a:sym typeface="DM Sans Light"/>
              </a:defRPr>
            </a:lvl2pPr>
            <a:lvl3pPr lvl="2">
              <a:spcBef>
                <a:spcPts val="0"/>
              </a:spcBef>
              <a:spcAft>
                <a:spcPts val="0"/>
              </a:spcAft>
              <a:buClr>
                <a:schemeClr val="dk1"/>
              </a:buClr>
              <a:buSzPts val="1100"/>
              <a:buFont typeface="DM Sans Light"/>
              <a:buNone/>
              <a:defRPr sz="1100">
                <a:solidFill>
                  <a:schemeClr val="dk1"/>
                </a:solidFill>
                <a:latin typeface="DM Sans Light"/>
                <a:ea typeface="DM Sans Light"/>
                <a:cs typeface="DM Sans Light"/>
                <a:sym typeface="DM Sans Light"/>
              </a:defRPr>
            </a:lvl3pPr>
            <a:lvl4pPr lvl="3">
              <a:spcBef>
                <a:spcPts val="0"/>
              </a:spcBef>
              <a:spcAft>
                <a:spcPts val="0"/>
              </a:spcAft>
              <a:buClr>
                <a:schemeClr val="dk1"/>
              </a:buClr>
              <a:buSzPts val="1100"/>
              <a:buFont typeface="DM Sans Light"/>
              <a:buNone/>
              <a:defRPr sz="1100">
                <a:solidFill>
                  <a:schemeClr val="dk1"/>
                </a:solidFill>
                <a:latin typeface="DM Sans Light"/>
                <a:ea typeface="DM Sans Light"/>
                <a:cs typeface="DM Sans Light"/>
                <a:sym typeface="DM Sans Light"/>
              </a:defRPr>
            </a:lvl4pPr>
            <a:lvl5pPr lvl="4">
              <a:spcBef>
                <a:spcPts val="0"/>
              </a:spcBef>
              <a:spcAft>
                <a:spcPts val="0"/>
              </a:spcAft>
              <a:buClr>
                <a:schemeClr val="dk1"/>
              </a:buClr>
              <a:buSzPts val="1100"/>
              <a:buFont typeface="DM Sans Light"/>
              <a:buNone/>
              <a:defRPr sz="1100">
                <a:solidFill>
                  <a:schemeClr val="dk1"/>
                </a:solidFill>
                <a:latin typeface="DM Sans Light"/>
                <a:ea typeface="DM Sans Light"/>
                <a:cs typeface="DM Sans Light"/>
                <a:sym typeface="DM Sans Light"/>
              </a:defRPr>
            </a:lvl5pPr>
            <a:lvl6pPr lvl="5">
              <a:spcBef>
                <a:spcPts val="0"/>
              </a:spcBef>
              <a:spcAft>
                <a:spcPts val="0"/>
              </a:spcAft>
              <a:buClr>
                <a:schemeClr val="dk1"/>
              </a:buClr>
              <a:buSzPts val="1100"/>
              <a:buFont typeface="DM Sans Light"/>
              <a:buNone/>
              <a:defRPr sz="1100">
                <a:solidFill>
                  <a:schemeClr val="dk1"/>
                </a:solidFill>
                <a:latin typeface="DM Sans Light"/>
                <a:ea typeface="DM Sans Light"/>
                <a:cs typeface="DM Sans Light"/>
                <a:sym typeface="DM Sans Light"/>
              </a:defRPr>
            </a:lvl6pPr>
            <a:lvl7pPr lvl="6">
              <a:spcBef>
                <a:spcPts val="0"/>
              </a:spcBef>
              <a:spcAft>
                <a:spcPts val="0"/>
              </a:spcAft>
              <a:buClr>
                <a:schemeClr val="dk1"/>
              </a:buClr>
              <a:buSzPts val="1100"/>
              <a:buFont typeface="DM Sans Light"/>
              <a:buNone/>
              <a:defRPr sz="1100">
                <a:solidFill>
                  <a:schemeClr val="dk1"/>
                </a:solidFill>
                <a:latin typeface="DM Sans Light"/>
                <a:ea typeface="DM Sans Light"/>
                <a:cs typeface="DM Sans Light"/>
                <a:sym typeface="DM Sans Light"/>
              </a:defRPr>
            </a:lvl7pPr>
            <a:lvl8pPr lvl="7">
              <a:spcBef>
                <a:spcPts val="0"/>
              </a:spcBef>
              <a:spcAft>
                <a:spcPts val="0"/>
              </a:spcAft>
              <a:buClr>
                <a:schemeClr val="dk1"/>
              </a:buClr>
              <a:buSzPts val="1100"/>
              <a:buFont typeface="DM Sans Light"/>
              <a:buNone/>
              <a:defRPr sz="1100">
                <a:solidFill>
                  <a:schemeClr val="dk1"/>
                </a:solidFill>
                <a:latin typeface="DM Sans Light"/>
                <a:ea typeface="DM Sans Light"/>
                <a:cs typeface="DM Sans Light"/>
                <a:sym typeface="DM Sans Light"/>
              </a:defRPr>
            </a:lvl8pPr>
            <a:lvl9pPr lvl="8">
              <a:spcBef>
                <a:spcPts val="0"/>
              </a:spcBef>
              <a:spcAft>
                <a:spcPts val="0"/>
              </a:spcAft>
              <a:buClr>
                <a:schemeClr val="dk1"/>
              </a:buClr>
              <a:buSzPts val="1100"/>
              <a:buFont typeface="DM Sans Light"/>
              <a:buNone/>
              <a:defRPr sz="1100">
                <a:solidFill>
                  <a:schemeClr val="dk1"/>
                </a:solidFill>
                <a:latin typeface="DM Sans Light"/>
                <a:ea typeface="DM Sans Light"/>
                <a:cs typeface="DM Sans Light"/>
                <a:sym typeface="DM Sans Light"/>
              </a:defRPr>
            </a:lvl9pPr>
          </a:lstStyle>
          <a:p/>
        </p:txBody>
      </p:sp>
      <p:sp>
        <p:nvSpPr>
          <p:cNvPr id="494" name="Google Shape;494;p56"/>
          <p:cNvSpPr txBox="1"/>
          <p:nvPr>
            <p:ph idx="13" type="subTitle"/>
          </p:nvPr>
        </p:nvSpPr>
        <p:spPr>
          <a:xfrm>
            <a:off x="2607050" y="2791120"/>
            <a:ext cx="1645800" cy="1524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1000"/>
              <a:buFont typeface="DM Sans Light"/>
              <a:buNone/>
              <a:defRPr sz="1000">
                <a:solidFill>
                  <a:schemeClr val="dk1"/>
                </a:solidFill>
                <a:latin typeface="DM Sans Light"/>
                <a:ea typeface="DM Sans Light"/>
                <a:cs typeface="DM Sans Light"/>
                <a:sym typeface="DM Sans Light"/>
              </a:defRPr>
            </a:lvl1pPr>
            <a:lvl2pPr lvl="1">
              <a:spcBef>
                <a:spcPts val="0"/>
              </a:spcBef>
              <a:spcAft>
                <a:spcPts val="0"/>
              </a:spcAft>
              <a:buClr>
                <a:schemeClr val="dk1"/>
              </a:buClr>
              <a:buSzPts val="1000"/>
              <a:buFont typeface="DM Sans Light"/>
              <a:buNone/>
              <a:defRPr sz="1000">
                <a:solidFill>
                  <a:schemeClr val="dk1"/>
                </a:solidFill>
                <a:latin typeface="DM Sans Light"/>
                <a:ea typeface="DM Sans Light"/>
                <a:cs typeface="DM Sans Light"/>
                <a:sym typeface="DM Sans Light"/>
              </a:defRPr>
            </a:lvl2pPr>
            <a:lvl3pPr lvl="2">
              <a:spcBef>
                <a:spcPts val="0"/>
              </a:spcBef>
              <a:spcAft>
                <a:spcPts val="0"/>
              </a:spcAft>
              <a:buClr>
                <a:schemeClr val="dk1"/>
              </a:buClr>
              <a:buSzPts val="1000"/>
              <a:buFont typeface="DM Sans Light"/>
              <a:buNone/>
              <a:defRPr sz="1000">
                <a:solidFill>
                  <a:schemeClr val="dk1"/>
                </a:solidFill>
                <a:latin typeface="DM Sans Light"/>
                <a:ea typeface="DM Sans Light"/>
                <a:cs typeface="DM Sans Light"/>
                <a:sym typeface="DM Sans Light"/>
              </a:defRPr>
            </a:lvl3pPr>
            <a:lvl4pPr lvl="3">
              <a:spcBef>
                <a:spcPts val="0"/>
              </a:spcBef>
              <a:spcAft>
                <a:spcPts val="0"/>
              </a:spcAft>
              <a:buClr>
                <a:schemeClr val="dk1"/>
              </a:buClr>
              <a:buSzPts val="1000"/>
              <a:buFont typeface="DM Sans Light"/>
              <a:buNone/>
              <a:defRPr sz="1000">
                <a:solidFill>
                  <a:schemeClr val="dk1"/>
                </a:solidFill>
                <a:latin typeface="DM Sans Light"/>
                <a:ea typeface="DM Sans Light"/>
                <a:cs typeface="DM Sans Light"/>
                <a:sym typeface="DM Sans Light"/>
              </a:defRPr>
            </a:lvl4pPr>
            <a:lvl5pPr lvl="4">
              <a:spcBef>
                <a:spcPts val="0"/>
              </a:spcBef>
              <a:spcAft>
                <a:spcPts val="0"/>
              </a:spcAft>
              <a:buClr>
                <a:schemeClr val="dk1"/>
              </a:buClr>
              <a:buSzPts val="1000"/>
              <a:buFont typeface="DM Sans Light"/>
              <a:buNone/>
              <a:defRPr sz="1000">
                <a:solidFill>
                  <a:schemeClr val="dk1"/>
                </a:solidFill>
                <a:latin typeface="DM Sans Light"/>
                <a:ea typeface="DM Sans Light"/>
                <a:cs typeface="DM Sans Light"/>
                <a:sym typeface="DM Sans Light"/>
              </a:defRPr>
            </a:lvl5pPr>
            <a:lvl6pPr lvl="5">
              <a:spcBef>
                <a:spcPts val="0"/>
              </a:spcBef>
              <a:spcAft>
                <a:spcPts val="0"/>
              </a:spcAft>
              <a:buClr>
                <a:schemeClr val="dk1"/>
              </a:buClr>
              <a:buSzPts val="1000"/>
              <a:buFont typeface="DM Sans Light"/>
              <a:buNone/>
              <a:defRPr sz="1000">
                <a:solidFill>
                  <a:schemeClr val="dk1"/>
                </a:solidFill>
                <a:latin typeface="DM Sans Light"/>
                <a:ea typeface="DM Sans Light"/>
                <a:cs typeface="DM Sans Light"/>
                <a:sym typeface="DM Sans Light"/>
              </a:defRPr>
            </a:lvl6pPr>
            <a:lvl7pPr lvl="6">
              <a:spcBef>
                <a:spcPts val="0"/>
              </a:spcBef>
              <a:spcAft>
                <a:spcPts val="0"/>
              </a:spcAft>
              <a:buClr>
                <a:schemeClr val="dk1"/>
              </a:buClr>
              <a:buSzPts val="1000"/>
              <a:buFont typeface="DM Sans Light"/>
              <a:buNone/>
              <a:defRPr sz="1000">
                <a:solidFill>
                  <a:schemeClr val="dk1"/>
                </a:solidFill>
                <a:latin typeface="DM Sans Light"/>
                <a:ea typeface="DM Sans Light"/>
                <a:cs typeface="DM Sans Light"/>
                <a:sym typeface="DM Sans Light"/>
              </a:defRPr>
            </a:lvl7pPr>
            <a:lvl8pPr lvl="7">
              <a:spcBef>
                <a:spcPts val="0"/>
              </a:spcBef>
              <a:spcAft>
                <a:spcPts val="0"/>
              </a:spcAft>
              <a:buClr>
                <a:schemeClr val="dk1"/>
              </a:buClr>
              <a:buSzPts val="1000"/>
              <a:buFont typeface="DM Sans Light"/>
              <a:buNone/>
              <a:defRPr sz="1000">
                <a:solidFill>
                  <a:schemeClr val="dk1"/>
                </a:solidFill>
                <a:latin typeface="DM Sans Light"/>
                <a:ea typeface="DM Sans Light"/>
                <a:cs typeface="DM Sans Light"/>
                <a:sym typeface="DM Sans Light"/>
              </a:defRPr>
            </a:lvl8pPr>
            <a:lvl9pPr lvl="8">
              <a:spcBef>
                <a:spcPts val="0"/>
              </a:spcBef>
              <a:spcAft>
                <a:spcPts val="0"/>
              </a:spcAft>
              <a:buClr>
                <a:schemeClr val="dk1"/>
              </a:buClr>
              <a:buSzPts val="1000"/>
              <a:buFont typeface="DM Sans Light"/>
              <a:buNone/>
              <a:defRPr sz="1000">
                <a:solidFill>
                  <a:schemeClr val="dk1"/>
                </a:solidFill>
                <a:latin typeface="DM Sans Light"/>
                <a:ea typeface="DM Sans Light"/>
                <a:cs typeface="DM Sans Light"/>
                <a:sym typeface="DM Sans Light"/>
              </a:defRPr>
            </a:lvl9pPr>
          </a:lstStyle>
          <a:p/>
        </p:txBody>
      </p:sp>
      <p:sp>
        <p:nvSpPr>
          <p:cNvPr id="495" name="Google Shape;495;p56"/>
          <p:cNvSpPr txBox="1"/>
          <p:nvPr>
            <p:ph idx="14" type="body"/>
          </p:nvPr>
        </p:nvSpPr>
        <p:spPr>
          <a:xfrm>
            <a:off x="361975" y="3628800"/>
            <a:ext cx="1645800" cy="680100"/>
          </a:xfrm>
          <a:prstGeom prst="rect">
            <a:avLst/>
          </a:prstGeom>
        </p:spPr>
        <p:txBody>
          <a:bodyPr anchorCtr="0" anchor="t" bIns="0" lIns="0" spcFirstLastPara="1" rIns="0" wrap="square" tIns="0">
            <a:noAutofit/>
          </a:bodyPr>
          <a:lstStyle>
            <a:lvl1pPr indent="-292100" lvl="0" marL="457200">
              <a:spcBef>
                <a:spcPts val="0"/>
              </a:spcBef>
              <a:spcAft>
                <a:spcPts val="0"/>
              </a:spcAft>
              <a:buClr>
                <a:schemeClr val="dk1"/>
              </a:buClr>
              <a:buSzPts val="1000"/>
              <a:buFont typeface="DM Sans Light"/>
              <a:buChar char="●"/>
              <a:defRPr sz="1000">
                <a:solidFill>
                  <a:schemeClr val="dk1"/>
                </a:solidFill>
                <a:latin typeface="DM Sans Light"/>
                <a:ea typeface="DM Sans Light"/>
                <a:cs typeface="DM Sans Light"/>
                <a:sym typeface="DM Sans Light"/>
              </a:defRPr>
            </a:lvl1pPr>
            <a:lvl2pPr indent="-292100" lvl="1" marL="914400">
              <a:spcBef>
                <a:spcPts val="800"/>
              </a:spcBef>
              <a:spcAft>
                <a:spcPts val="0"/>
              </a:spcAft>
              <a:buClr>
                <a:schemeClr val="dk1"/>
              </a:buClr>
              <a:buSzPts val="1000"/>
              <a:buFont typeface="DM Sans Light"/>
              <a:buChar char="○"/>
              <a:defRPr sz="1000">
                <a:solidFill>
                  <a:schemeClr val="dk1"/>
                </a:solidFill>
                <a:latin typeface="DM Sans Light"/>
                <a:ea typeface="DM Sans Light"/>
                <a:cs typeface="DM Sans Light"/>
                <a:sym typeface="DM Sans Light"/>
              </a:defRPr>
            </a:lvl2pPr>
            <a:lvl3pPr indent="-292100" lvl="2" marL="1371600">
              <a:spcBef>
                <a:spcPts val="800"/>
              </a:spcBef>
              <a:spcAft>
                <a:spcPts val="0"/>
              </a:spcAft>
              <a:buClr>
                <a:schemeClr val="dk1"/>
              </a:buClr>
              <a:buSzPts val="1000"/>
              <a:buFont typeface="DM Sans Light"/>
              <a:buChar char="■"/>
              <a:defRPr sz="1000">
                <a:solidFill>
                  <a:schemeClr val="dk1"/>
                </a:solidFill>
                <a:latin typeface="DM Sans Light"/>
                <a:ea typeface="DM Sans Light"/>
                <a:cs typeface="DM Sans Light"/>
                <a:sym typeface="DM Sans Light"/>
              </a:defRPr>
            </a:lvl3pPr>
            <a:lvl4pPr indent="-292100" lvl="3" marL="1828800">
              <a:spcBef>
                <a:spcPts val="800"/>
              </a:spcBef>
              <a:spcAft>
                <a:spcPts val="0"/>
              </a:spcAft>
              <a:buClr>
                <a:schemeClr val="dk1"/>
              </a:buClr>
              <a:buSzPts val="1000"/>
              <a:buFont typeface="DM Sans Light"/>
              <a:buChar char="●"/>
              <a:defRPr sz="1000">
                <a:solidFill>
                  <a:schemeClr val="dk1"/>
                </a:solidFill>
                <a:latin typeface="DM Sans Light"/>
                <a:ea typeface="DM Sans Light"/>
                <a:cs typeface="DM Sans Light"/>
                <a:sym typeface="DM Sans Light"/>
              </a:defRPr>
            </a:lvl4pPr>
            <a:lvl5pPr indent="-292100" lvl="4" marL="2286000">
              <a:spcBef>
                <a:spcPts val="800"/>
              </a:spcBef>
              <a:spcAft>
                <a:spcPts val="0"/>
              </a:spcAft>
              <a:buClr>
                <a:schemeClr val="dk1"/>
              </a:buClr>
              <a:buSzPts val="1000"/>
              <a:buFont typeface="DM Sans Light"/>
              <a:buChar char="○"/>
              <a:defRPr sz="1000">
                <a:solidFill>
                  <a:schemeClr val="dk1"/>
                </a:solidFill>
                <a:latin typeface="DM Sans Light"/>
                <a:ea typeface="DM Sans Light"/>
                <a:cs typeface="DM Sans Light"/>
                <a:sym typeface="DM Sans Light"/>
              </a:defRPr>
            </a:lvl5pPr>
            <a:lvl6pPr indent="-292100" lvl="5" marL="2743200">
              <a:spcBef>
                <a:spcPts val="800"/>
              </a:spcBef>
              <a:spcAft>
                <a:spcPts val="0"/>
              </a:spcAft>
              <a:buClr>
                <a:schemeClr val="dk1"/>
              </a:buClr>
              <a:buSzPts val="1000"/>
              <a:buFont typeface="DM Sans Light"/>
              <a:buChar char="■"/>
              <a:defRPr sz="1000">
                <a:solidFill>
                  <a:schemeClr val="dk1"/>
                </a:solidFill>
                <a:latin typeface="DM Sans Light"/>
                <a:ea typeface="DM Sans Light"/>
                <a:cs typeface="DM Sans Light"/>
                <a:sym typeface="DM Sans Light"/>
              </a:defRPr>
            </a:lvl6pPr>
            <a:lvl7pPr indent="-292100" lvl="6" marL="3200400">
              <a:spcBef>
                <a:spcPts val="800"/>
              </a:spcBef>
              <a:spcAft>
                <a:spcPts val="0"/>
              </a:spcAft>
              <a:buClr>
                <a:schemeClr val="dk1"/>
              </a:buClr>
              <a:buSzPts val="1000"/>
              <a:buFont typeface="DM Sans Light"/>
              <a:buChar char="●"/>
              <a:defRPr sz="1000">
                <a:solidFill>
                  <a:schemeClr val="dk1"/>
                </a:solidFill>
                <a:latin typeface="DM Sans Light"/>
                <a:ea typeface="DM Sans Light"/>
                <a:cs typeface="DM Sans Light"/>
                <a:sym typeface="DM Sans Light"/>
              </a:defRPr>
            </a:lvl7pPr>
            <a:lvl8pPr indent="-292100" lvl="7" marL="3657600">
              <a:spcBef>
                <a:spcPts val="800"/>
              </a:spcBef>
              <a:spcAft>
                <a:spcPts val="0"/>
              </a:spcAft>
              <a:buClr>
                <a:schemeClr val="dk1"/>
              </a:buClr>
              <a:buSzPts val="1000"/>
              <a:buFont typeface="DM Sans Light"/>
              <a:buChar char="○"/>
              <a:defRPr sz="1000">
                <a:solidFill>
                  <a:schemeClr val="dk1"/>
                </a:solidFill>
                <a:latin typeface="DM Sans Light"/>
                <a:ea typeface="DM Sans Light"/>
                <a:cs typeface="DM Sans Light"/>
                <a:sym typeface="DM Sans Light"/>
              </a:defRPr>
            </a:lvl8pPr>
            <a:lvl9pPr indent="-292100" lvl="8" marL="4114800">
              <a:spcBef>
                <a:spcPts val="800"/>
              </a:spcBef>
              <a:spcAft>
                <a:spcPts val="800"/>
              </a:spcAft>
              <a:buClr>
                <a:schemeClr val="dk1"/>
              </a:buClr>
              <a:buSzPts val="1000"/>
              <a:buFont typeface="DM Sans Light"/>
              <a:buChar char="■"/>
              <a:defRPr sz="1000">
                <a:solidFill>
                  <a:schemeClr val="dk1"/>
                </a:solidFill>
                <a:latin typeface="DM Sans Light"/>
                <a:ea typeface="DM Sans Light"/>
                <a:cs typeface="DM Sans Light"/>
                <a:sym typeface="DM Sans Light"/>
              </a:defRPr>
            </a:lvl9pPr>
          </a:lstStyle>
          <a:p/>
        </p:txBody>
      </p:sp>
      <p:sp>
        <p:nvSpPr>
          <p:cNvPr id="496" name="Google Shape;496;p56"/>
          <p:cNvSpPr txBox="1"/>
          <p:nvPr>
            <p:ph idx="15" type="subTitle"/>
          </p:nvPr>
        </p:nvSpPr>
        <p:spPr>
          <a:xfrm>
            <a:off x="361975" y="2586820"/>
            <a:ext cx="1645800" cy="152400"/>
          </a:xfrm>
          <a:prstGeom prst="rect">
            <a:avLst/>
          </a:prstGeom>
        </p:spPr>
        <p:txBody>
          <a:bodyPr anchorCtr="0" anchor="b" bIns="0" lIns="0" spcFirstLastPara="1" rIns="0" wrap="square" tIns="0">
            <a:noAutofit/>
          </a:bodyPr>
          <a:lstStyle>
            <a:lvl1pPr lvl="0">
              <a:spcBef>
                <a:spcPts val="0"/>
              </a:spcBef>
              <a:spcAft>
                <a:spcPts val="0"/>
              </a:spcAft>
              <a:buClr>
                <a:schemeClr val="dk1"/>
              </a:buClr>
              <a:buSzPts val="1100"/>
              <a:buFont typeface="Newsreader SemiBold"/>
              <a:buNone/>
              <a:defRPr sz="1100">
                <a:solidFill>
                  <a:schemeClr val="dk1"/>
                </a:solidFill>
                <a:latin typeface="Newsreader SemiBold"/>
                <a:ea typeface="Newsreader SemiBold"/>
                <a:cs typeface="Newsreader SemiBold"/>
                <a:sym typeface="Newsreader SemiBold"/>
              </a:defRPr>
            </a:lvl1pPr>
            <a:lvl2pPr lvl="1">
              <a:spcBef>
                <a:spcPts val="0"/>
              </a:spcBef>
              <a:spcAft>
                <a:spcPts val="0"/>
              </a:spcAft>
              <a:buClr>
                <a:schemeClr val="dk1"/>
              </a:buClr>
              <a:buSzPts val="1100"/>
              <a:buFont typeface="DM Sans Light"/>
              <a:buNone/>
              <a:defRPr sz="1100">
                <a:solidFill>
                  <a:schemeClr val="dk1"/>
                </a:solidFill>
                <a:latin typeface="DM Sans Light"/>
                <a:ea typeface="DM Sans Light"/>
                <a:cs typeface="DM Sans Light"/>
                <a:sym typeface="DM Sans Light"/>
              </a:defRPr>
            </a:lvl2pPr>
            <a:lvl3pPr lvl="2">
              <a:spcBef>
                <a:spcPts val="0"/>
              </a:spcBef>
              <a:spcAft>
                <a:spcPts val="0"/>
              </a:spcAft>
              <a:buClr>
                <a:schemeClr val="dk1"/>
              </a:buClr>
              <a:buSzPts val="1100"/>
              <a:buFont typeface="DM Sans Light"/>
              <a:buNone/>
              <a:defRPr sz="1100">
                <a:solidFill>
                  <a:schemeClr val="dk1"/>
                </a:solidFill>
                <a:latin typeface="DM Sans Light"/>
                <a:ea typeface="DM Sans Light"/>
                <a:cs typeface="DM Sans Light"/>
                <a:sym typeface="DM Sans Light"/>
              </a:defRPr>
            </a:lvl3pPr>
            <a:lvl4pPr lvl="3">
              <a:spcBef>
                <a:spcPts val="0"/>
              </a:spcBef>
              <a:spcAft>
                <a:spcPts val="0"/>
              </a:spcAft>
              <a:buClr>
                <a:schemeClr val="dk1"/>
              </a:buClr>
              <a:buSzPts val="1100"/>
              <a:buFont typeface="DM Sans Light"/>
              <a:buNone/>
              <a:defRPr sz="1100">
                <a:solidFill>
                  <a:schemeClr val="dk1"/>
                </a:solidFill>
                <a:latin typeface="DM Sans Light"/>
                <a:ea typeface="DM Sans Light"/>
                <a:cs typeface="DM Sans Light"/>
                <a:sym typeface="DM Sans Light"/>
              </a:defRPr>
            </a:lvl4pPr>
            <a:lvl5pPr lvl="4">
              <a:spcBef>
                <a:spcPts val="0"/>
              </a:spcBef>
              <a:spcAft>
                <a:spcPts val="0"/>
              </a:spcAft>
              <a:buClr>
                <a:schemeClr val="dk1"/>
              </a:buClr>
              <a:buSzPts val="1100"/>
              <a:buFont typeface="DM Sans Light"/>
              <a:buNone/>
              <a:defRPr sz="1100">
                <a:solidFill>
                  <a:schemeClr val="dk1"/>
                </a:solidFill>
                <a:latin typeface="DM Sans Light"/>
                <a:ea typeface="DM Sans Light"/>
                <a:cs typeface="DM Sans Light"/>
                <a:sym typeface="DM Sans Light"/>
              </a:defRPr>
            </a:lvl5pPr>
            <a:lvl6pPr lvl="5">
              <a:spcBef>
                <a:spcPts val="0"/>
              </a:spcBef>
              <a:spcAft>
                <a:spcPts val="0"/>
              </a:spcAft>
              <a:buClr>
                <a:schemeClr val="dk1"/>
              </a:buClr>
              <a:buSzPts val="1100"/>
              <a:buFont typeface="DM Sans Light"/>
              <a:buNone/>
              <a:defRPr sz="1100">
                <a:solidFill>
                  <a:schemeClr val="dk1"/>
                </a:solidFill>
                <a:latin typeface="DM Sans Light"/>
                <a:ea typeface="DM Sans Light"/>
                <a:cs typeface="DM Sans Light"/>
                <a:sym typeface="DM Sans Light"/>
              </a:defRPr>
            </a:lvl6pPr>
            <a:lvl7pPr lvl="6">
              <a:spcBef>
                <a:spcPts val="0"/>
              </a:spcBef>
              <a:spcAft>
                <a:spcPts val="0"/>
              </a:spcAft>
              <a:buClr>
                <a:schemeClr val="dk1"/>
              </a:buClr>
              <a:buSzPts val="1100"/>
              <a:buFont typeface="DM Sans Light"/>
              <a:buNone/>
              <a:defRPr sz="1100">
                <a:solidFill>
                  <a:schemeClr val="dk1"/>
                </a:solidFill>
                <a:latin typeface="DM Sans Light"/>
                <a:ea typeface="DM Sans Light"/>
                <a:cs typeface="DM Sans Light"/>
                <a:sym typeface="DM Sans Light"/>
              </a:defRPr>
            </a:lvl7pPr>
            <a:lvl8pPr lvl="7">
              <a:spcBef>
                <a:spcPts val="0"/>
              </a:spcBef>
              <a:spcAft>
                <a:spcPts val="0"/>
              </a:spcAft>
              <a:buClr>
                <a:schemeClr val="dk1"/>
              </a:buClr>
              <a:buSzPts val="1100"/>
              <a:buFont typeface="DM Sans Light"/>
              <a:buNone/>
              <a:defRPr sz="1100">
                <a:solidFill>
                  <a:schemeClr val="dk1"/>
                </a:solidFill>
                <a:latin typeface="DM Sans Light"/>
                <a:ea typeface="DM Sans Light"/>
                <a:cs typeface="DM Sans Light"/>
                <a:sym typeface="DM Sans Light"/>
              </a:defRPr>
            </a:lvl8pPr>
            <a:lvl9pPr lvl="8">
              <a:spcBef>
                <a:spcPts val="0"/>
              </a:spcBef>
              <a:spcAft>
                <a:spcPts val="0"/>
              </a:spcAft>
              <a:buClr>
                <a:schemeClr val="dk1"/>
              </a:buClr>
              <a:buSzPts val="1100"/>
              <a:buFont typeface="DM Sans Light"/>
              <a:buNone/>
              <a:defRPr sz="1100">
                <a:solidFill>
                  <a:schemeClr val="dk1"/>
                </a:solidFill>
                <a:latin typeface="DM Sans Light"/>
                <a:ea typeface="DM Sans Light"/>
                <a:cs typeface="DM Sans Light"/>
                <a:sym typeface="DM Sans Light"/>
              </a:defRPr>
            </a:lvl9pPr>
          </a:lstStyle>
          <a:p/>
        </p:txBody>
      </p:sp>
      <p:sp>
        <p:nvSpPr>
          <p:cNvPr id="497" name="Google Shape;497;p56"/>
          <p:cNvSpPr txBox="1"/>
          <p:nvPr>
            <p:ph idx="16" type="subTitle"/>
          </p:nvPr>
        </p:nvSpPr>
        <p:spPr>
          <a:xfrm>
            <a:off x="361975" y="2791120"/>
            <a:ext cx="1645800" cy="1524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1000"/>
              <a:buFont typeface="DM Sans Light"/>
              <a:buNone/>
              <a:defRPr sz="1000">
                <a:solidFill>
                  <a:schemeClr val="dk1"/>
                </a:solidFill>
                <a:latin typeface="DM Sans Light"/>
                <a:ea typeface="DM Sans Light"/>
                <a:cs typeface="DM Sans Light"/>
                <a:sym typeface="DM Sans Light"/>
              </a:defRPr>
            </a:lvl1pPr>
            <a:lvl2pPr lvl="1">
              <a:spcBef>
                <a:spcPts val="0"/>
              </a:spcBef>
              <a:spcAft>
                <a:spcPts val="0"/>
              </a:spcAft>
              <a:buClr>
                <a:schemeClr val="dk1"/>
              </a:buClr>
              <a:buSzPts val="1000"/>
              <a:buFont typeface="DM Sans Light"/>
              <a:buNone/>
              <a:defRPr sz="1000">
                <a:solidFill>
                  <a:schemeClr val="dk1"/>
                </a:solidFill>
                <a:latin typeface="DM Sans Light"/>
                <a:ea typeface="DM Sans Light"/>
                <a:cs typeface="DM Sans Light"/>
                <a:sym typeface="DM Sans Light"/>
              </a:defRPr>
            </a:lvl2pPr>
            <a:lvl3pPr lvl="2">
              <a:spcBef>
                <a:spcPts val="0"/>
              </a:spcBef>
              <a:spcAft>
                <a:spcPts val="0"/>
              </a:spcAft>
              <a:buClr>
                <a:schemeClr val="dk1"/>
              </a:buClr>
              <a:buSzPts val="1000"/>
              <a:buFont typeface="DM Sans Light"/>
              <a:buNone/>
              <a:defRPr sz="1000">
                <a:solidFill>
                  <a:schemeClr val="dk1"/>
                </a:solidFill>
                <a:latin typeface="DM Sans Light"/>
                <a:ea typeface="DM Sans Light"/>
                <a:cs typeface="DM Sans Light"/>
                <a:sym typeface="DM Sans Light"/>
              </a:defRPr>
            </a:lvl3pPr>
            <a:lvl4pPr lvl="3">
              <a:spcBef>
                <a:spcPts val="0"/>
              </a:spcBef>
              <a:spcAft>
                <a:spcPts val="0"/>
              </a:spcAft>
              <a:buClr>
                <a:schemeClr val="dk1"/>
              </a:buClr>
              <a:buSzPts val="1000"/>
              <a:buFont typeface="DM Sans Light"/>
              <a:buNone/>
              <a:defRPr sz="1000">
                <a:solidFill>
                  <a:schemeClr val="dk1"/>
                </a:solidFill>
                <a:latin typeface="DM Sans Light"/>
                <a:ea typeface="DM Sans Light"/>
                <a:cs typeface="DM Sans Light"/>
                <a:sym typeface="DM Sans Light"/>
              </a:defRPr>
            </a:lvl4pPr>
            <a:lvl5pPr lvl="4">
              <a:spcBef>
                <a:spcPts val="0"/>
              </a:spcBef>
              <a:spcAft>
                <a:spcPts val="0"/>
              </a:spcAft>
              <a:buClr>
                <a:schemeClr val="dk1"/>
              </a:buClr>
              <a:buSzPts val="1000"/>
              <a:buFont typeface="DM Sans Light"/>
              <a:buNone/>
              <a:defRPr sz="1000">
                <a:solidFill>
                  <a:schemeClr val="dk1"/>
                </a:solidFill>
                <a:latin typeface="DM Sans Light"/>
                <a:ea typeface="DM Sans Light"/>
                <a:cs typeface="DM Sans Light"/>
                <a:sym typeface="DM Sans Light"/>
              </a:defRPr>
            </a:lvl5pPr>
            <a:lvl6pPr lvl="5">
              <a:spcBef>
                <a:spcPts val="0"/>
              </a:spcBef>
              <a:spcAft>
                <a:spcPts val="0"/>
              </a:spcAft>
              <a:buClr>
                <a:schemeClr val="dk1"/>
              </a:buClr>
              <a:buSzPts val="1000"/>
              <a:buFont typeface="DM Sans Light"/>
              <a:buNone/>
              <a:defRPr sz="1000">
                <a:solidFill>
                  <a:schemeClr val="dk1"/>
                </a:solidFill>
                <a:latin typeface="DM Sans Light"/>
                <a:ea typeface="DM Sans Light"/>
                <a:cs typeface="DM Sans Light"/>
                <a:sym typeface="DM Sans Light"/>
              </a:defRPr>
            </a:lvl6pPr>
            <a:lvl7pPr lvl="6">
              <a:spcBef>
                <a:spcPts val="0"/>
              </a:spcBef>
              <a:spcAft>
                <a:spcPts val="0"/>
              </a:spcAft>
              <a:buClr>
                <a:schemeClr val="dk1"/>
              </a:buClr>
              <a:buSzPts val="1000"/>
              <a:buFont typeface="DM Sans Light"/>
              <a:buNone/>
              <a:defRPr sz="1000">
                <a:solidFill>
                  <a:schemeClr val="dk1"/>
                </a:solidFill>
                <a:latin typeface="DM Sans Light"/>
                <a:ea typeface="DM Sans Light"/>
                <a:cs typeface="DM Sans Light"/>
                <a:sym typeface="DM Sans Light"/>
              </a:defRPr>
            </a:lvl7pPr>
            <a:lvl8pPr lvl="7">
              <a:spcBef>
                <a:spcPts val="0"/>
              </a:spcBef>
              <a:spcAft>
                <a:spcPts val="0"/>
              </a:spcAft>
              <a:buClr>
                <a:schemeClr val="dk1"/>
              </a:buClr>
              <a:buSzPts val="1000"/>
              <a:buFont typeface="DM Sans Light"/>
              <a:buNone/>
              <a:defRPr sz="1000">
                <a:solidFill>
                  <a:schemeClr val="dk1"/>
                </a:solidFill>
                <a:latin typeface="DM Sans Light"/>
                <a:ea typeface="DM Sans Light"/>
                <a:cs typeface="DM Sans Light"/>
                <a:sym typeface="DM Sans Light"/>
              </a:defRPr>
            </a:lvl8pPr>
            <a:lvl9pPr lvl="8">
              <a:spcBef>
                <a:spcPts val="0"/>
              </a:spcBef>
              <a:spcAft>
                <a:spcPts val="0"/>
              </a:spcAft>
              <a:buClr>
                <a:schemeClr val="dk1"/>
              </a:buClr>
              <a:buSzPts val="1000"/>
              <a:buFont typeface="DM Sans Light"/>
              <a:buNone/>
              <a:defRPr sz="1000">
                <a:solidFill>
                  <a:schemeClr val="dk1"/>
                </a:solidFill>
                <a:latin typeface="DM Sans Light"/>
                <a:ea typeface="DM Sans Light"/>
                <a:cs typeface="DM Sans Light"/>
                <a:sym typeface="DM Sans Light"/>
              </a:defRPr>
            </a:lvl9pPr>
          </a:lstStyle>
          <a:p/>
        </p:txBody>
      </p:sp>
      <p:sp>
        <p:nvSpPr>
          <p:cNvPr id="498" name="Google Shape;498;p56"/>
          <p:cNvSpPr txBox="1"/>
          <p:nvPr>
            <p:ph idx="17" type="subTitle"/>
          </p:nvPr>
        </p:nvSpPr>
        <p:spPr>
          <a:xfrm>
            <a:off x="2490450" y="732775"/>
            <a:ext cx="4163100" cy="138600"/>
          </a:xfrm>
          <a:prstGeom prst="rect">
            <a:avLst/>
          </a:prstGeom>
        </p:spPr>
        <p:txBody>
          <a:bodyPr anchorCtr="0" anchor="b" bIns="0" lIns="0" spcFirstLastPara="1" rIns="0" wrap="square" tIns="0">
            <a:spAutoFit/>
          </a:bodyPr>
          <a:lstStyle>
            <a:lvl1pPr lvl="0" algn="ctr">
              <a:spcBef>
                <a:spcPts val="0"/>
              </a:spcBef>
              <a:spcAft>
                <a:spcPts val="0"/>
              </a:spcAft>
              <a:buClr>
                <a:schemeClr val="dk1"/>
              </a:buClr>
              <a:buSzPts val="1000"/>
              <a:buFont typeface="DM Sans Light"/>
              <a:buNone/>
              <a:defRPr sz="1000">
                <a:solidFill>
                  <a:schemeClr val="dk1"/>
                </a:solidFill>
                <a:latin typeface="DM Sans Light"/>
                <a:ea typeface="DM Sans Light"/>
                <a:cs typeface="DM Sans Light"/>
                <a:sym typeface="DM Sans Light"/>
              </a:defRPr>
            </a:lvl1pPr>
            <a:lvl2pPr lvl="1" algn="ctr">
              <a:spcBef>
                <a:spcPts val="0"/>
              </a:spcBef>
              <a:spcAft>
                <a:spcPts val="0"/>
              </a:spcAft>
              <a:buClr>
                <a:schemeClr val="dk1"/>
              </a:buClr>
              <a:buSzPts val="1400"/>
              <a:buFont typeface="DM Sans Light"/>
              <a:buNone/>
              <a:defRPr>
                <a:solidFill>
                  <a:schemeClr val="dk1"/>
                </a:solidFill>
                <a:latin typeface="DM Sans Light"/>
                <a:ea typeface="DM Sans Light"/>
                <a:cs typeface="DM Sans Light"/>
                <a:sym typeface="DM Sans Light"/>
              </a:defRPr>
            </a:lvl2pPr>
            <a:lvl3pPr lvl="2" algn="ctr">
              <a:spcBef>
                <a:spcPts val="0"/>
              </a:spcBef>
              <a:spcAft>
                <a:spcPts val="0"/>
              </a:spcAft>
              <a:buClr>
                <a:schemeClr val="dk1"/>
              </a:buClr>
              <a:buSzPts val="1400"/>
              <a:buFont typeface="DM Sans Light"/>
              <a:buNone/>
              <a:defRPr>
                <a:solidFill>
                  <a:schemeClr val="dk1"/>
                </a:solidFill>
                <a:latin typeface="DM Sans Light"/>
                <a:ea typeface="DM Sans Light"/>
                <a:cs typeface="DM Sans Light"/>
                <a:sym typeface="DM Sans Light"/>
              </a:defRPr>
            </a:lvl3pPr>
            <a:lvl4pPr lvl="3" algn="ctr">
              <a:spcBef>
                <a:spcPts val="0"/>
              </a:spcBef>
              <a:spcAft>
                <a:spcPts val="0"/>
              </a:spcAft>
              <a:buClr>
                <a:schemeClr val="dk1"/>
              </a:buClr>
              <a:buSzPts val="1400"/>
              <a:buFont typeface="DM Sans Light"/>
              <a:buNone/>
              <a:defRPr>
                <a:solidFill>
                  <a:schemeClr val="dk1"/>
                </a:solidFill>
                <a:latin typeface="DM Sans Light"/>
                <a:ea typeface="DM Sans Light"/>
                <a:cs typeface="DM Sans Light"/>
                <a:sym typeface="DM Sans Light"/>
              </a:defRPr>
            </a:lvl4pPr>
            <a:lvl5pPr lvl="4" algn="ctr">
              <a:spcBef>
                <a:spcPts val="0"/>
              </a:spcBef>
              <a:spcAft>
                <a:spcPts val="0"/>
              </a:spcAft>
              <a:buClr>
                <a:schemeClr val="dk1"/>
              </a:buClr>
              <a:buSzPts val="1400"/>
              <a:buFont typeface="DM Sans Light"/>
              <a:buNone/>
              <a:defRPr>
                <a:solidFill>
                  <a:schemeClr val="dk1"/>
                </a:solidFill>
                <a:latin typeface="DM Sans Light"/>
                <a:ea typeface="DM Sans Light"/>
                <a:cs typeface="DM Sans Light"/>
                <a:sym typeface="DM Sans Light"/>
              </a:defRPr>
            </a:lvl5pPr>
            <a:lvl6pPr lvl="5" algn="ctr">
              <a:spcBef>
                <a:spcPts val="0"/>
              </a:spcBef>
              <a:spcAft>
                <a:spcPts val="0"/>
              </a:spcAft>
              <a:buClr>
                <a:schemeClr val="dk1"/>
              </a:buClr>
              <a:buSzPts val="1400"/>
              <a:buFont typeface="DM Sans Light"/>
              <a:buNone/>
              <a:defRPr>
                <a:solidFill>
                  <a:schemeClr val="dk1"/>
                </a:solidFill>
                <a:latin typeface="DM Sans Light"/>
                <a:ea typeface="DM Sans Light"/>
                <a:cs typeface="DM Sans Light"/>
                <a:sym typeface="DM Sans Light"/>
              </a:defRPr>
            </a:lvl6pPr>
            <a:lvl7pPr lvl="6" algn="ctr">
              <a:spcBef>
                <a:spcPts val="0"/>
              </a:spcBef>
              <a:spcAft>
                <a:spcPts val="0"/>
              </a:spcAft>
              <a:buClr>
                <a:schemeClr val="dk1"/>
              </a:buClr>
              <a:buSzPts val="1400"/>
              <a:buFont typeface="DM Sans Light"/>
              <a:buNone/>
              <a:defRPr>
                <a:solidFill>
                  <a:schemeClr val="dk1"/>
                </a:solidFill>
                <a:latin typeface="DM Sans Light"/>
                <a:ea typeface="DM Sans Light"/>
                <a:cs typeface="DM Sans Light"/>
                <a:sym typeface="DM Sans Light"/>
              </a:defRPr>
            </a:lvl7pPr>
            <a:lvl8pPr lvl="7" algn="ctr">
              <a:spcBef>
                <a:spcPts val="0"/>
              </a:spcBef>
              <a:spcAft>
                <a:spcPts val="0"/>
              </a:spcAft>
              <a:buClr>
                <a:schemeClr val="dk1"/>
              </a:buClr>
              <a:buSzPts val="1400"/>
              <a:buFont typeface="DM Sans Light"/>
              <a:buNone/>
              <a:defRPr>
                <a:solidFill>
                  <a:schemeClr val="dk1"/>
                </a:solidFill>
                <a:latin typeface="DM Sans Light"/>
                <a:ea typeface="DM Sans Light"/>
                <a:cs typeface="DM Sans Light"/>
                <a:sym typeface="DM Sans Light"/>
              </a:defRPr>
            </a:lvl8pPr>
            <a:lvl9pPr lvl="8" algn="ctr">
              <a:spcBef>
                <a:spcPts val="0"/>
              </a:spcBef>
              <a:spcAft>
                <a:spcPts val="0"/>
              </a:spcAft>
              <a:buClr>
                <a:schemeClr val="dk1"/>
              </a:buClr>
              <a:buSzPts val="1400"/>
              <a:buFont typeface="DM Sans Light"/>
              <a:buNone/>
              <a:defRPr>
                <a:solidFill>
                  <a:schemeClr val="dk1"/>
                </a:solidFill>
                <a:latin typeface="DM Sans Light"/>
                <a:ea typeface="DM Sans Light"/>
                <a:cs typeface="DM Sans Light"/>
                <a:sym typeface="DM Sans Light"/>
              </a:defRPr>
            </a:lvl9pPr>
          </a:lstStyle>
          <a:p/>
        </p:txBody>
      </p:sp>
      <p:sp>
        <p:nvSpPr>
          <p:cNvPr id="499" name="Google Shape;499;p56"/>
          <p:cNvSpPr txBox="1"/>
          <p:nvPr>
            <p:ph type="title"/>
          </p:nvPr>
        </p:nvSpPr>
        <p:spPr>
          <a:xfrm>
            <a:off x="1406600" y="988557"/>
            <a:ext cx="6330900" cy="587700"/>
          </a:xfrm>
          <a:prstGeom prst="rect">
            <a:avLst/>
          </a:prstGeom>
        </p:spPr>
        <p:txBody>
          <a:bodyPr anchorCtr="0" anchor="t" bIns="0" lIns="0" spcFirstLastPara="1" rIns="0" wrap="square" tIns="0">
            <a:noAutofit/>
          </a:bodyPr>
          <a:lstStyle>
            <a:lvl1pPr lvl="0" algn="ctr">
              <a:lnSpc>
                <a:spcPct val="90000"/>
              </a:lnSpc>
              <a:spcBef>
                <a:spcPts val="0"/>
              </a:spcBef>
              <a:spcAft>
                <a:spcPts val="0"/>
              </a:spcAft>
              <a:buNone/>
              <a:defRPr sz="2200">
                <a:solidFill>
                  <a:schemeClr val="dk1"/>
                </a:solidFill>
              </a:defRPr>
            </a:lvl1pPr>
            <a:lvl2pPr lvl="1" algn="ctr">
              <a:lnSpc>
                <a:spcPct val="90000"/>
              </a:lnSpc>
              <a:spcBef>
                <a:spcPts val="0"/>
              </a:spcBef>
              <a:spcAft>
                <a:spcPts val="0"/>
              </a:spcAft>
              <a:buNone/>
              <a:defRPr sz="2200">
                <a:solidFill>
                  <a:schemeClr val="dk1"/>
                </a:solidFill>
              </a:defRPr>
            </a:lvl2pPr>
            <a:lvl3pPr lvl="2" algn="ctr">
              <a:lnSpc>
                <a:spcPct val="90000"/>
              </a:lnSpc>
              <a:spcBef>
                <a:spcPts val="0"/>
              </a:spcBef>
              <a:spcAft>
                <a:spcPts val="0"/>
              </a:spcAft>
              <a:buNone/>
              <a:defRPr sz="2200">
                <a:solidFill>
                  <a:schemeClr val="dk1"/>
                </a:solidFill>
              </a:defRPr>
            </a:lvl3pPr>
            <a:lvl4pPr lvl="3" algn="ctr">
              <a:lnSpc>
                <a:spcPct val="90000"/>
              </a:lnSpc>
              <a:spcBef>
                <a:spcPts val="0"/>
              </a:spcBef>
              <a:spcAft>
                <a:spcPts val="0"/>
              </a:spcAft>
              <a:buNone/>
              <a:defRPr sz="2200">
                <a:solidFill>
                  <a:schemeClr val="dk1"/>
                </a:solidFill>
              </a:defRPr>
            </a:lvl4pPr>
            <a:lvl5pPr lvl="4" algn="ctr">
              <a:lnSpc>
                <a:spcPct val="90000"/>
              </a:lnSpc>
              <a:spcBef>
                <a:spcPts val="0"/>
              </a:spcBef>
              <a:spcAft>
                <a:spcPts val="0"/>
              </a:spcAft>
              <a:buNone/>
              <a:defRPr sz="2200">
                <a:solidFill>
                  <a:schemeClr val="dk1"/>
                </a:solidFill>
              </a:defRPr>
            </a:lvl5pPr>
            <a:lvl6pPr lvl="5" algn="ctr">
              <a:lnSpc>
                <a:spcPct val="90000"/>
              </a:lnSpc>
              <a:spcBef>
                <a:spcPts val="0"/>
              </a:spcBef>
              <a:spcAft>
                <a:spcPts val="0"/>
              </a:spcAft>
              <a:buNone/>
              <a:defRPr sz="2200">
                <a:solidFill>
                  <a:schemeClr val="dk1"/>
                </a:solidFill>
              </a:defRPr>
            </a:lvl6pPr>
            <a:lvl7pPr lvl="6" algn="ctr">
              <a:lnSpc>
                <a:spcPct val="90000"/>
              </a:lnSpc>
              <a:spcBef>
                <a:spcPts val="0"/>
              </a:spcBef>
              <a:spcAft>
                <a:spcPts val="0"/>
              </a:spcAft>
              <a:buNone/>
              <a:defRPr sz="2200">
                <a:solidFill>
                  <a:schemeClr val="dk1"/>
                </a:solidFill>
              </a:defRPr>
            </a:lvl7pPr>
            <a:lvl8pPr lvl="7" algn="ctr">
              <a:lnSpc>
                <a:spcPct val="90000"/>
              </a:lnSpc>
              <a:spcBef>
                <a:spcPts val="0"/>
              </a:spcBef>
              <a:spcAft>
                <a:spcPts val="0"/>
              </a:spcAft>
              <a:buNone/>
              <a:defRPr sz="2200">
                <a:solidFill>
                  <a:schemeClr val="dk1"/>
                </a:solidFill>
              </a:defRPr>
            </a:lvl8pPr>
            <a:lvl9pPr lvl="8" algn="ctr">
              <a:lnSpc>
                <a:spcPct val="90000"/>
              </a:lnSpc>
              <a:spcBef>
                <a:spcPts val="0"/>
              </a:spcBef>
              <a:spcAft>
                <a:spcPts val="0"/>
              </a:spcAft>
              <a:buNone/>
              <a:defRPr sz="2200">
                <a:solidFill>
                  <a:schemeClr val="dk1"/>
                </a:solidFill>
              </a:defRPr>
            </a:lvl9pPr>
          </a:lstStyle>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p:cSld name="CUSTOM_7_1_1_1_1_1_1_1_1_1_1_1_1_1_1_1_1">
    <p:bg>
      <p:bgPr>
        <a:solidFill>
          <a:schemeClr val="lt1"/>
        </a:solidFill>
      </p:bgPr>
    </p:bg>
    <p:spTree>
      <p:nvGrpSpPr>
        <p:cNvPr id="500" name="Shape 500"/>
        <p:cNvGrpSpPr/>
        <p:nvPr/>
      </p:nvGrpSpPr>
      <p:grpSpPr>
        <a:xfrm>
          <a:off x="0" y="0"/>
          <a:ext cx="0" cy="0"/>
          <a:chOff x="0" y="0"/>
          <a:chExt cx="0" cy="0"/>
        </a:xfrm>
      </p:grpSpPr>
      <p:sp>
        <p:nvSpPr>
          <p:cNvPr id="501" name="Google Shape;501;p57"/>
          <p:cNvSpPr/>
          <p:nvPr>
            <p:ph idx="2" type="pic"/>
          </p:nvPr>
        </p:nvSpPr>
        <p:spPr>
          <a:xfrm>
            <a:off x="4587725" y="-8750"/>
            <a:ext cx="4572000" cy="5152200"/>
          </a:xfrm>
          <a:prstGeom prst="rect">
            <a:avLst/>
          </a:prstGeom>
          <a:noFill/>
          <a:ln>
            <a:noFill/>
          </a:ln>
        </p:spPr>
      </p:sp>
      <p:sp>
        <p:nvSpPr>
          <p:cNvPr id="502" name="Google Shape;502;p57"/>
          <p:cNvSpPr txBox="1"/>
          <p:nvPr>
            <p:ph type="title"/>
          </p:nvPr>
        </p:nvSpPr>
        <p:spPr>
          <a:xfrm>
            <a:off x="361975" y="923525"/>
            <a:ext cx="3860100" cy="587700"/>
          </a:xfrm>
          <a:prstGeom prst="rect">
            <a:avLst/>
          </a:prstGeom>
        </p:spPr>
        <p:txBody>
          <a:bodyPr anchorCtr="0" anchor="t" bIns="91425" lIns="91425" spcFirstLastPara="1" rIns="91425" wrap="square" tIns="91425">
            <a:noAutofit/>
          </a:bodyPr>
          <a:lstStyle>
            <a:lvl1pPr lvl="0" algn="ctr">
              <a:lnSpc>
                <a:spcPct val="80000"/>
              </a:lnSpc>
              <a:spcBef>
                <a:spcPts val="0"/>
              </a:spcBef>
              <a:spcAft>
                <a:spcPts val="0"/>
              </a:spcAft>
              <a:buNone/>
              <a:defRPr sz="4200">
                <a:solidFill>
                  <a:schemeClr val="dk1"/>
                </a:solidFill>
              </a:defRPr>
            </a:lvl1pPr>
            <a:lvl2pPr lvl="1" algn="ctr">
              <a:lnSpc>
                <a:spcPct val="115000"/>
              </a:lnSpc>
              <a:spcBef>
                <a:spcPts val="0"/>
              </a:spcBef>
              <a:spcAft>
                <a:spcPts val="0"/>
              </a:spcAft>
              <a:buNone/>
              <a:defRPr>
                <a:solidFill>
                  <a:schemeClr val="dk1"/>
                </a:solidFill>
              </a:defRPr>
            </a:lvl2pPr>
            <a:lvl3pPr lvl="2" algn="ctr">
              <a:lnSpc>
                <a:spcPct val="115000"/>
              </a:lnSpc>
              <a:spcBef>
                <a:spcPts val="0"/>
              </a:spcBef>
              <a:spcAft>
                <a:spcPts val="0"/>
              </a:spcAft>
              <a:buNone/>
              <a:defRPr>
                <a:solidFill>
                  <a:schemeClr val="dk1"/>
                </a:solidFill>
              </a:defRPr>
            </a:lvl3pPr>
            <a:lvl4pPr lvl="3" algn="ctr">
              <a:lnSpc>
                <a:spcPct val="115000"/>
              </a:lnSpc>
              <a:spcBef>
                <a:spcPts val="0"/>
              </a:spcBef>
              <a:spcAft>
                <a:spcPts val="0"/>
              </a:spcAft>
              <a:buNone/>
              <a:defRPr>
                <a:solidFill>
                  <a:schemeClr val="dk1"/>
                </a:solidFill>
              </a:defRPr>
            </a:lvl4pPr>
            <a:lvl5pPr lvl="4" algn="ctr">
              <a:lnSpc>
                <a:spcPct val="115000"/>
              </a:lnSpc>
              <a:spcBef>
                <a:spcPts val="0"/>
              </a:spcBef>
              <a:spcAft>
                <a:spcPts val="0"/>
              </a:spcAft>
              <a:buNone/>
              <a:defRPr>
                <a:solidFill>
                  <a:schemeClr val="dk1"/>
                </a:solidFill>
              </a:defRPr>
            </a:lvl5pPr>
            <a:lvl6pPr lvl="5" algn="ctr">
              <a:lnSpc>
                <a:spcPct val="115000"/>
              </a:lnSpc>
              <a:spcBef>
                <a:spcPts val="0"/>
              </a:spcBef>
              <a:spcAft>
                <a:spcPts val="0"/>
              </a:spcAft>
              <a:buNone/>
              <a:defRPr>
                <a:solidFill>
                  <a:schemeClr val="dk1"/>
                </a:solidFill>
              </a:defRPr>
            </a:lvl6pPr>
            <a:lvl7pPr lvl="6" algn="ctr">
              <a:lnSpc>
                <a:spcPct val="115000"/>
              </a:lnSpc>
              <a:spcBef>
                <a:spcPts val="0"/>
              </a:spcBef>
              <a:spcAft>
                <a:spcPts val="0"/>
              </a:spcAft>
              <a:buNone/>
              <a:defRPr>
                <a:solidFill>
                  <a:schemeClr val="dk1"/>
                </a:solidFill>
              </a:defRPr>
            </a:lvl7pPr>
            <a:lvl8pPr lvl="7" algn="ctr">
              <a:lnSpc>
                <a:spcPct val="115000"/>
              </a:lnSpc>
              <a:spcBef>
                <a:spcPts val="0"/>
              </a:spcBef>
              <a:spcAft>
                <a:spcPts val="0"/>
              </a:spcAft>
              <a:buNone/>
              <a:defRPr>
                <a:solidFill>
                  <a:schemeClr val="dk1"/>
                </a:solidFill>
              </a:defRPr>
            </a:lvl8pPr>
            <a:lvl9pPr lvl="8" algn="ctr">
              <a:lnSpc>
                <a:spcPct val="115000"/>
              </a:lnSpc>
              <a:spcBef>
                <a:spcPts val="0"/>
              </a:spcBef>
              <a:spcAft>
                <a:spcPts val="0"/>
              </a:spcAft>
              <a:buNone/>
              <a:defRPr>
                <a:solidFill>
                  <a:schemeClr val="dk1"/>
                </a:solidFill>
              </a:defRPr>
            </a:lvl9pPr>
          </a:lstStyle>
          <a:p/>
        </p:txBody>
      </p:sp>
      <p:sp>
        <p:nvSpPr>
          <p:cNvPr id="503" name="Google Shape;503;p57"/>
          <p:cNvSpPr txBox="1"/>
          <p:nvPr>
            <p:ph idx="1" type="subTitle"/>
          </p:nvPr>
        </p:nvSpPr>
        <p:spPr>
          <a:xfrm>
            <a:off x="361975" y="255533"/>
            <a:ext cx="3860100" cy="377400"/>
          </a:xfrm>
          <a:prstGeom prst="rect">
            <a:avLst/>
          </a:prstGeom>
        </p:spPr>
        <p:txBody>
          <a:bodyPr anchorCtr="0" anchor="t" bIns="91425" lIns="91425" spcFirstLastPara="1" rIns="91425" wrap="square" tIns="91425">
            <a:noAutofit/>
          </a:bodyPr>
          <a:lstStyle>
            <a:lvl1pPr lvl="0" algn="ctr">
              <a:spcBef>
                <a:spcPts val="0"/>
              </a:spcBef>
              <a:spcAft>
                <a:spcPts val="0"/>
              </a:spcAft>
              <a:buClr>
                <a:schemeClr val="dk1"/>
              </a:buClr>
              <a:buSzPts val="900"/>
              <a:buFont typeface="DM Sans Light"/>
              <a:buNone/>
              <a:defRPr sz="900">
                <a:solidFill>
                  <a:schemeClr val="dk1"/>
                </a:solidFill>
                <a:latin typeface="DM Sans Light"/>
                <a:ea typeface="DM Sans Light"/>
                <a:cs typeface="DM Sans Light"/>
                <a:sym typeface="DM Sans Light"/>
              </a:defRPr>
            </a:lvl1pPr>
            <a:lvl2pPr lvl="1">
              <a:spcBef>
                <a:spcPts val="0"/>
              </a:spcBef>
              <a:spcAft>
                <a:spcPts val="0"/>
              </a:spcAft>
              <a:buClr>
                <a:schemeClr val="dk1"/>
              </a:buClr>
              <a:buSzPts val="1400"/>
              <a:buFont typeface="Newsreader"/>
              <a:buNone/>
              <a:defRPr>
                <a:solidFill>
                  <a:schemeClr val="dk1"/>
                </a:solidFill>
              </a:defRPr>
            </a:lvl2pPr>
            <a:lvl3pPr lvl="2">
              <a:spcBef>
                <a:spcPts val="0"/>
              </a:spcBef>
              <a:spcAft>
                <a:spcPts val="0"/>
              </a:spcAft>
              <a:buClr>
                <a:schemeClr val="dk1"/>
              </a:buClr>
              <a:buSzPts val="1400"/>
              <a:buFont typeface="Newsreader"/>
              <a:buNone/>
              <a:defRPr>
                <a:solidFill>
                  <a:schemeClr val="dk1"/>
                </a:solidFill>
              </a:defRPr>
            </a:lvl3pPr>
            <a:lvl4pPr lvl="3">
              <a:spcBef>
                <a:spcPts val="0"/>
              </a:spcBef>
              <a:spcAft>
                <a:spcPts val="0"/>
              </a:spcAft>
              <a:buClr>
                <a:schemeClr val="dk1"/>
              </a:buClr>
              <a:buSzPts val="1400"/>
              <a:buFont typeface="Newsreader"/>
              <a:buNone/>
              <a:defRPr>
                <a:solidFill>
                  <a:schemeClr val="dk1"/>
                </a:solidFill>
              </a:defRPr>
            </a:lvl4pPr>
            <a:lvl5pPr lvl="4">
              <a:spcBef>
                <a:spcPts val="0"/>
              </a:spcBef>
              <a:spcAft>
                <a:spcPts val="0"/>
              </a:spcAft>
              <a:buClr>
                <a:schemeClr val="dk1"/>
              </a:buClr>
              <a:buSzPts val="1400"/>
              <a:buFont typeface="Newsreader"/>
              <a:buNone/>
              <a:defRPr>
                <a:solidFill>
                  <a:schemeClr val="dk1"/>
                </a:solidFill>
              </a:defRPr>
            </a:lvl5pPr>
            <a:lvl6pPr lvl="5">
              <a:spcBef>
                <a:spcPts val="0"/>
              </a:spcBef>
              <a:spcAft>
                <a:spcPts val="0"/>
              </a:spcAft>
              <a:buClr>
                <a:schemeClr val="dk1"/>
              </a:buClr>
              <a:buSzPts val="1400"/>
              <a:buFont typeface="Newsreader"/>
              <a:buNone/>
              <a:defRPr>
                <a:solidFill>
                  <a:schemeClr val="dk1"/>
                </a:solidFill>
              </a:defRPr>
            </a:lvl6pPr>
            <a:lvl7pPr lvl="6">
              <a:spcBef>
                <a:spcPts val="0"/>
              </a:spcBef>
              <a:spcAft>
                <a:spcPts val="0"/>
              </a:spcAft>
              <a:buClr>
                <a:schemeClr val="dk1"/>
              </a:buClr>
              <a:buSzPts val="1400"/>
              <a:buFont typeface="Newsreader"/>
              <a:buNone/>
              <a:defRPr>
                <a:solidFill>
                  <a:schemeClr val="dk1"/>
                </a:solidFill>
              </a:defRPr>
            </a:lvl7pPr>
            <a:lvl8pPr lvl="7">
              <a:spcBef>
                <a:spcPts val="0"/>
              </a:spcBef>
              <a:spcAft>
                <a:spcPts val="0"/>
              </a:spcAft>
              <a:buClr>
                <a:schemeClr val="dk1"/>
              </a:buClr>
              <a:buSzPts val="1400"/>
              <a:buFont typeface="Newsreader"/>
              <a:buNone/>
              <a:defRPr>
                <a:solidFill>
                  <a:schemeClr val="dk1"/>
                </a:solidFill>
              </a:defRPr>
            </a:lvl8pPr>
            <a:lvl9pPr lvl="8">
              <a:spcBef>
                <a:spcPts val="0"/>
              </a:spcBef>
              <a:spcAft>
                <a:spcPts val="0"/>
              </a:spcAft>
              <a:buClr>
                <a:schemeClr val="dk1"/>
              </a:buClr>
              <a:buSzPts val="1400"/>
              <a:buFont typeface="Newsreader"/>
              <a:buNone/>
              <a:defRPr>
                <a:solidFill>
                  <a:schemeClr val="dk1"/>
                </a:solidFill>
              </a:defRPr>
            </a:lvl9pPr>
          </a:lstStyle>
          <a:p/>
        </p:txBody>
      </p:sp>
      <p:sp>
        <p:nvSpPr>
          <p:cNvPr id="504" name="Google Shape;504;p57"/>
          <p:cNvSpPr txBox="1"/>
          <p:nvPr>
            <p:ph idx="3" type="body"/>
          </p:nvPr>
        </p:nvSpPr>
        <p:spPr>
          <a:xfrm>
            <a:off x="547575" y="3337797"/>
            <a:ext cx="3492600" cy="1327500"/>
          </a:xfrm>
          <a:prstGeom prst="rect">
            <a:avLst/>
          </a:prstGeom>
        </p:spPr>
        <p:txBody>
          <a:bodyPr anchorCtr="0" anchor="b" bIns="91425" lIns="91425" spcFirstLastPara="1" rIns="91425" wrap="square" tIns="91425">
            <a:noAutofit/>
          </a:bodyPr>
          <a:lstStyle>
            <a:lvl1pPr indent="-292100" lvl="0" marL="457200" algn="ctr">
              <a:spcBef>
                <a:spcPts val="0"/>
              </a:spcBef>
              <a:spcAft>
                <a:spcPts val="0"/>
              </a:spcAft>
              <a:buClr>
                <a:schemeClr val="dk1"/>
              </a:buClr>
              <a:buSzPts val="1000"/>
              <a:buFont typeface="DM Sans Light"/>
              <a:buChar char="●"/>
              <a:defRPr sz="1000">
                <a:solidFill>
                  <a:schemeClr val="dk1"/>
                </a:solidFill>
                <a:latin typeface="DM Sans Light"/>
                <a:ea typeface="DM Sans Light"/>
                <a:cs typeface="DM Sans Light"/>
                <a:sym typeface="DM Sans Light"/>
              </a:defRPr>
            </a:lvl1pPr>
            <a:lvl2pPr indent="-292100" lvl="1" marL="914400" algn="ctr">
              <a:spcBef>
                <a:spcPts val="800"/>
              </a:spcBef>
              <a:spcAft>
                <a:spcPts val="0"/>
              </a:spcAft>
              <a:buClr>
                <a:schemeClr val="dk1"/>
              </a:buClr>
              <a:buSzPts val="1000"/>
              <a:buFont typeface="DM Sans Light"/>
              <a:buChar char="○"/>
              <a:defRPr sz="1000">
                <a:solidFill>
                  <a:schemeClr val="dk1"/>
                </a:solidFill>
                <a:latin typeface="DM Sans Light"/>
                <a:ea typeface="DM Sans Light"/>
                <a:cs typeface="DM Sans Light"/>
                <a:sym typeface="DM Sans Light"/>
              </a:defRPr>
            </a:lvl2pPr>
            <a:lvl3pPr indent="-292100" lvl="2" marL="1371600" algn="ctr">
              <a:spcBef>
                <a:spcPts val="800"/>
              </a:spcBef>
              <a:spcAft>
                <a:spcPts val="0"/>
              </a:spcAft>
              <a:buClr>
                <a:schemeClr val="dk1"/>
              </a:buClr>
              <a:buSzPts val="1000"/>
              <a:buFont typeface="DM Sans Light"/>
              <a:buChar char="■"/>
              <a:defRPr sz="1000">
                <a:solidFill>
                  <a:schemeClr val="dk1"/>
                </a:solidFill>
                <a:latin typeface="DM Sans Light"/>
                <a:ea typeface="DM Sans Light"/>
                <a:cs typeface="DM Sans Light"/>
                <a:sym typeface="DM Sans Light"/>
              </a:defRPr>
            </a:lvl3pPr>
            <a:lvl4pPr indent="-292100" lvl="3" marL="1828800" algn="ctr">
              <a:spcBef>
                <a:spcPts val="800"/>
              </a:spcBef>
              <a:spcAft>
                <a:spcPts val="0"/>
              </a:spcAft>
              <a:buClr>
                <a:schemeClr val="dk1"/>
              </a:buClr>
              <a:buSzPts val="1000"/>
              <a:buFont typeface="DM Sans Light"/>
              <a:buChar char="●"/>
              <a:defRPr sz="1000">
                <a:solidFill>
                  <a:schemeClr val="dk1"/>
                </a:solidFill>
                <a:latin typeface="DM Sans Light"/>
                <a:ea typeface="DM Sans Light"/>
                <a:cs typeface="DM Sans Light"/>
                <a:sym typeface="DM Sans Light"/>
              </a:defRPr>
            </a:lvl4pPr>
            <a:lvl5pPr indent="-292100" lvl="4" marL="2286000" algn="ctr">
              <a:spcBef>
                <a:spcPts val="800"/>
              </a:spcBef>
              <a:spcAft>
                <a:spcPts val="0"/>
              </a:spcAft>
              <a:buClr>
                <a:schemeClr val="dk1"/>
              </a:buClr>
              <a:buSzPts val="1000"/>
              <a:buFont typeface="DM Sans Light"/>
              <a:buChar char="○"/>
              <a:defRPr sz="1000">
                <a:solidFill>
                  <a:schemeClr val="dk1"/>
                </a:solidFill>
                <a:latin typeface="DM Sans Light"/>
                <a:ea typeface="DM Sans Light"/>
                <a:cs typeface="DM Sans Light"/>
                <a:sym typeface="DM Sans Light"/>
              </a:defRPr>
            </a:lvl5pPr>
            <a:lvl6pPr indent="-292100" lvl="5" marL="2743200" algn="ctr">
              <a:spcBef>
                <a:spcPts val="800"/>
              </a:spcBef>
              <a:spcAft>
                <a:spcPts val="0"/>
              </a:spcAft>
              <a:buClr>
                <a:schemeClr val="dk1"/>
              </a:buClr>
              <a:buSzPts val="1000"/>
              <a:buFont typeface="DM Sans Light"/>
              <a:buChar char="■"/>
              <a:defRPr sz="1000">
                <a:solidFill>
                  <a:schemeClr val="dk1"/>
                </a:solidFill>
                <a:latin typeface="DM Sans Light"/>
                <a:ea typeface="DM Sans Light"/>
                <a:cs typeface="DM Sans Light"/>
                <a:sym typeface="DM Sans Light"/>
              </a:defRPr>
            </a:lvl6pPr>
            <a:lvl7pPr indent="-292100" lvl="6" marL="3200400" algn="ctr">
              <a:spcBef>
                <a:spcPts val="800"/>
              </a:spcBef>
              <a:spcAft>
                <a:spcPts val="0"/>
              </a:spcAft>
              <a:buClr>
                <a:schemeClr val="dk1"/>
              </a:buClr>
              <a:buSzPts val="1000"/>
              <a:buFont typeface="DM Sans Light"/>
              <a:buChar char="●"/>
              <a:defRPr sz="1000">
                <a:solidFill>
                  <a:schemeClr val="dk1"/>
                </a:solidFill>
                <a:latin typeface="DM Sans Light"/>
                <a:ea typeface="DM Sans Light"/>
                <a:cs typeface="DM Sans Light"/>
                <a:sym typeface="DM Sans Light"/>
              </a:defRPr>
            </a:lvl7pPr>
            <a:lvl8pPr indent="-292100" lvl="7" marL="3657600" algn="ctr">
              <a:spcBef>
                <a:spcPts val="800"/>
              </a:spcBef>
              <a:spcAft>
                <a:spcPts val="0"/>
              </a:spcAft>
              <a:buClr>
                <a:schemeClr val="dk1"/>
              </a:buClr>
              <a:buSzPts val="1000"/>
              <a:buFont typeface="DM Sans Light"/>
              <a:buChar char="○"/>
              <a:defRPr sz="1000">
                <a:solidFill>
                  <a:schemeClr val="dk1"/>
                </a:solidFill>
                <a:latin typeface="DM Sans Light"/>
                <a:ea typeface="DM Sans Light"/>
                <a:cs typeface="DM Sans Light"/>
                <a:sym typeface="DM Sans Light"/>
              </a:defRPr>
            </a:lvl8pPr>
            <a:lvl9pPr indent="-292100" lvl="8" marL="4114800" algn="ctr">
              <a:spcBef>
                <a:spcPts val="800"/>
              </a:spcBef>
              <a:spcAft>
                <a:spcPts val="800"/>
              </a:spcAft>
              <a:buClr>
                <a:schemeClr val="dk1"/>
              </a:buClr>
              <a:buSzPts val="1000"/>
              <a:buFont typeface="DM Sans Light"/>
              <a:buChar char="■"/>
              <a:defRPr sz="1000">
                <a:solidFill>
                  <a:schemeClr val="dk1"/>
                </a:solidFill>
                <a:latin typeface="DM Sans Light"/>
                <a:ea typeface="DM Sans Light"/>
                <a:cs typeface="DM Sans Light"/>
                <a:sym typeface="DM Sans Light"/>
              </a:defRPr>
            </a:lvl9pPr>
          </a:lstStyle>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er and Four steps">
  <p:cSld name="CUSTOM_7_1_1_1_1_1_1_1_1_1_1_1_1_1_1_1_1_1_2">
    <p:bg>
      <p:bgPr>
        <a:solidFill>
          <a:schemeClr val="lt1"/>
        </a:solidFill>
      </p:bgPr>
    </p:bg>
    <p:spTree>
      <p:nvGrpSpPr>
        <p:cNvPr id="505" name="Shape 505"/>
        <p:cNvGrpSpPr/>
        <p:nvPr/>
      </p:nvGrpSpPr>
      <p:grpSpPr>
        <a:xfrm>
          <a:off x="0" y="0"/>
          <a:ext cx="0" cy="0"/>
          <a:chOff x="0" y="0"/>
          <a:chExt cx="0" cy="0"/>
        </a:xfrm>
      </p:grpSpPr>
      <p:sp>
        <p:nvSpPr>
          <p:cNvPr id="506" name="Google Shape;506;p58"/>
          <p:cNvSpPr txBox="1"/>
          <p:nvPr>
            <p:ph idx="12" type="sldNum"/>
          </p:nvPr>
        </p:nvSpPr>
        <p:spPr>
          <a:xfrm>
            <a:off x="8227975" y="217725"/>
            <a:ext cx="548700" cy="234000"/>
          </a:xfrm>
          <a:prstGeom prst="rect">
            <a:avLst/>
          </a:prstGeom>
          <a:noFill/>
          <a:ln>
            <a:noFill/>
          </a:ln>
        </p:spPr>
        <p:txBody>
          <a:bodyPr anchorCtr="0" anchor="ctr" bIns="91425" lIns="0" spcFirstLastPara="1" rIns="0" wrap="square" tIns="91425">
            <a:noAutofit/>
          </a:bodyPr>
          <a:lstStyle>
            <a:lvl1pPr lvl="0" algn="r">
              <a:buNone/>
              <a:defRPr sz="700">
                <a:solidFill>
                  <a:schemeClr val="dk1"/>
                </a:solidFill>
                <a:latin typeface="DM Sans"/>
                <a:ea typeface="DM Sans"/>
                <a:cs typeface="DM Sans"/>
                <a:sym typeface="DM Sans"/>
              </a:defRPr>
            </a:lvl1pPr>
            <a:lvl2pPr lvl="1" algn="r">
              <a:buNone/>
              <a:defRPr sz="700">
                <a:solidFill>
                  <a:schemeClr val="dk1"/>
                </a:solidFill>
                <a:latin typeface="DM Sans"/>
                <a:ea typeface="DM Sans"/>
                <a:cs typeface="DM Sans"/>
                <a:sym typeface="DM Sans"/>
              </a:defRPr>
            </a:lvl2pPr>
            <a:lvl3pPr lvl="2" algn="r">
              <a:buNone/>
              <a:defRPr sz="700">
                <a:solidFill>
                  <a:schemeClr val="dk1"/>
                </a:solidFill>
                <a:latin typeface="DM Sans"/>
                <a:ea typeface="DM Sans"/>
                <a:cs typeface="DM Sans"/>
                <a:sym typeface="DM Sans"/>
              </a:defRPr>
            </a:lvl3pPr>
            <a:lvl4pPr lvl="3" algn="r">
              <a:buNone/>
              <a:defRPr sz="700">
                <a:solidFill>
                  <a:schemeClr val="dk1"/>
                </a:solidFill>
                <a:latin typeface="DM Sans"/>
                <a:ea typeface="DM Sans"/>
                <a:cs typeface="DM Sans"/>
                <a:sym typeface="DM Sans"/>
              </a:defRPr>
            </a:lvl4pPr>
            <a:lvl5pPr lvl="4" algn="r">
              <a:buNone/>
              <a:defRPr sz="700">
                <a:solidFill>
                  <a:schemeClr val="dk1"/>
                </a:solidFill>
                <a:latin typeface="DM Sans"/>
                <a:ea typeface="DM Sans"/>
                <a:cs typeface="DM Sans"/>
                <a:sym typeface="DM Sans"/>
              </a:defRPr>
            </a:lvl5pPr>
            <a:lvl6pPr lvl="5" algn="r">
              <a:buNone/>
              <a:defRPr sz="700">
                <a:solidFill>
                  <a:schemeClr val="dk1"/>
                </a:solidFill>
                <a:latin typeface="DM Sans"/>
                <a:ea typeface="DM Sans"/>
                <a:cs typeface="DM Sans"/>
                <a:sym typeface="DM Sans"/>
              </a:defRPr>
            </a:lvl6pPr>
            <a:lvl7pPr lvl="6" algn="r">
              <a:buNone/>
              <a:defRPr sz="700">
                <a:solidFill>
                  <a:schemeClr val="dk1"/>
                </a:solidFill>
                <a:latin typeface="DM Sans"/>
                <a:ea typeface="DM Sans"/>
                <a:cs typeface="DM Sans"/>
                <a:sym typeface="DM Sans"/>
              </a:defRPr>
            </a:lvl7pPr>
            <a:lvl8pPr lvl="7" algn="r">
              <a:buNone/>
              <a:defRPr sz="700">
                <a:solidFill>
                  <a:schemeClr val="dk1"/>
                </a:solidFill>
                <a:latin typeface="DM Sans"/>
                <a:ea typeface="DM Sans"/>
                <a:cs typeface="DM Sans"/>
                <a:sym typeface="DM Sans"/>
              </a:defRPr>
            </a:lvl8pPr>
            <a:lvl9pPr lvl="8" algn="r">
              <a:buNone/>
              <a:defRPr sz="700">
                <a:solidFill>
                  <a:schemeClr val="dk1"/>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507" name="Google Shape;507;p58"/>
          <p:cNvSpPr txBox="1"/>
          <p:nvPr>
            <p:ph idx="1" type="subTitle"/>
          </p:nvPr>
        </p:nvSpPr>
        <p:spPr>
          <a:xfrm>
            <a:off x="361975" y="217725"/>
            <a:ext cx="4163100" cy="237600"/>
          </a:xfrm>
          <a:prstGeom prst="rect">
            <a:avLst/>
          </a:prstGeom>
        </p:spPr>
        <p:txBody>
          <a:bodyPr anchorCtr="0" anchor="ctr" bIns="0" lIns="0" spcFirstLastPara="1" rIns="0" wrap="square" tIns="0">
            <a:noAutofit/>
          </a:bodyPr>
          <a:lstStyle>
            <a:lvl1pPr lvl="0">
              <a:spcBef>
                <a:spcPts val="0"/>
              </a:spcBef>
              <a:spcAft>
                <a:spcPts val="0"/>
              </a:spcAft>
              <a:buClr>
                <a:schemeClr val="dk1"/>
              </a:buClr>
              <a:buSzPts val="700"/>
              <a:buFont typeface="DM Sans"/>
              <a:buNone/>
              <a:defRPr sz="700">
                <a:solidFill>
                  <a:schemeClr val="dk1"/>
                </a:solidFill>
                <a:latin typeface="DM Sans"/>
                <a:ea typeface="DM Sans"/>
                <a:cs typeface="DM Sans"/>
                <a:sym typeface="DM Sans"/>
              </a:defRPr>
            </a:lvl1pPr>
            <a:lvl2pPr lvl="1">
              <a:spcBef>
                <a:spcPts val="0"/>
              </a:spcBef>
              <a:spcAft>
                <a:spcPts val="0"/>
              </a:spcAft>
              <a:buClr>
                <a:schemeClr val="dk1"/>
              </a:buClr>
              <a:buSzPts val="1400"/>
              <a:buNone/>
              <a:defRPr>
                <a:solidFill>
                  <a:schemeClr val="dk1"/>
                </a:solidFill>
              </a:defRPr>
            </a:lvl2pPr>
            <a:lvl3pPr lvl="2">
              <a:spcBef>
                <a:spcPts val="0"/>
              </a:spcBef>
              <a:spcAft>
                <a:spcPts val="0"/>
              </a:spcAft>
              <a:buClr>
                <a:schemeClr val="dk1"/>
              </a:buClr>
              <a:buSzPts val="1400"/>
              <a:buNone/>
              <a:defRPr>
                <a:solidFill>
                  <a:schemeClr val="dk1"/>
                </a:solidFill>
              </a:defRPr>
            </a:lvl3pPr>
            <a:lvl4pPr lvl="3">
              <a:spcBef>
                <a:spcPts val="0"/>
              </a:spcBef>
              <a:spcAft>
                <a:spcPts val="0"/>
              </a:spcAft>
              <a:buClr>
                <a:schemeClr val="dk1"/>
              </a:buClr>
              <a:buSzPts val="1400"/>
              <a:buNone/>
              <a:defRPr>
                <a:solidFill>
                  <a:schemeClr val="dk1"/>
                </a:solidFill>
              </a:defRPr>
            </a:lvl4pPr>
            <a:lvl5pPr lvl="4">
              <a:spcBef>
                <a:spcPts val="0"/>
              </a:spcBef>
              <a:spcAft>
                <a:spcPts val="0"/>
              </a:spcAft>
              <a:buClr>
                <a:schemeClr val="dk1"/>
              </a:buClr>
              <a:buSzPts val="1400"/>
              <a:buNone/>
              <a:defRPr>
                <a:solidFill>
                  <a:schemeClr val="dk1"/>
                </a:solidFill>
              </a:defRPr>
            </a:lvl5pPr>
            <a:lvl6pPr lvl="5">
              <a:spcBef>
                <a:spcPts val="0"/>
              </a:spcBef>
              <a:spcAft>
                <a:spcPts val="0"/>
              </a:spcAft>
              <a:buClr>
                <a:schemeClr val="dk1"/>
              </a:buClr>
              <a:buSzPts val="1400"/>
              <a:buNone/>
              <a:defRPr>
                <a:solidFill>
                  <a:schemeClr val="dk1"/>
                </a:solidFill>
              </a:defRPr>
            </a:lvl6pPr>
            <a:lvl7pPr lvl="6">
              <a:spcBef>
                <a:spcPts val="0"/>
              </a:spcBef>
              <a:spcAft>
                <a:spcPts val="0"/>
              </a:spcAft>
              <a:buClr>
                <a:schemeClr val="dk1"/>
              </a:buClr>
              <a:buSzPts val="1400"/>
              <a:buNone/>
              <a:defRPr>
                <a:solidFill>
                  <a:schemeClr val="dk1"/>
                </a:solidFill>
              </a:defRPr>
            </a:lvl7pPr>
            <a:lvl8pPr lvl="7">
              <a:spcBef>
                <a:spcPts val="0"/>
              </a:spcBef>
              <a:spcAft>
                <a:spcPts val="0"/>
              </a:spcAft>
              <a:buClr>
                <a:schemeClr val="dk1"/>
              </a:buClr>
              <a:buSzPts val="1400"/>
              <a:buNone/>
              <a:defRPr>
                <a:solidFill>
                  <a:schemeClr val="dk1"/>
                </a:solidFill>
              </a:defRPr>
            </a:lvl8pPr>
            <a:lvl9pPr lvl="8">
              <a:spcBef>
                <a:spcPts val="0"/>
              </a:spcBef>
              <a:spcAft>
                <a:spcPts val="0"/>
              </a:spcAft>
              <a:buClr>
                <a:schemeClr val="dk1"/>
              </a:buClr>
              <a:buSzPts val="1400"/>
              <a:buNone/>
              <a:defRPr>
                <a:solidFill>
                  <a:schemeClr val="dk1"/>
                </a:solidFill>
              </a:defRPr>
            </a:lvl9pPr>
          </a:lstStyle>
          <a:p/>
        </p:txBody>
      </p:sp>
      <p:sp>
        <p:nvSpPr>
          <p:cNvPr id="508" name="Google Shape;508;p58"/>
          <p:cNvSpPr/>
          <p:nvPr/>
        </p:nvSpPr>
        <p:spPr>
          <a:xfrm>
            <a:off x="50" y="2785800"/>
            <a:ext cx="2294400" cy="23574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DM Sans"/>
              <a:ea typeface="DM Sans"/>
              <a:cs typeface="DM Sans"/>
              <a:sym typeface="DM Sans"/>
            </a:endParaRPr>
          </a:p>
        </p:txBody>
      </p:sp>
      <p:sp>
        <p:nvSpPr>
          <p:cNvPr id="509" name="Google Shape;509;p58"/>
          <p:cNvSpPr/>
          <p:nvPr/>
        </p:nvSpPr>
        <p:spPr>
          <a:xfrm>
            <a:off x="2286125" y="2068875"/>
            <a:ext cx="2294400" cy="30747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DM Sans"/>
              <a:ea typeface="DM Sans"/>
              <a:cs typeface="DM Sans"/>
              <a:sym typeface="DM Sans"/>
            </a:endParaRPr>
          </a:p>
        </p:txBody>
      </p:sp>
      <p:sp>
        <p:nvSpPr>
          <p:cNvPr id="510" name="Google Shape;510;p58"/>
          <p:cNvSpPr/>
          <p:nvPr/>
        </p:nvSpPr>
        <p:spPr>
          <a:xfrm>
            <a:off x="4565475" y="1495326"/>
            <a:ext cx="2294400" cy="36483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DM Sans"/>
              <a:ea typeface="DM Sans"/>
              <a:cs typeface="DM Sans"/>
              <a:sym typeface="DM Sans"/>
            </a:endParaRPr>
          </a:p>
        </p:txBody>
      </p:sp>
      <p:sp>
        <p:nvSpPr>
          <p:cNvPr id="511" name="Google Shape;511;p58"/>
          <p:cNvSpPr/>
          <p:nvPr/>
        </p:nvSpPr>
        <p:spPr>
          <a:xfrm>
            <a:off x="6849550" y="732775"/>
            <a:ext cx="2294400" cy="4410600"/>
          </a:xfrm>
          <a:prstGeom prst="rect">
            <a:avLst/>
          </a:prstGeom>
          <a:solidFill>
            <a:schemeClr val="accent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DM Sans"/>
              <a:ea typeface="DM Sans"/>
              <a:cs typeface="DM Sans"/>
              <a:sym typeface="DM Sans"/>
            </a:endParaRPr>
          </a:p>
        </p:txBody>
      </p:sp>
      <p:sp>
        <p:nvSpPr>
          <p:cNvPr id="512" name="Google Shape;512;p58"/>
          <p:cNvSpPr txBox="1"/>
          <p:nvPr/>
        </p:nvSpPr>
        <p:spPr>
          <a:xfrm>
            <a:off x="375350" y="4481351"/>
            <a:ext cx="675900" cy="152400"/>
          </a:xfrm>
          <a:prstGeom prst="rect">
            <a:avLst/>
          </a:prstGeom>
          <a:noFill/>
          <a:ln>
            <a:noFill/>
          </a:ln>
        </p:spPr>
        <p:txBody>
          <a:bodyPr anchorCtr="0" anchor="b" bIns="0" lIns="0" spcFirstLastPara="1" rIns="91425" wrap="square" tIns="0">
            <a:noAutofit/>
          </a:bodyPr>
          <a:lstStyle/>
          <a:p>
            <a:pPr indent="0" lvl="0" marL="0" rtl="0" algn="l">
              <a:lnSpc>
                <a:spcPct val="90000"/>
              </a:lnSpc>
              <a:spcBef>
                <a:spcPts val="0"/>
              </a:spcBef>
              <a:spcAft>
                <a:spcPts val="0"/>
              </a:spcAft>
              <a:buNone/>
            </a:pPr>
            <a:r>
              <a:rPr lang="en" sz="3000">
                <a:solidFill>
                  <a:schemeClr val="lt1"/>
                </a:solidFill>
                <a:latin typeface="Newsreader"/>
                <a:ea typeface="Newsreader"/>
                <a:cs typeface="Newsreader"/>
                <a:sym typeface="Newsreader"/>
              </a:rPr>
              <a:t>01</a:t>
            </a:r>
            <a:endParaRPr sz="3000">
              <a:solidFill>
                <a:schemeClr val="lt1"/>
              </a:solidFill>
              <a:latin typeface="Newsreader"/>
              <a:ea typeface="Newsreader"/>
              <a:cs typeface="Newsreader"/>
              <a:sym typeface="Newsreader"/>
            </a:endParaRPr>
          </a:p>
        </p:txBody>
      </p:sp>
      <p:sp>
        <p:nvSpPr>
          <p:cNvPr id="513" name="Google Shape;513;p58"/>
          <p:cNvSpPr txBox="1"/>
          <p:nvPr/>
        </p:nvSpPr>
        <p:spPr>
          <a:xfrm>
            <a:off x="2665113" y="4481351"/>
            <a:ext cx="675900" cy="152400"/>
          </a:xfrm>
          <a:prstGeom prst="rect">
            <a:avLst/>
          </a:prstGeom>
          <a:noFill/>
          <a:ln>
            <a:noFill/>
          </a:ln>
        </p:spPr>
        <p:txBody>
          <a:bodyPr anchorCtr="0" anchor="b" bIns="0" lIns="0" spcFirstLastPara="1" rIns="91425" wrap="square" tIns="0">
            <a:noAutofit/>
          </a:bodyPr>
          <a:lstStyle/>
          <a:p>
            <a:pPr indent="0" lvl="0" marL="0" rtl="0" algn="l">
              <a:lnSpc>
                <a:spcPct val="90000"/>
              </a:lnSpc>
              <a:spcBef>
                <a:spcPts val="0"/>
              </a:spcBef>
              <a:spcAft>
                <a:spcPts val="0"/>
              </a:spcAft>
              <a:buNone/>
            </a:pPr>
            <a:r>
              <a:rPr lang="en" sz="3000">
                <a:solidFill>
                  <a:schemeClr val="dk1"/>
                </a:solidFill>
                <a:latin typeface="Newsreader"/>
                <a:ea typeface="Newsreader"/>
                <a:cs typeface="Newsreader"/>
                <a:sym typeface="Newsreader"/>
              </a:rPr>
              <a:t>02</a:t>
            </a:r>
            <a:endParaRPr sz="3000">
              <a:solidFill>
                <a:schemeClr val="dk1"/>
              </a:solidFill>
              <a:latin typeface="Newsreader"/>
              <a:ea typeface="Newsreader"/>
              <a:cs typeface="Newsreader"/>
              <a:sym typeface="Newsreader"/>
            </a:endParaRPr>
          </a:p>
        </p:txBody>
      </p:sp>
      <p:sp>
        <p:nvSpPr>
          <p:cNvPr id="514" name="Google Shape;514;p58"/>
          <p:cNvSpPr txBox="1"/>
          <p:nvPr/>
        </p:nvSpPr>
        <p:spPr>
          <a:xfrm>
            <a:off x="4937688" y="4481351"/>
            <a:ext cx="675900" cy="152400"/>
          </a:xfrm>
          <a:prstGeom prst="rect">
            <a:avLst/>
          </a:prstGeom>
          <a:noFill/>
          <a:ln>
            <a:noFill/>
          </a:ln>
        </p:spPr>
        <p:txBody>
          <a:bodyPr anchorCtr="0" anchor="b" bIns="0" lIns="0" spcFirstLastPara="1" rIns="91425" wrap="square" tIns="0">
            <a:noAutofit/>
          </a:bodyPr>
          <a:lstStyle/>
          <a:p>
            <a:pPr indent="0" lvl="0" marL="0" rtl="0" algn="l">
              <a:lnSpc>
                <a:spcPct val="90000"/>
              </a:lnSpc>
              <a:spcBef>
                <a:spcPts val="0"/>
              </a:spcBef>
              <a:spcAft>
                <a:spcPts val="0"/>
              </a:spcAft>
              <a:buNone/>
            </a:pPr>
            <a:r>
              <a:rPr lang="en" sz="3000">
                <a:solidFill>
                  <a:schemeClr val="lt1"/>
                </a:solidFill>
                <a:latin typeface="Newsreader"/>
                <a:ea typeface="Newsreader"/>
                <a:cs typeface="Newsreader"/>
                <a:sym typeface="Newsreader"/>
              </a:rPr>
              <a:t>03</a:t>
            </a:r>
            <a:endParaRPr sz="3000">
              <a:solidFill>
                <a:schemeClr val="lt1"/>
              </a:solidFill>
              <a:latin typeface="Newsreader"/>
              <a:ea typeface="Newsreader"/>
              <a:cs typeface="Newsreader"/>
              <a:sym typeface="Newsreader"/>
            </a:endParaRPr>
          </a:p>
        </p:txBody>
      </p:sp>
      <p:sp>
        <p:nvSpPr>
          <p:cNvPr id="515" name="Google Shape;515;p58"/>
          <p:cNvSpPr txBox="1"/>
          <p:nvPr/>
        </p:nvSpPr>
        <p:spPr>
          <a:xfrm>
            <a:off x="7230513" y="4481351"/>
            <a:ext cx="675900" cy="152400"/>
          </a:xfrm>
          <a:prstGeom prst="rect">
            <a:avLst/>
          </a:prstGeom>
          <a:noFill/>
          <a:ln>
            <a:noFill/>
          </a:ln>
        </p:spPr>
        <p:txBody>
          <a:bodyPr anchorCtr="0" anchor="b" bIns="0" lIns="0" spcFirstLastPara="1" rIns="91425" wrap="square" tIns="0">
            <a:noAutofit/>
          </a:bodyPr>
          <a:lstStyle/>
          <a:p>
            <a:pPr indent="0" lvl="0" marL="0" rtl="0" algn="l">
              <a:lnSpc>
                <a:spcPct val="90000"/>
              </a:lnSpc>
              <a:spcBef>
                <a:spcPts val="0"/>
              </a:spcBef>
              <a:spcAft>
                <a:spcPts val="0"/>
              </a:spcAft>
              <a:buNone/>
            </a:pPr>
            <a:r>
              <a:rPr lang="en" sz="3000">
                <a:solidFill>
                  <a:schemeClr val="lt1"/>
                </a:solidFill>
                <a:latin typeface="Newsreader"/>
                <a:ea typeface="Newsreader"/>
                <a:cs typeface="Newsreader"/>
                <a:sym typeface="Newsreader"/>
              </a:rPr>
              <a:t>04</a:t>
            </a:r>
            <a:endParaRPr sz="3000">
              <a:solidFill>
                <a:schemeClr val="lt1"/>
              </a:solidFill>
              <a:latin typeface="Newsreader"/>
              <a:ea typeface="Newsreader"/>
              <a:cs typeface="Newsreader"/>
              <a:sym typeface="Newsreader"/>
            </a:endParaRPr>
          </a:p>
        </p:txBody>
      </p:sp>
      <p:sp>
        <p:nvSpPr>
          <p:cNvPr id="516" name="Google Shape;516;p58"/>
          <p:cNvSpPr txBox="1"/>
          <p:nvPr>
            <p:ph type="title"/>
          </p:nvPr>
        </p:nvSpPr>
        <p:spPr>
          <a:xfrm>
            <a:off x="361975" y="988782"/>
            <a:ext cx="3231600" cy="7605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2200"/>
              <a:buFont typeface="Newsreader"/>
              <a:buNone/>
              <a:defRPr sz="2200">
                <a:solidFill>
                  <a:schemeClr val="dk1"/>
                </a:solidFill>
              </a:defRPr>
            </a:lvl1pPr>
            <a:lvl2pPr lvl="1">
              <a:spcBef>
                <a:spcPts val="0"/>
              </a:spcBef>
              <a:spcAft>
                <a:spcPts val="0"/>
              </a:spcAft>
              <a:buClr>
                <a:schemeClr val="dk1"/>
              </a:buClr>
              <a:buSzPts val="2200"/>
              <a:buFont typeface="Newsreader"/>
              <a:buNone/>
              <a:defRPr sz="2200">
                <a:solidFill>
                  <a:schemeClr val="dk1"/>
                </a:solidFill>
                <a:latin typeface="Newsreader"/>
                <a:ea typeface="Newsreader"/>
                <a:cs typeface="Newsreader"/>
                <a:sym typeface="Newsreader"/>
              </a:defRPr>
            </a:lvl2pPr>
            <a:lvl3pPr lvl="2">
              <a:spcBef>
                <a:spcPts val="0"/>
              </a:spcBef>
              <a:spcAft>
                <a:spcPts val="0"/>
              </a:spcAft>
              <a:buClr>
                <a:schemeClr val="dk1"/>
              </a:buClr>
              <a:buSzPts val="2200"/>
              <a:buFont typeface="Newsreader"/>
              <a:buNone/>
              <a:defRPr sz="2200">
                <a:solidFill>
                  <a:schemeClr val="dk1"/>
                </a:solidFill>
                <a:latin typeface="Newsreader"/>
                <a:ea typeface="Newsreader"/>
                <a:cs typeface="Newsreader"/>
                <a:sym typeface="Newsreader"/>
              </a:defRPr>
            </a:lvl3pPr>
            <a:lvl4pPr lvl="3">
              <a:spcBef>
                <a:spcPts val="0"/>
              </a:spcBef>
              <a:spcAft>
                <a:spcPts val="0"/>
              </a:spcAft>
              <a:buClr>
                <a:schemeClr val="dk1"/>
              </a:buClr>
              <a:buSzPts val="2200"/>
              <a:buFont typeface="Newsreader"/>
              <a:buNone/>
              <a:defRPr sz="2200">
                <a:solidFill>
                  <a:schemeClr val="dk1"/>
                </a:solidFill>
                <a:latin typeface="Newsreader"/>
                <a:ea typeface="Newsreader"/>
                <a:cs typeface="Newsreader"/>
                <a:sym typeface="Newsreader"/>
              </a:defRPr>
            </a:lvl4pPr>
            <a:lvl5pPr lvl="4">
              <a:spcBef>
                <a:spcPts val="0"/>
              </a:spcBef>
              <a:spcAft>
                <a:spcPts val="0"/>
              </a:spcAft>
              <a:buClr>
                <a:schemeClr val="dk1"/>
              </a:buClr>
              <a:buSzPts val="2200"/>
              <a:buFont typeface="Newsreader"/>
              <a:buNone/>
              <a:defRPr sz="2200">
                <a:solidFill>
                  <a:schemeClr val="dk1"/>
                </a:solidFill>
                <a:latin typeface="Newsreader"/>
                <a:ea typeface="Newsreader"/>
                <a:cs typeface="Newsreader"/>
                <a:sym typeface="Newsreader"/>
              </a:defRPr>
            </a:lvl5pPr>
            <a:lvl6pPr lvl="5">
              <a:spcBef>
                <a:spcPts val="0"/>
              </a:spcBef>
              <a:spcAft>
                <a:spcPts val="0"/>
              </a:spcAft>
              <a:buClr>
                <a:schemeClr val="dk1"/>
              </a:buClr>
              <a:buSzPts val="2200"/>
              <a:buFont typeface="Newsreader"/>
              <a:buNone/>
              <a:defRPr sz="2200">
                <a:solidFill>
                  <a:schemeClr val="dk1"/>
                </a:solidFill>
                <a:latin typeface="Newsreader"/>
                <a:ea typeface="Newsreader"/>
                <a:cs typeface="Newsreader"/>
                <a:sym typeface="Newsreader"/>
              </a:defRPr>
            </a:lvl6pPr>
            <a:lvl7pPr lvl="6">
              <a:spcBef>
                <a:spcPts val="0"/>
              </a:spcBef>
              <a:spcAft>
                <a:spcPts val="0"/>
              </a:spcAft>
              <a:buClr>
                <a:schemeClr val="dk1"/>
              </a:buClr>
              <a:buSzPts val="2200"/>
              <a:buFont typeface="Newsreader"/>
              <a:buNone/>
              <a:defRPr sz="2200">
                <a:solidFill>
                  <a:schemeClr val="dk1"/>
                </a:solidFill>
                <a:latin typeface="Newsreader"/>
                <a:ea typeface="Newsreader"/>
                <a:cs typeface="Newsreader"/>
                <a:sym typeface="Newsreader"/>
              </a:defRPr>
            </a:lvl7pPr>
            <a:lvl8pPr lvl="7">
              <a:spcBef>
                <a:spcPts val="0"/>
              </a:spcBef>
              <a:spcAft>
                <a:spcPts val="0"/>
              </a:spcAft>
              <a:buClr>
                <a:schemeClr val="dk1"/>
              </a:buClr>
              <a:buSzPts val="2200"/>
              <a:buFont typeface="Newsreader"/>
              <a:buNone/>
              <a:defRPr sz="2200">
                <a:solidFill>
                  <a:schemeClr val="dk1"/>
                </a:solidFill>
                <a:latin typeface="Newsreader"/>
                <a:ea typeface="Newsreader"/>
                <a:cs typeface="Newsreader"/>
                <a:sym typeface="Newsreader"/>
              </a:defRPr>
            </a:lvl8pPr>
            <a:lvl9pPr lvl="8">
              <a:spcBef>
                <a:spcPts val="0"/>
              </a:spcBef>
              <a:spcAft>
                <a:spcPts val="0"/>
              </a:spcAft>
              <a:buClr>
                <a:schemeClr val="dk1"/>
              </a:buClr>
              <a:buSzPts val="2200"/>
              <a:buFont typeface="Newsreader"/>
              <a:buNone/>
              <a:defRPr sz="2200">
                <a:solidFill>
                  <a:schemeClr val="dk1"/>
                </a:solidFill>
                <a:latin typeface="Newsreader"/>
                <a:ea typeface="Newsreader"/>
                <a:cs typeface="Newsreader"/>
                <a:sym typeface="Newsreader"/>
              </a:defRPr>
            </a:lvl9pPr>
          </a:lstStyle>
          <a:p/>
        </p:txBody>
      </p:sp>
      <p:sp>
        <p:nvSpPr>
          <p:cNvPr id="517" name="Google Shape;517;p58"/>
          <p:cNvSpPr txBox="1"/>
          <p:nvPr>
            <p:ph idx="2" type="subTitle"/>
          </p:nvPr>
        </p:nvSpPr>
        <p:spPr>
          <a:xfrm>
            <a:off x="382691" y="3129231"/>
            <a:ext cx="1257300" cy="152400"/>
          </a:xfrm>
          <a:prstGeom prst="rect">
            <a:avLst/>
          </a:prstGeom>
        </p:spPr>
        <p:txBody>
          <a:bodyPr anchorCtr="0" anchor="t" bIns="0" lIns="0" spcFirstLastPara="1" rIns="0" wrap="square" tIns="0">
            <a:noAutofit/>
          </a:bodyPr>
          <a:lstStyle>
            <a:lvl1pPr lvl="0">
              <a:spcBef>
                <a:spcPts val="0"/>
              </a:spcBef>
              <a:spcAft>
                <a:spcPts val="0"/>
              </a:spcAft>
              <a:buSzPts val="1000"/>
              <a:buFont typeface="DM Sans SemiBold"/>
              <a:buNone/>
              <a:defRPr sz="1000">
                <a:latin typeface="DM Sans SemiBold"/>
                <a:ea typeface="DM Sans SemiBold"/>
                <a:cs typeface="DM Sans SemiBold"/>
                <a:sym typeface="DM Sans Semi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8" name="Google Shape;518;p58"/>
          <p:cNvSpPr txBox="1"/>
          <p:nvPr>
            <p:ph idx="3" type="subTitle"/>
          </p:nvPr>
        </p:nvSpPr>
        <p:spPr>
          <a:xfrm>
            <a:off x="377048" y="3344302"/>
            <a:ext cx="1689600" cy="969000"/>
          </a:xfrm>
          <a:prstGeom prst="rect">
            <a:avLst/>
          </a:prstGeom>
        </p:spPr>
        <p:txBody>
          <a:bodyPr anchorCtr="0" anchor="t" bIns="0" lIns="0" spcFirstLastPara="1" rIns="0" wrap="square" tIns="0">
            <a:noAutofit/>
          </a:bodyPr>
          <a:lstStyle>
            <a:lvl1pPr lvl="0">
              <a:spcBef>
                <a:spcPts val="0"/>
              </a:spcBef>
              <a:spcAft>
                <a:spcPts val="0"/>
              </a:spcAft>
              <a:buSzPts val="1000"/>
              <a:buFont typeface="DM Sans Light"/>
              <a:buNone/>
              <a:defRPr sz="1000">
                <a:latin typeface="DM Sans Light"/>
                <a:ea typeface="DM Sans Light"/>
                <a:cs typeface="DM Sans Light"/>
                <a:sym typeface="DM Sans Light"/>
              </a:defRPr>
            </a:lvl1pPr>
            <a:lvl2pPr lvl="1">
              <a:spcBef>
                <a:spcPts val="0"/>
              </a:spcBef>
              <a:spcAft>
                <a:spcPts val="0"/>
              </a:spcAft>
              <a:buSzPts val="1000"/>
              <a:buFont typeface="DM Sans Light"/>
              <a:buNone/>
              <a:defRPr sz="1000">
                <a:latin typeface="DM Sans Light"/>
                <a:ea typeface="DM Sans Light"/>
                <a:cs typeface="DM Sans Light"/>
                <a:sym typeface="DM Sans Light"/>
              </a:defRPr>
            </a:lvl2pPr>
            <a:lvl3pPr lvl="2">
              <a:spcBef>
                <a:spcPts val="0"/>
              </a:spcBef>
              <a:spcAft>
                <a:spcPts val="0"/>
              </a:spcAft>
              <a:buSzPts val="1000"/>
              <a:buFont typeface="DM Sans Light"/>
              <a:buNone/>
              <a:defRPr sz="1000">
                <a:latin typeface="DM Sans Light"/>
                <a:ea typeface="DM Sans Light"/>
                <a:cs typeface="DM Sans Light"/>
                <a:sym typeface="DM Sans Light"/>
              </a:defRPr>
            </a:lvl3pPr>
            <a:lvl4pPr lvl="3">
              <a:spcBef>
                <a:spcPts val="0"/>
              </a:spcBef>
              <a:spcAft>
                <a:spcPts val="0"/>
              </a:spcAft>
              <a:buSzPts val="1000"/>
              <a:buFont typeface="DM Sans Light"/>
              <a:buNone/>
              <a:defRPr sz="1000">
                <a:latin typeface="DM Sans Light"/>
                <a:ea typeface="DM Sans Light"/>
                <a:cs typeface="DM Sans Light"/>
                <a:sym typeface="DM Sans Light"/>
              </a:defRPr>
            </a:lvl4pPr>
            <a:lvl5pPr lvl="4">
              <a:spcBef>
                <a:spcPts val="0"/>
              </a:spcBef>
              <a:spcAft>
                <a:spcPts val="0"/>
              </a:spcAft>
              <a:buSzPts val="1000"/>
              <a:buFont typeface="DM Sans Light"/>
              <a:buNone/>
              <a:defRPr sz="1000">
                <a:latin typeface="DM Sans Light"/>
                <a:ea typeface="DM Sans Light"/>
                <a:cs typeface="DM Sans Light"/>
                <a:sym typeface="DM Sans Light"/>
              </a:defRPr>
            </a:lvl5pPr>
            <a:lvl6pPr lvl="5">
              <a:spcBef>
                <a:spcPts val="0"/>
              </a:spcBef>
              <a:spcAft>
                <a:spcPts val="0"/>
              </a:spcAft>
              <a:buSzPts val="1000"/>
              <a:buFont typeface="DM Sans Light"/>
              <a:buNone/>
              <a:defRPr sz="1000">
                <a:latin typeface="DM Sans Light"/>
                <a:ea typeface="DM Sans Light"/>
                <a:cs typeface="DM Sans Light"/>
                <a:sym typeface="DM Sans Light"/>
              </a:defRPr>
            </a:lvl6pPr>
            <a:lvl7pPr lvl="6">
              <a:spcBef>
                <a:spcPts val="0"/>
              </a:spcBef>
              <a:spcAft>
                <a:spcPts val="0"/>
              </a:spcAft>
              <a:buSzPts val="1000"/>
              <a:buFont typeface="DM Sans Light"/>
              <a:buNone/>
              <a:defRPr sz="1000">
                <a:latin typeface="DM Sans Light"/>
                <a:ea typeface="DM Sans Light"/>
                <a:cs typeface="DM Sans Light"/>
                <a:sym typeface="DM Sans Light"/>
              </a:defRPr>
            </a:lvl7pPr>
            <a:lvl8pPr lvl="7">
              <a:spcBef>
                <a:spcPts val="0"/>
              </a:spcBef>
              <a:spcAft>
                <a:spcPts val="0"/>
              </a:spcAft>
              <a:buSzPts val="1000"/>
              <a:buFont typeface="DM Sans Light"/>
              <a:buNone/>
              <a:defRPr sz="1000">
                <a:latin typeface="DM Sans Light"/>
                <a:ea typeface="DM Sans Light"/>
                <a:cs typeface="DM Sans Light"/>
                <a:sym typeface="DM Sans Light"/>
              </a:defRPr>
            </a:lvl8pPr>
            <a:lvl9pPr lvl="8">
              <a:spcBef>
                <a:spcPts val="0"/>
              </a:spcBef>
              <a:spcAft>
                <a:spcPts val="0"/>
              </a:spcAft>
              <a:buSzPts val="1000"/>
              <a:buFont typeface="DM Sans Light"/>
              <a:buNone/>
              <a:defRPr sz="1000">
                <a:latin typeface="DM Sans Light"/>
                <a:ea typeface="DM Sans Light"/>
                <a:cs typeface="DM Sans Light"/>
                <a:sym typeface="DM Sans Light"/>
              </a:defRPr>
            </a:lvl9pPr>
          </a:lstStyle>
          <a:p/>
        </p:txBody>
      </p:sp>
      <p:sp>
        <p:nvSpPr>
          <p:cNvPr id="519" name="Google Shape;519;p58"/>
          <p:cNvSpPr txBox="1"/>
          <p:nvPr>
            <p:ph idx="4" type="subTitle"/>
          </p:nvPr>
        </p:nvSpPr>
        <p:spPr>
          <a:xfrm>
            <a:off x="2671462" y="2450249"/>
            <a:ext cx="1257300" cy="1524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1000"/>
              <a:buFont typeface="DM Sans SemiBold"/>
              <a:buNone/>
              <a:defRPr sz="1000">
                <a:solidFill>
                  <a:schemeClr val="dk1"/>
                </a:solidFill>
                <a:latin typeface="DM Sans SemiBold"/>
                <a:ea typeface="DM Sans SemiBold"/>
                <a:cs typeface="DM Sans SemiBold"/>
                <a:sym typeface="DM Sans SemiBold"/>
              </a:defRPr>
            </a:lvl1pPr>
            <a:lvl2pPr lvl="1">
              <a:spcBef>
                <a:spcPts val="0"/>
              </a:spcBef>
              <a:spcAft>
                <a:spcPts val="0"/>
              </a:spcAft>
              <a:buClr>
                <a:schemeClr val="dk1"/>
              </a:buClr>
              <a:buSzPts val="1400"/>
              <a:buNone/>
              <a:defRPr>
                <a:solidFill>
                  <a:schemeClr val="dk1"/>
                </a:solidFill>
              </a:defRPr>
            </a:lvl2pPr>
            <a:lvl3pPr lvl="2">
              <a:spcBef>
                <a:spcPts val="0"/>
              </a:spcBef>
              <a:spcAft>
                <a:spcPts val="0"/>
              </a:spcAft>
              <a:buClr>
                <a:schemeClr val="dk1"/>
              </a:buClr>
              <a:buSzPts val="1400"/>
              <a:buNone/>
              <a:defRPr>
                <a:solidFill>
                  <a:schemeClr val="dk1"/>
                </a:solidFill>
              </a:defRPr>
            </a:lvl3pPr>
            <a:lvl4pPr lvl="3">
              <a:spcBef>
                <a:spcPts val="0"/>
              </a:spcBef>
              <a:spcAft>
                <a:spcPts val="0"/>
              </a:spcAft>
              <a:buClr>
                <a:schemeClr val="dk1"/>
              </a:buClr>
              <a:buSzPts val="1400"/>
              <a:buNone/>
              <a:defRPr>
                <a:solidFill>
                  <a:schemeClr val="dk1"/>
                </a:solidFill>
              </a:defRPr>
            </a:lvl4pPr>
            <a:lvl5pPr lvl="4">
              <a:spcBef>
                <a:spcPts val="0"/>
              </a:spcBef>
              <a:spcAft>
                <a:spcPts val="0"/>
              </a:spcAft>
              <a:buClr>
                <a:schemeClr val="dk1"/>
              </a:buClr>
              <a:buSzPts val="1400"/>
              <a:buNone/>
              <a:defRPr>
                <a:solidFill>
                  <a:schemeClr val="dk1"/>
                </a:solidFill>
              </a:defRPr>
            </a:lvl5pPr>
            <a:lvl6pPr lvl="5">
              <a:spcBef>
                <a:spcPts val="0"/>
              </a:spcBef>
              <a:spcAft>
                <a:spcPts val="0"/>
              </a:spcAft>
              <a:buClr>
                <a:schemeClr val="dk1"/>
              </a:buClr>
              <a:buSzPts val="1400"/>
              <a:buNone/>
              <a:defRPr>
                <a:solidFill>
                  <a:schemeClr val="dk1"/>
                </a:solidFill>
              </a:defRPr>
            </a:lvl6pPr>
            <a:lvl7pPr lvl="6">
              <a:spcBef>
                <a:spcPts val="0"/>
              </a:spcBef>
              <a:spcAft>
                <a:spcPts val="0"/>
              </a:spcAft>
              <a:buClr>
                <a:schemeClr val="dk1"/>
              </a:buClr>
              <a:buSzPts val="1400"/>
              <a:buNone/>
              <a:defRPr>
                <a:solidFill>
                  <a:schemeClr val="dk1"/>
                </a:solidFill>
              </a:defRPr>
            </a:lvl7pPr>
            <a:lvl8pPr lvl="7">
              <a:spcBef>
                <a:spcPts val="0"/>
              </a:spcBef>
              <a:spcAft>
                <a:spcPts val="0"/>
              </a:spcAft>
              <a:buClr>
                <a:schemeClr val="dk1"/>
              </a:buClr>
              <a:buSzPts val="1400"/>
              <a:buNone/>
              <a:defRPr>
                <a:solidFill>
                  <a:schemeClr val="dk1"/>
                </a:solidFill>
              </a:defRPr>
            </a:lvl8pPr>
            <a:lvl9pPr lvl="8">
              <a:spcBef>
                <a:spcPts val="0"/>
              </a:spcBef>
              <a:spcAft>
                <a:spcPts val="0"/>
              </a:spcAft>
              <a:buClr>
                <a:schemeClr val="dk1"/>
              </a:buClr>
              <a:buSzPts val="1400"/>
              <a:buNone/>
              <a:defRPr>
                <a:solidFill>
                  <a:schemeClr val="dk1"/>
                </a:solidFill>
              </a:defRPr>
            </a:lvl9pPr>
          </a:lstStyle>
          <a:p/>
        </p:txBody>
      </p:sp>
      <p:sp>
        <p:nvSpPr>
          <p:cNvPr id="520" name="Google Shape;520;p58"/>
          <p:cNvSpPr txBox="1"/>
          <p:nvPr>
            <p:ph idx="5" type="subTitle"/>
          </p:nvPr>
        </p:nvSpPr>
        <p:spPr>
          <a:xfrm>
            <a:off x="2665825" y="2665171"/>
            <a:ext cx="1689600" cy="14232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1000"/>
              <a:buFont typeface="DM Sans Light"/>
              <a:buNone/>
              <a:defRPr sz="1000">
                <a:solidFill>
                  <a:schemeClr val="dk1"/>
                </a:solidFill>
                <a:latin typeface="DM Sans Light"/>
                <a:ea typeface="DM Sans Light"/>
                <a:cs typeface="DM Sans Light"/>
                <a:sym typeface="DM Sans Light"/>
              </a:defRPr>
            </a:lvl1pPr>
            <a:lvl2pPr lvl="1">
              <a:spcBef>
                <a:spcPts val="0"/>
              </a:spcBef>
              <a:spcAft>
                <a:spcPts val="0"/>
              </a:spcAft>
              <a:buClr>
                <a:schemeClr val="dk1"/>
              </a:buClr>
              <a:buSzPts val="1000"/>
              <a:buFont typeface="DM Sans Light"/>
              <a:buNone/>
              <a:defRPr sz="1000">
                <a:solidFill>
                  <a:schemeClr val="dk1"/>
                </a:solidFill>
                <a:latin typeface="DM Sans Light"/>
                <a:ea typeface="DM Sans Light"/>
                <a:cs typeface="DM Sans Light"/>
                <a:sym typeface="DM Sans Light"/>
              </a:defRPr>
            </a:lvl2pPr>
            <a:lvl3pPr lvl="2">
              <a:spcBef>
                <a:spcPts val="0"/>
              </a:spcBef>
              <a:spcAft>
                <a:spcPts val="0"/>
              </a:spcAft>
              <a:buClr>
                <a:schemeClr val="dk1"/>
              </a:buClr>
              <a:buSzPts val="1000"/>
              <a:buFont typeface="DM Sans Light"/>
              <a:buNone/>
              <a:defRPr sz="1000">
                <a:solidFill>
                  <a:schemeClr val="dk1"/>
                </a:solidFill>
                <a:latin typeface="DM Sans Light"/>
                <a:ea typeface="DM Sans Light"/>
                <a:cs typeface="DM Sans Light"/>
                <a:sym typeface="DM Sans Light"/>
              </a:defRPr>
            </a:lvl3pPr>
            <a:lvl4pPr lvl="3">
              <a:spcBef>
                <a:spcPts val="0"/>
              </a:spcBef>
              <a:spcAft>
                <a:spcPts val="0"/>
              </a:spcAft>
              <a:buClr>
                <a:schemeClr val="dk1"/>
              </a:buClr>
              <a:buSzPts val="1000"/>
              <a:buFont typeface="DM Sans Light"/>
              <a:buNone/>
              <a:defRPr sz="1000">
                <a:solidFill>
                  <a:schemeClr val="dk1"/>
                </a:solidFill>
                <a:latin typeface="DM Sans Light"/>
                <a:ea typeface="DM Sans Light"/>
                <a:cs typeface="DM Sans Light"/>
                <a:sym typeface="DM Sans Light"/>
              </a:defRPr>
            </a:lvl4pPr>
            <a:lvl5pPr lvl="4">
              <a:spcBef>
                <a:spcPts val="0"/>
              </a:spcBef>
              <a:spcAft>
                <a:spcPts val="0"/>
              </a:spcAft>
              <a:buClr>
                <a:schemeClr val="dk1"/>
              </a:buClr>
              <a:buSzPts val="1000"/>
              <a:buFont typeface="DM Sans Light"/>
              <a:buNone/>
              <a:defRPr sz="1000">
                <a:solidFill>
                  <a:schemeClr val="dk1"/>
                </a:solidFill>
                <a:latin typeface="DM Sans Light"/>
                <a:ea typeface="DM Sans Light"/>
                <a:cs typeface="DM Sans Light"/>
                <a:sym typeface="DM Sans Light"/>
              </a:defRPr>
            </a:lvl5pPr>
            <a:lvl6pPr lvl="5">
              <a:spcBef>
                <a:spcPts val="0"/>
              </a:spcBef>
              <a:spcAft>
                <a:spcPts val="0"/>
              </a:spcAft>
              <a:buClr>
                <a:schemeClr val="dk1"/>
              </a:buClr>
              <a:buSzPts val="1000"/>
              <a:buFont typeface="DM Sans Light"/>
              <a:buNone/>
              <a:defRPr sz="1000">
                <a:solidFill>
                  <a:schemeClr val="dk1"/>
                </a:solidFill>
                <a:latin typeface="DM Sans Light"/>
                <a:ea typeface="DM Sans Light"/>
                <a:cs typeface="DM Sans Light"/>
                <a:sym typeface="DM Sans Light"/>
              </a:defRPr>
            </a:lvl6pPr>
            <a:lvl7pPr lvl="6">
              <a:spcBef>
                <a:spcPts val="0"/>
              </a:spcBef>
              <a:spcAft>
                <a:spcPts val="0"/>
              </a:spcAft>
              <a:buClr>
                <a:schemeClr val="dk1"/>
              </a:buClr>
              <a:buSzPts val="1000"/>
              <a:buFont typeface="DM Sans Light"/>
              <a:buNone/>
              <a:defRPr sz="1000">
                <a:solidFill>
                  <a:schemeClr val="dk1"/>
                </a:solidFill>
                <a:latin typeface="DM Sans Light"/>
                <a:ea typeface="DM Sans Light"/>
                <a:cs typeface="DM Sans Light"/>
                <a:sym typeface="DM Sans Light"/>
              </a:defRPr>
            </a:lvl7pPr>
            <a:lvl8pPr lvl="7">
              <a:spcBef>
                <a:spcPts val="0"/>
              </a:spcBef>
              <a:spcAft>
                <a:spcPts val="0"/>
              </a:spcAft>
              <a:buClr>
                <a:schemeClr val="dk1"/>
              </a:buClr>
              <a:buSzPts val="1000"/>
              <a:buFont typeface="DM Sans Light"/>
              <a:buNone/>
              <a:defRPr sz="1000">
                <a:solidFill>
                  <a:schemeClr val="dk1"/>
                </a:solidFill>
                <a:latin typeface="DM Sans Light"/>
                <a:ea typeface="DM Sans Light"/>
                <a:cs typeface="DM Sans Light"/>
                <a:sym typeface="DM Sans Light"/>
              </a:defRPr>
            </a:lvl8pPr>
            <a:lvl9pPr lvl="8">
              <a:spcBef>
                <a:spcPts val="0"/>
              </a:spcBef>
              <a:spcAft>
                <a:spcPts val="0"/>
              </a:spcAft>
              <a:buClr>
                <a:schemeClr val="dk1"/>
              </a:buClr>
              <a:buSzPts val="1000"/>
              <a:buFont typeface="DM Sans Light"/>
              <a:buNone/>
              <a:defRPr sz="1000">
                <a:solidFill>
                  <a:schemeClr val="dk1"/>
                </a:solidFill>
                <a:latin typeface="DM Sans Light"/>
                <a:ea typeface="DM Sans Light"/>
                <a:cs typeface="DM Sans Light"/>
                <a:sym typeface="DM Sans Light"/>
              </a:defRPr>
            </a:lvl9pPr>
          </a:lstStyle>
          <a:p/>
        </p:txBody>
      </p:sp>
      <p:sp>
        <p:nvSpPr>
          <p:cNvPr id="521" name="Google Shape;521;p58"/>
          <p:cNvSpPr txBox="1"/>
          <p:nvPr>
            <p:ph idx="6" type="subTitle"/>
          </p:nvPr>
        </p:nvSpPr>
        <p:spPr>
          <a:xfrm>
            <a:off x="4943337" y="1884672"/>
            <a:ext cx="1257300" cy="152400"/>
          </a:xfrm>
          <a:prstGeom prst="rect">
            <a:avLst/>
          </a:prstGeom>
        </p:spPr>
        <p:txBody>
          <a:bodyPr anchorCtr="0" anchor="t" bIns="0" lIns="0" spcFirstLastPara="1" rIns="0" wrap="square" tIns="0">
            <a:noAutofit/>
          </a:bodyPr>
          <a:lstStyle>
            <a:lvl1pPr lvl="0">
              <a:spcBef>
                <a:spcPts val="0"/>
              </a:spcBef>
              <a:spcAft>
                <a:spcPts val="0"/>
              </a:spcAft>
              <a:buSzPts val="1000"/>
              <a:buFont typeface="DM Sans SemiBold"/>
              <a:buNone/>
              <a:defRPr sz="1000">
                <a:latin typeface="DM Sans SemiBold"/>
                <a:ea typeface="DM Sans SemiBold"/>
                <a:cs typeface="DM Sans SemiBold"/>
                <a:sym typeface="DM Sans Semi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2" name="Google Shape;522;p58"/>
          <p:cNvSpPr txBox="1"/>
          <p:nvPr>
            <p:ph idx="7" type="subTitle"/>
          </p:nvPr>
        </p:nvSpPr>
        <p:spPr>
          <a:xfrm>
            <a:off x="4937700" y="2099593"/>
            <a:ext cx="1689600" cy="1620600"/>
          </a:xfrm>
          <a:prstGeom prst="rect">
            <a:avLst/>
          </a:prstGeom>
        </p:spPr>
        <p:txBody>
          <a:bodyPr anchorCtr="0" anchor="t" bIns="0" lIns="0" spcFirstLastPara="1" rIns="0" wrap="square" tIns="0">
            <a:noAutofit/>
          </a:bodyPr>
          <a:lstStyle>
            <a:lvl1pPr lvl="0">
              <a:spcBef>
                <a:spcPts val="0"/>
              </a:spcBef>
              <a:spcAft>
                <a:spcPts val="0"/>
              </a:spcAft>
              <a:buSzPts val="1000"/>
              <a:buFont typeface="DM Sans Light"/>
              <a:buNone/>
              <a:defRPr sz="1000">
                <a:latin typeface="DM Sans Light"/>
                <a:ea typeface="DM Sans Light"/>
                <a:cs typeface="DM Sans Light"/>
                <a:sym typeface="DM Sans Light"/>
              </a:defRPr>
            </a:lvl1pPr>
            <a:lvl2pPr lvl="1">
              <a:spcBef>
                <a:spcPts val="0"/>
              </a:spcBef>
              <a:spcAft>
                <a:spcPts val="0"/>
              </a:spcAft>
              <a:buSzPts val="1000"/>
              <a:buFont typeface="DM Sans Light"/>
              <a:buNone/>
              <a:defRPr sz="1000">
                <a:latin typeface="DM Sans Light"/>
                <a:ea typeface="DM Sans Light"/>
                <a:cs typeface="DM Sans Light"/>
                <a:sym typeface="DM Sans Light"/>
              </a:defRPr>
            </a:lvl2pPr>
            <a:lvl3pPr lvl="2">
              <a:spcBef>
                <a:spcPts val="0"/>
              </a:spcBef>
              <a:spcAft>
                <a:spcPts val="0"/>
              </a:spcAft>
              <a:buSzPts val="1000"/>
              <a:buFont typeface="DM Sans Light"/>
              <a:buNone/>
              <a:defRPr sz="1000">
                <a:latin typeface="DM Sans Light"/>
                <a:ea typeface="DM Sans Light"/>
                <a:cs typeface="DM Sans Light"/>
                <a:sym typeface="DM Sans Light"/>
              </a:defRPr>
            </a:lvl3pPr>
            <a:lvl4pPr lvl="3">
              <a:spcBef>
                <a:spcPts val="0"/>
              </a:spcBef>
              <a:spcAft>
                <a:spcPts val="0"/>
              </a:spcAft>
              <a:buSzPts val="1000"/>
              <a:buFont typeface="DM Sans Light"/>
              <a:buNone/>
              <a:defRPr sz="1000">
                <a:latin typeface="DM Sans Light"/>
                <a:ea typeface="DM Sans Light"/>
                <a:cs typeface="DM Sans Light"/>
                <a:sym typeface="DM Sans Light"/>
              </a:defRPr>
            </a:lvl4pPr>
            <a:lvl5pPr lvl="4">
              <a:spcBef>
                <a:spcPts val="0"/>
              </a:spcBef>
              <a:spcAft>
                <a:spcPts val="0"/>
              </a:spcAft>
              <a:buSzPts val="1000"/>
              <a:buFont typeface="DM Sans Light"/>
              <a:buNone/>
              <a:defRPr sz="1000">
                <a:latin typeface="DM Sans Light"/>
                <a:ea typeface="DM Sans Light"/>
                <a:cs typeface="DM Sans Light"/>
                <a:sym typeface="DM Sans Light"/>
              </a:defRPr>
            </a:lvl5pPr>
            <a:lvl6pPr lvl="5">
              <a:spcBef>
                <a:spcPts val="0"/>
              </a:spcBef>
              <a:spcAft>
                <a:spcPts val="0"/>
              </a:spcAft>
              <a:buSzPts val="1000"/>
              <a:buFont typeface="DM Sans Light"/>
              <a:buNone/>
              <a:defRPr sz="1000">
                <a:latin typeface="DM Sans Light"/>
                <a:ea typeface="DM Sans Light"/>
                <a:cs typeface="DM Sans Light"/>
                <a:sym typeface="DM Sans Light"/>
              </a:defRPr>
            </a:lvl6pPr>
            <a:lvl7pPr lvl="6">
              <a:spcBef>
                <a:spcPts val="0"/>
              </a:spcBef>
              <a:spcAft>
                <a:spcPts val="0"/>
              </a:spcAft>
              <a:buSzPts val="1000"/>
              <a:buFont typeface="DM Sans Light"/>
              <a:buNone/>
              <a:defRPr sz="1000">
                <a:latin typeface="DM Sans Light"/>
                <a:ea typeface="DM Sans Light"/>
                <a:cs typeface="DM Sans Light"/>
                <a:sym typeface="DM Sans Light"/>
              </a:defRPr>
            </a:lvl7pPr>
            <a:lvl8pPr lvl="7">
              <a:spcBef>
                <a:spcPts val="0"/>
              </a:spcBef>
              <a:spcAft>
                <a:spcPts val="0"/>
              </a:spcAft>
              <a:buSzPts val="1000"/>
              <a:buFont typeface="DM Sans Light"/>
              <a:buNone/>
              <a:defRPr sz="1000">
                <a:latin typeface="DM Sans Light"/>
                <a:ea typeface="DM Sans Light"/>
                <a:cs typeface="DM Sans Light"/>
                <a:sym typeface="DM Sans Light"/>
              </a:defRPr>
            </a:lvl8pPr>
            <a:lvl9pPr lvl="8">
              <a:spcBef>
                <a:spcPts val="0"/>
              </a:spcBef>
              <a:spcAft>
                <a:spcPts val="0"/>
              </a:spcAft>
              <a:buSzPts val="1000"/>
              <a:buFont typeface="DM Sans Light"/>
              <a:buNone/>
              <a:defRPr sz="1000">
                <a:latin typeface="DM Sans Light"/>
                <a:ea typeface="DM Sans Light"/>
                <a:cs typeface="DM Sans Light"/>
                <a:sym typeface="DM Sans Light"/>
              </a:defRPr>
            </a:lvl9pPr>
          </a:lstStyle>
          <a:p/>
        </p:txBody>
      </p:sp>
      <p:sp>
        <p:nvSpPr>
          <p:cNvPr id="523" name="Google Shape;523;p58"/>
          <p:cNvSpPr txBox="1"/>
          <p:nvPr>
            <p:ph idx="8" type="subTitle"/>
          </p:nvPr>
        </p:nvSpPr>
        <p:spPr>
          <a:xfrm>
            <a:off x="7238787" y="1057472"/>
            <a:ext cx="1257300" cy="152400"/>
          </a:xfrm>
          <a:prstGeom prst="rect">
            <a:avLst/>
          </a:prstGeom>
        </p:spPr>
        <p:txBody>
          <a:bodyPr anchorCtr="0" anchor="t" bIns="0" lIns="0" spcFirstLastPara="1" rIns="0" wrap="square" tIns="0">
            <a:noAutofit/>
          </a:bodyPr>
          <a:lstStyle>
            <a:lvl1pPr lvl="0">
              <a:spcBef>
                <a:spcPts val="0"/>
              </a:spcBef>
              <a:spcAft>
                <a:spcPts val="0"/>
              </a:spcAft>
              <a:buSzPts val="1000"/>
              <a:buFont typeface="DM Sans SemiBold"/>
              <a:buNone/>
              <a:defRPr sz="1000">
                <a:latin typeface="DM Sans SemiBold"/>
                <a:ea typeface="DM Sans SemiBold"/>
                <a:cs typeface="DM Sans SemiBold"/>
                <a:sym typeface="DM Sans Semi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4" name="Google Shape;524;p58"/>
          <p:cNvSpPr txBox="1"/>
          <p:nvPr>
            <p:ph idx="9" type="subTitle"/>
          </p:nvPr>
        </p:nvSpPr>
        <p:spPr>
          <a:xfrm>
            <a:off x="7233150" y="1272358"/>
            <a:ext cx="1689600" cy="2196000"/>
          </a:xfrm>
          <a:prstGeom prst="rect">
            <a:avLst/>
          </a:prstGeom>
        </p:spPr>
        <p:txBody>
          <a:bodyPr anchorCtr="0" anchor="t" bIns="0" lIns="0" spcFirstLastPara="1" rIns="0" wrap="square" tIns="0">
            <a:noAutofit/>
          </a:bodyPr>
          <a:lstStyle>
            <a:lvl1pPr lvl="0">
              <a:spcBef>
                <a:spcPts val="0"/>
              </a:spcBef>
              <a:spcAft>
                <a:spcPts val="0"/>
              </a:spcAft>
              <a:buSzPts val="1000"/>
              <a:buFont typeface="DM Sans Light"/>
              <a:buNone/>
              <a:defRPr sz="1000">
                <a:latin typeface="DM Sans Light"/>
                <a:ea typeface="DM Sans Light"/>
                <a:cs typeface="DM Sans Light"/>
                <a:sym typeface="DM Sans Light"/>
              </a:defRPr>
            </a:lvl1pPr>
            <a:lvl2pPr lvl="1">
              <a:spcBef>
                <a:spcPts val="0"/>
              </a:spcBef>
              <a:spcAft>
                <a:spcPts val="0"/>
              </a:spcAft>
              <a:buSzPts val="1000"/>
              <a:buFont typeface="DM Sans Light"/>
              <a:buNone/>
              <a:defRPr sz="1000">
                <a:latin typeface="DM Sans Light"/>
                <a:ea typeface="DM Sans Light"/>
                <a:cs typeface="DM Sans Light"/>
                <a:sym typeface="DM Sans Light"/>
              </a:defRPr>
            </a:lvl2pPr>
            <a:lvl3pPr lvl="2">
              <a:spcBef>
                <a:spcPts val="0"/>
              </a:spcBef>
              <a:spcAft>
                <a:spcPts val="0"/>
              </a:spcAft>
              <a:buSzPts val="1000"/>
              <a:buFont typeface="DM Sans Light"/>
              <a:buNone/>
              <a:defRPr sz="1000">
                <a:latin typeface="DM Sans Light"/>
                <a:ea typeface="DM Sans Light"/>
                <a:cs typeface="DM Sans Light"/>
                <a:sym typeface="DM Sans Light"/>
              </a:defRPr>
            </a:lvl3pPr>
            <a:lvl4pPr lvl="3">
              <a:spcBef>
                <a:spcPts val="0"/>
              </a:spcBef>
              <a:spcAft>
                <a:spcPts val="0"/>
              </a:spcAft>
              <a:buSzPts val="1000"/>
              <a:buFont typeface="DM Sans Light"/>
              <a:buNone/>
              <a:defRPr sz="1000">
                <a:latin typeface="DM Sans Light"/>
                <a:ea typeface="DM Sans Light"/>
                <a:cs typeface="DM Sans Light"/>
                <a:sym typeface="DM Sans Light"/>
              </a:defRPr>
            </a:lvl4pPr>
            <a:lvl5pPr lvl="4">
              <a:spcBef>
                <a:spcPts val="0"/>
              </a:spcBef>
              <a:spcAft>
                <a:spcPts val="0"/>
              </a:spcAft>
              <a:buSzPts val="1000"/>
              <a:buFont typeface="DM Sans Light"/>
              <a:buNone/>
              <a:defRPr sz="1000">
                <a:latin typeface="DM Sans Light"/>
                <a:ea typeface="DM Sans Light"/>
                <a:cs typeface="DM Sans Light"/>
                <a:sym typeface="DM Sans Light"/>
              </a:defRPr>
            </a:lvl5pPr>
            <a:lvl6pPr lvl="5">
              <a:spcBef>
                <a:spcPts val="0"/>
              </a:spcBef>
              <a:spcAft>
                <a:spcPts val="0"/>
              </a:spcAft>
              <a:buSzPts val="1000"/>
              <a:buFont typeface="DM Sans Light"/>
              <a:buNone/>
              <a:defRPr sz="1000">
                <a:latin typeface="DM Sans Light"/>
                <a:ea typeface="DM Sans Light"/>
                <a:cs typeface="DM Sans Light"/>
                <a:sym typeface="DM Sans Light"/>
              </a:defRPr>
            </a:lvl6pPr>
            <a:lvl7pPr lvl="6">
              <a:spcBef>
                <a:spcPts val="0"/>
              </a:spcBef>
              <a:spcAft>
                <a:spcPts val="0"/>
              </a:spcAft>
              <a:buSzPts val="1000"/>
              <a:buFont typeface="DM Sans Light"/>
              <a:buNone/>
              <a:defRPr sz="1000">
                <a:latin typeface="DM Sans Light"/>
                <a:ea typeface="DM Sans Light"/>
                <a:cs typeface="DM Sans Light"/>
                <a:sym typeface="DM Sans Light"/>
              </a:defRPr>
            </a:lvl7pPr>
            <a:lvl8pPr lvl="7">
              <a:spcBef>
                <a:spcPts val="0"/>
              </a:spcBef>
              <a:spcAft>
                <a:spcPts val="0"/>
              </a:spcAft>
              <a:buSzPts val="1000"/>
              <a:buFont typeface="DM Sans Light"/>
              <a:buNone/>
              <a:defRPr sz="1000">
                <a:latin typeface="DM Sans Light"/>
                <a:ea typeface="DM Sans Light"/>
                <a:cs typeface="DM Sans Light"/>
                <a:sym typeface="DM Sans Light"/>
              </a:defRPr>
            </a:lvl8pPr>
            <a:lvl9pPr lvl="8">
              <a:spcBef>
                <a:spcPts val="0"/>
              </a:spcBef>
              <a:spcAft>
                <a:spcPts val="0"/>
              </a:spcAft>
              <a:buSzPts val="1000"/>
              <a:buFont typeface="DM Sans Light"/>
              <a:buNone/>
              <a:defRPr sz="1000">
                <a:latin typeface="DM Sans Light"/>
                <a:ea typeface="DM Sans Light"/>
                <a:cs typeface="DM Sans Light"/>
                <a:sym typeface="DM Sans Light"/>
              </a:defRPr>
            </a:lvl9pPr>
          </a:lstStyle>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 Light">
  <p:cSld name="CUSTOM_7_1_1_1_1_1_1_1_1_1_1_1_1_1_1_1_1_1_1_1">
    <p:spTree>
      <p:nvGrpSpPr>
        <p:cNvPr id="525" name="Shape 525"/>
        <p:cNvGrpSpPr/>
        <p:nvPr/>
      </p:nvGrpSpPr>
      <p:grpSpPr>
        <a:xfrm>
          <a:off x="0" y="0"/>
          <a:ext cx="0" cy="0"/>
          <a:chOff x="0" y="0"/>
          <a:chExt cx="0" cy="0"/>
        </a:xfrm>
      </p:grpSpPr>
      <p:sp>
        <p:nvSpPr>
          <p:cNvPr id="526" name="Google Shape;526;p59"/>
          <p:cNvSpPr txBox="1"/>
          <p:nvPr>
            <p:ph idx="12" type="sldNum"/>
          </p:nvPr>
        </p:nvSpPr>
        <p:spPr>
          <a:xfrm>
            <a:off x="8227975" y="217725"/>
            <a:ext cx="548700" cy="234000"/>
          </a:xfrm>
          <a:prstGeom prst="rect">
            <a:avLst/>
          </a:prstGeom>
          <a:noFill/>
          <a:ln>
            <a:noFill/>
          </a:ln>
        </p:spPr>
        <p:txBody>
          <a:bodyPr anchorCtr="0" anchor="ctr" bIns="91425" lIns="0" spcFirstLastPara="1" rIns="0" wrap="square" tIns="91425">
            <a:noAutofit/>
          </a:bodyPr>
          <a:lstStyle>
            <a:lvl1pPr lvl="0" algn="r">
              <a:buNone/>
              <a:defRPr sz="700">
                <a:solidFill>
                  <a:schemeClr val="lt1"/>
                </a:solidFill>
                <a:latin typeface="DM Sans"/>
                <a:ea typeface="DM Sans"/>
                <a:cs typeface="DM Sans"/>
                <a:sym typeface="DM Sans"/>
              </a:defRPr>
            </a:lvl1pPr>
            <a:lvl2pPr lvl="1" algn="r">
              <a:buNone/>
              <a:defRPr sz="700">
                <a:solidFill>
                  <a:schemeClr val="lt1"/>
                </a:solidFill>
                <a:latin typeface="DM Sans"/>
                <a:ea typeface="DM Sans"/>
                <a:cs typeface="DM Sans"/>
                <a:sym typeface="DM Sans"/>
              </a:defRPr>
            </a:lvl2pPr>
            <a:lvl3pPr lvl="2" algn="r">
              <a:buNone/>
              <a:defRPr sz="700">
                <a:solidFill>
                  <a:schemeClr val="lt1"/>
                </a:solidFill>
                <a:latin typeface="DM Sans"/>
                <a:ea typeface="DM Sans"/>
                <a:cs typeface="DM Sans"/>
                <a:sym typeface="DM Sans"/>
              </a:defRPr>
            </a:lvl3pPr>
            <a:lvl4pPr lvl="3" algn="r">
              <a:buNone/>
              <a:defRPr sz="700">
                <a:solidFill>
                  <a:schemeClr val="lt1"/>
                </a:solidFill>
                <a:latin typeface="DM Sans"/>
                <a:ea typeface="DM Sans"/>
                <a:cs typeface="DM Sans"/>
                <a:sym typeface="DM Sans"/>
              </a:defRPr>
            </a:lvl4pPr>
            <a:lvl5pPr lvl="4" algn="r">
              <a:buNone/>
              <a:defRPr sz="700">
                <a:solidFill>
                  <a:schemeClr val="lt1"/>
                </a:solidFill>
                <a:latin typeface="DM Sans"/>
                <a:ea typeface="DM Sans"/>
                <a:cs typeface="DM Sans"/>
                <a:sym typeface="DM Sans"/>
              </a:defRPr>
            </a:lvl5pPr>
            <a:lvl6pPr lvl="5" algn="r">
              <a:buNone/>
              <a:defRPr sz="700">
                <a:solidFill>
                  <a:schemeClr val="lt1"/>
                </a:solidFill>
                <a:latin typeface="DM Sans"/>
                <a:ea typeface="DM Sans"/>
                <a:cs typeface="DM Sans"/>
                <a:sym typeface="DM Sans"/>
              </a:defRPr>
            </a:lvl6pPr>
            <a:lvl7pPr lvl="6" algn="r">
              <a:buNone/>
              <a:defRPr sz="700">
                <a:solidFill>
                  <a:schemeClr val="lt1"/>
                </a:solidFill>
                <a:latin typeface="DM Sans"/>
                <a:ea typeface="DM Sans"/>
                <a:cs typeface="DM Sans"/>
                <a:sym typeface="DM Sans"/>
              </a:defRPr>
            </a:lvl7pPr>
            <a:lvl8pPr lvl="7" algn="r">
              <a:buNone/>
              <a:defRPr sz="700">
                <a:solidFill>
                  <a:schemeClr val="lt1"/>
                </a:solidFill>
                <a:latin typeface="DM Sans"/>
                <a:ea typeface="DM Sans"/>
                <a:cs typeface="DM Sans"/>
                <a:sym typeface="DM Sans"/>
              </a:defRPr>
            </a:lvl8pPr>
            <a:lvl9pPr lvl="8" algn="r">
              <a:buNone/>
              <a:defRPr sz="700">
                <a:solidFill>
                  <a:schemeClr val="lt1"/>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527" name="Google Shape;527;p59"/>
          <p:cNvSpPr txBox="1"/>
          <p:nvPr>
            <p:ph idx="1" type="subTitle"/>
          </p:nvPr>
        </p:nvSpPr>
        <p:spPr>
          <a:xfrm>
            <a:off x="361975" y="217725"/>
            <a:ext cx="4163100" cy="237600"/>
          </a:xfrm>
          <a:prstGeom prst="rect">
            <a:avLst/>
          </a:prstGeom>
        </p:spPr>
        <p:txBody>
          <a:bodyPr anchorCtr="0" anchor="ctr" bIns="0" lIns="0" spcFirstLastPara="1" rIns="0" wrap="square" tIns="0">
            <a:noAutofit/>
          </a:bodyPr>
          <a:lstStyle>
            <a:lvl1pPr lvl="0">
              <a:spcBef>
                <a:spcPts val="0"/>
              </a:spcBef>
              <a:spcAft>
                <a:spcPts val="0"/>
              </a:spcAft>
              <a:buSzPts val="700"/>
              <a:buFont typeface="DM Sans"/>
              <a:buNone/>
              <a:defRPr sz="700">
                <a:latin typeface="DM Sans"/>
                <a:ea typeface="DM Sans"/>
                <a:cs typeface="DM Sans"/>
                <a:sym typeface="DM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8" name="Google Shape;528;p59"/>
          <p:cNvSpPr txBox="1"/>
          <p:nvPr>
            <p:ph type="title"/>
          </p:nvPr>
        </p:nvSpPr>
        <p:spPr>
          <a:xfrm>
            <a:off x="1453650" y="1325938"/>
            <a:ext cx="6236700" cy="2011800"/>
          </a:xfrm>
          <a:prstGeom prst="rect">
            <a:avLst/>
          </a:prstGeom>
        </p:spPr>
        <p:txBody>
          <a:bodyPr anchorCtr="0" anchor="t" bIns="0" lIns="0" spcFirstLastPara="1" rIns="0" wrap="square" tIns="0">
            <a:noAutofit/>
          </a:bodyPr>
          <a:lstStyle>
            <a:lvl1pPr lvl="0">
              <a:spcBef>
                <a:spcPts val="0"/>
              </a:spcBef>
              <a:spcAft>
                <a:spcPts val="0"/>
              </a:spcAft>
              <a:buNone/>
              <a:defRPr sz="2500"/>
            </a:lvl1pPr>
            <a:lvl2pPr lvl="1">
              <a:spcBef>
                <a:spcPts val="0"/>
              </a:spcBef>
              <a:spcAft>
                <a:spcPts val="0"/>
              </a:spcAft>
              <a:buNone/>
              <a:defRPr sz="2500"/>
            </a:lvl2pPr>
            <a:lvl3pPr lvl="2">
              <a:spcBef>
                <a:spcPts val="0"/>
              </a:spcBef>
              <a:spcAft>
                <a:spcPts val="0"/>
              </a:spcAft>
              <a:buNone/>
              <a:defRPr sz="2500"/>
            </a:lvl3pPr>
            <a:lvl4pPr lvl="3">
              <a:spcBef>
                <a:spcPts val="0"/>
              </a:spcBef>
              <a:spcAft>
                <a:spcPts val="0"/>
              </a:spcAft>
              <a:buNone/>
              <a:defRPr sz="2500"/>
            </a:lvl4pPr>
            <a:lvl5pPr lvl="4">
              <a:spcBef>
                <a:spcPts val="0"/>
              </a:spcBef>
              <a:spcAft>
                <a:spcPts val="0"/>
              </a:spcAft>
              <a:buNone/>
              <a:defRPr sz="2500"/>
            </a:lvl5pPr>
            <a:lvl6pPr lvl="5">
              <a:spcBef>
                <a:spcPts val="0"/>
              </a:spcBef>
              <a:spcAft>
                <a:spcPts val="0"/>
              </a:spcAft>
              <a:buNone/>
              <a:defRPr sz="2500"/>
            </a:lvl6pPr>
            <a:lvl7pPr lvl="6">
              <a:spcBef>
                <a:spcPts val="0"/>
              </a:spcBef>
              <a:spcAft>
                <a:spcPts val="0"/>
              </a:spcAft>
              <a:buNone/>
              <a:defRPr sz="2500"/>
            </a:lvl7pPr>
            <a:lvl8pPr lvl="7">
              <a:spcBef>
                <a:spcPts val="0"/>
              </a:spcBef>
              <a:spcAft>
                <a:spcPts val="0"/>
              </a:spcAft>
              <a:buNone/>
              <a:defRPr sz="2500"/>
            </a:lvl8pPr>
            <a:lvl9pPr lvl="8">
              <a:spcBef>
                <a:spcPts val="0"/>
              </a:spcBef>
              <a:spcAft>
                <a:spcPts val="0"/>
              </a:spcAft>
              <a:buNone/>
              <a:defRPr sz="2500"/>
            </a:lvl9pPr>
          </a:lstStyle>
          <a:p/>
        </p:txBody>
      </p:sp>
      <p:sp>
        <p:nvSpPr>
          <p:cNvPr id="529" name="Google Shape;529;p59"/>
          <p:cNvSpPr/>
          <p:nvPr>
            <p:ph idx="2" type="pic"/>
          </p:nvPr>
        </p:nvSpPr>
        <p:spPr>
          <a:xfrm>
            <a:off x="1442350" y="3492500"/>
            <a:ext cx="408900" cy="408900"/>
          </a:xfrm>
          <a:prstGeom prst="ellipse">
            <a:avLst/>
          </a:prstGeom>
          <a:noFill/>
          <a:ln>
            <a:noFill/>
          </a:ln>
        </p:spPr>
      </p:sp>
      <p:sp>
        <p:nvSpPr>
          <p:cNvPr id="530" name="Google Shape;530;p59"/>
          <p:cNvSpPr txBox="1"/>
          <p:nvPr>
            <p:ph idx="3" type="subTitle"/>
          </p:nvPr>
        </p:nvSpPr>
        <p:spPr>
          <a:xfrm>
            <a:off x="1957375" y="3536000"/>
            <a:ext cx="2661600" cy="187800"/>
          </a:xfrm>
          <a:prstGeom prst="rect">
            <a:avLst/>
          </a:prstGeom>
        </p:spPr>
        <p:txBody>
          <a:bodyPr anchorCtr="0" anchor="ctr" bIns="0" lIns="0" spcFirstLastPara="1" rIns="0" wrap="square" tIns="0">
            <a:noAutofit/>
          </a:bodyPr>
          <a:lstStyle>
            <a:lvl1pPr lvl="0">
              <a:spcBef>
                <a:spcPts val="0"/>
              </a:spcBef>
              <a:spcAft>
                <a:spcPts val="0"/>
              </a:spcAft>
              <a:buSzPts val="1000"/>
              <a:buFont typeface="DM Sans SemiBold"/>
              <a:buNone/>
              <a:defRPr sz="1000">
                <a:latin typeface="DM Sans SemiBold"/>
                <a:ea typeface="DM Sans SemiBold"/>
                <a:cs typeface="DM Sans SemiBold"/>
                <a:sym typeface="DM Sans SemiBold"/>
              </a:defRPr>
            </a:lvl1pPr>
            <a:lvl2pPr lvl="1">
              <a:spcBef>
                <a:spcPts val="0"/>
              </a:spcBef>
              <a:spcAft>
                <a:spcPts val="0"/>
              </a:spcAft>
              <a:buSzPts val="1000"/>
              <a:buFont typeface="DM Sans SemiBold"/>
              <a:buNone/>
              <a:defRPr sz="1000">
                <a:latin typeface="DM Sans SemiBold"/>
                <a:ea typeface="DM Sans SemiBold"/>
                <a:cs typeface="DM Sans SemiBold"/>
                <a:sym typeface="DM Sans SemiBold"/>
              </a:defRPr>
            </a:lvl2pPr>
            <a:lvl3pPr lvl="2">
              <a:spcBef>
                <a:spcPts val="0"/>
              </a:spcBef>
              <a:spcAft>
                <a:spcPts val="0"/>
              </a:spcAft>
              <a:buSzPts val="1000"/>
              <a:buFont typeface="DM Sans SemiBold"/>
              <a:buNone/>
              <a:defRPr sz="1000">
                <a:latin typeface="DM Sans SemiBold"/>
                <a:ea typeface="DM Sans SemiBold"/>
                <a:cs typeface="DM Sans SemiBold"/>
                <a:sym typeface="DM Sans SemiBold"/>
              </a:defRPr>
            </a:lvl3pPr>
            <a:lvl4pPr lvl="3">
              <a:spcBef>
                <a:spcPts val="0"/>
              </a:spcBef>
              <a:spcAft>
                <a:spcPts val="0"/>
              </a:spcAft>
              <a:buSzPts val="1000"/>
              <a:buFont typeface="DM Sans SemiBold"/>
              <a:buNone/>
              <a:defRPr sz="1000">
                <a:latin typeface="DM Sans SemiBold"/>
                <a:ea typeface="DM Sans SemiBold"/>
                <a:cs typeface="DM Sans SemiBold"/>
                <a:sym typeface="DM Sans SemiBold"/>
              </a:defRPr>
            </a:lvl4pPr>
            <a:lvl5pPr lvl="4">
              <a:spcBef>
                <a:spcPts val="0"/>
              </a:spcBef>
              <a:spcAft>
                <a:spcPts val="0"/>
              </a:spcAft>
              <a:buSzPts val="1000"/>
              <a:buFont typeface="DM Sans SemiBold"/>
              <a:buNone/>
              <a:defRPr sz="1000">
                <a:latin typeface="DM Sans SemiBold"/>
                <a:ea typeface="DM Sans SemiBold"/>
                <a:cs typeface="DM Sans SemiBold"/>
                <a:sym typeface="DM Sans SemiBold"/>
              </a:defRPr>
            </a:lvl5pPr>
            <a:lvl6pPr lvl="5">
              <a:spcBef>
                <a:spcPts val="0"/>
              </a:spcBef>
              <a:spcAft>
                <a:spcPts val="0"/>
              </a:spcAft>
              <a:buSzPts val="1000"/>
              <a:buFont typeface="DM Sans SemiBold"/>
              <a:buNone/>
              <a:defRPr sz="1000">
                <a:latin typeface="DM Sans SemiBold"/>
                <a:ea typeface="DM Sans SemiBold"/>
                <a:cs typeface="DM Sans SemiBold"/>
                <a:sym typeface="DM Sans SemiBold"/>
              </a:defRPr>
            </a:lvl6pPr>
            <a:lvl7pPr lvl="6">
              <a:spcBef>
                <a:spcPts val="0"/>
              </a:spcBef>
              <a:spcAft>
                <a:spcPts val="0"/>
              </a:spcAft>
              <a:buSzPts val="1000"/>
              <a:buFont typeface="DM Sans SemiBold"/>
              <a:buNone/>
              <a:defRPr sz="1000">
                <a:latin typeface="DM Sans SemiBold"/>
                <a:ea typeface="DM Sans SemiBold"/>
                <a:cs typeface="DM Sans SemiBold"/>
                <a:sym typeface="DM Sans SemiBold"/>
              </a:defRPr>
            </a:lvl7pPr>
            <a:lvl8pPr lvl="7">
              <a:spcBef>
                <a:spcPts val="0"/>
              </a:spcBef>
              <a:spcAft>
                <a:spcPts val="0"/>
              </a:spcAft>
              <a:buSzPts val="1000"/>
              <a:buFont typeface="DM Sans SemiBold"/>
              <a:buNone/>
              <a:defRPr sz="1000">
                <a:latin typeface="DM Sans SemiBold"/>
                <a:ea typeface="DM Sans SemiBold"/>
                <a:cs typeface="DM Sans SemiBold"/>
                <a:sym typeface="DM Sans SemiBold"/>
              </a:defRPr>
            </a:lvl8pPr>
            <a:lvl9pPr lvl="8">
              <a:spcBef>
                <a:spcPts val="0"/>
              </a:spcBef>
              <a:spcAft>
                <a:spcPts val="0"/>
              </a:spcAft>
              <a:buSzPts val="1000"/>
              <a:buFont typeface="DM Sans SemiBold"/>
              <a:buNone/>
              <a:defRPr sz="1000">
                <a:latin typeface="DM Sans SemiBold"/>
                <a:ea typeface="DM Sans SemiBold"/>
                <a:cs typeface="DM Sans SemiBold"/>
                <a:sym typeface="DM Sans SemiBold"/>
              </a:defRPr>
            </a:lvl9pPr>
          </a:lstStyle>
          <a:p/>
        </p:txBody>
      </p:sp>
      <p:sp>
        <p:nvSpPr>
          <p:cNvPr id="531" name="Google Shape;531;p59"/>
          <p:cNvSpPr txBox="1"/>
          <p:nvPr>
            <p:ph idx="4" type="subTitle"/>
          </p:nvPr>
        </p:nvSpPr>
        <p:spPr>
          <a:xfrm>
            <a:off x="1957375" y="3678443"/>
            <a:ext cx="2661600" cy="187800"/>
          </a:xfrm>
          <a:prstGeom prst="rect">
            <a:avLst/>
          </a:prstGeom>
        </p:spPr>
        <p:txBody>
          <a:bodyPr anchorCtr="0" anchor="ctr" bIns="0" lIns="0" spcFirstLastPara="1" rIns="0" wrap="square" tIns="0">
            <a:noAutofit/>
          </a:bodyPr>
          <a:lstStyle>
            <a:lvl1pPr lvl="0">
              <a:spcBef>
                <a:spcPts val="0"/>
              </a:spcBef>
              <a:spcAft>
                <a:spcPts val="0"/>
              </a:spcAft>
              <a:buSzPts val="1000"/>
              <a:buFont typeface="DM Sans Light"/>
              <a:buNone/>
              <a:defRPr sz="1000">
                <a:latin typeface="DM Sans Light"/>
                <a:ea typeface="DM Sans Light"/>
                <a:cs typeface="DM Sans Light"/>
                <a:sym typeface="DM Sans Light"/>
              </a:defRPr>
            </a:lvl1pPr>
            <a:lvl2pPr lvl="1">
              <a:spcBef>
                <a:spcPts val="0"/>
              </a:spcBef>
              <a:spcAft>
                <a:spcPts val="0"/>
              </a:spcAft>
              <a:buSzPts val="1000"/>
              <a:buFont typeface="DM Sans Light"/>
              <a:buNone/>
              <a:defRPr sz="1000">
                <a:latin typeface="DM Sans Light"/>
                <a:ea typeface="DM Sans Light"/>
                <a:cs typeface="DM Sans Light"/>
                <a:sym typeface="DM Sans Light"/>
              </a:defRPr>
            </a:lvl2pPr>
            <a:lvl3pPr lvl="2">
              <a:spcBef>
                <a:spcPts val="0"/>
              </a:spcBef>
              <a:spcAft>
                <a:spcPts val="0"/>
              </a:spcAft>
              <a:buSzPts val="1000"/>
              <a:buFont typeface="DM Sans Light"/>
              <a:buNone/>
              <a:defRPr sz="1000">
                <a:latin typeface="DM Sans Light"/>
                <a:ea typeface="DM Sans Light"/>
                <a:cs typeface="DM Sans Light"/>
                <a:sym typeface="DM Sans Light"/>
              </a:defRPr>
            </a:lvl3pPr>
            <a:lvl4pPr lvl="3">
              <a:spcBef>
                <a:spcPts val="0"/>
              </a:spcBef>
              <a:spcAft>
                <a:spcPts val="0"/>
              </a:spcAft>
              <a:buSzPts val="1000"/>
              <a:buFont typeface="DM Sans Light"/>
              <a:buNone/>
              <a:defRPr sz="1000">
                <a:latin typeface="DM Sans Light"/>
                <a:ea typeface="DM Sans Light"/>
                <a:cs typeface="DM Sans Light"/>
                <a:sym typeface="DM Sans Light"/>
              </a:defRPr>
            </a:lvl4pPr>
            <a:lvl5pPr lvl="4">
              <a:spcBef>
                <a:spcPts val="0"/>
              </a:spcBef>
              <a:spcAft>
                <a:spcPts val="0"/>
              </a:spcAft>
              <a:buSzPts val="1000"/>
              <a:buFont typeface="DM Sans Light"/>
              <a:buNone/>
              <a:defRPr sz="1000">
                <a:latin typeface="DM Sans Light"/>
                <a:ea typeface="DM Sans Light"/>
                <a:cs typeface="DM Sans Light"/>
                <a:sym typeface="DM Sans Light"/>
              </a:defRPr>
            </a:lvl5pPr>
            <a:lvl6pPr lvl="5">
              <a:spcBef>
                <a:spcPts val="0"/>
              </a:spcBef>
              <a:spcAft>
                <a:spcPts val="0"/>
              </a:spcAft>
              <a:buSzPts val="1000"/>
              <a:buFont typeface="DM Sans Light"/>
              <a:buNone/>
              <a:defRPr sz="1000">
                <a:latin typeface="DM Sans Light"/>
                <a:ea typeface="DM Sans Light"/>
                <a:cs typeface="DM Sans Light"/>
                <a:sym typeface="DM Sans Light"/>
              </a:defRPr>
            </a:lvl6pPr>
            <a:lvl7pPr lvl="6">
              <a:spcBef>
                <a:spcPts val="0"/>
              </a:spcBef>
              <a:spcAft>
                <a:spcPts val="0"/>
              </a:spcAft>
              <a:buSzPts val="1000"/>
              <a:buFont typeface="DM Sans Light"/>
              <a:buNone/>
              <a:defRPr sz="1000">
                <a:latin typeface="DM Sans Light"/>
                <a:ea typeface="DM Sans Light"/>
                <a:cs typeface="DM Sans Light"/>
                <a:sym typeface="DM Sans Light"/>
              </a:defRPr>
            </a:lvl7pPr>
            <a:lvl8pPr lvl="7">
              <a:spcBef>
                <a:spcPts val="0"/>
              </a:spcBef>
              <a:spcAft>
                <a:spcPts val="0"/>
              </a:spcAft>
              <a:buSzPts val="1000"/>
              <a:buFont typeface="DM Sans Light"/>
              <a:buNone/>
              <a:defRPr sz="1000">
                <a:latin typeface="DM Sans Light"/>
                <a:ea typeface="DM Sans Light"/>
                <a:cs typeface="DM Sans Light"/>
                <a:sym typeface="DM Sans Light"/>
              </a:defRPr>
            </a:lvl8pPr>
            <a:lvl9pPr lvl="8">
              <a:spcBef>
                <a:spcPts val="0"/>
              </a:spcBef>
              <a:spcAft>
                <a:spcPts val="0"/>
              </a:spcAft>
              <a:buSzPts val="1000"/>
              <a:buFont typeface="DM Sans Light"/>
              <a:buNone/>
              <a:defRPr sz="1000">
                <a:latin typeface="DM Sans Light"/>
                <a:ea typeface="DM Sans Light"/>
                <a:cs typeface="DM Sans Light"/>
                <a:sym typeface="DM Sans Light"/>
              </a:defRPr>
            </a:lvl9pPr>
          </a:lstStyle>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 Dark">
  <p:cSld name="CUSTOM_7_1_1_1_1_1_1_1_1_1_1_1_1_1_1_1_1_1_1_1_1">
    <p:bg>
      <p:bgPr>
        <a:solidFill>
          <a:schemeClr val="lt1"/>
        </a:solidFill>
      </p:bgPr>
    </p:bg>
    <p:spTree>
      <p:nvGrpSpPr>
        <p:cNvPr id="532" name="Shape 532"/>
        <p:cNvGrpSpPr/>
        <p:nvPr/>
      </p:nvGrpSpPr>
      <p:grpSpPr>
        <a:xfrm>
          <a:off x="0" y="0"/>
          <a:ext cx="0" cy="0"/>
          <a:chOff x="0" y="0"/>
          <a:chExt cx="0" cy="0"/>
        </a:xfrm>
      </p:grpSpPr>
      <p:sp>
        <p:nvSpPr>
          <p:cNvPr id="533" name="Google Shape;533;p60"/>
          <p:cNvSpPr txBox="1"/>
          <p:nvPr>
            <p:ph idx="12" type="sldNum"/>
          </p:nvPr>
        </p:nvSpPr>
        <p:spPr>
          <a:xfrm>
            <a:off x="8227975" y="217725"/>
            <a:ext cx="548700" cy="234000"/>
          </a:xfrm>
          <a:prstGeom prst="rect">
            <a:avLst/>
          </a:prstGeom>
          <a:noFill/>
          <a:ln>
            <a:noFill/>
          </a:ln>
        </p:spPr>
        <p:txBody>
          <a:bodyPr anchorCtr="0" anchor="ctr" bIns="91425" lIns="0" spcFirstLastPara="1" rIns="0" wrap="square" tIns="91425">
            <a:noAutofit/>
          </a:bodyPr>
          <a:lstStyle>
            <a:lvl1pPr lvl="0" algn="r">
              <a:buNone/>
              <a:defRPr sz="700">
                <a:solidFill>
                  <a:schemeClr val="dk1"/>
                </a:solidFill>
                <a:latin typeface="DM Sans"/>
                <a:ea typeface="DM Sans"/>
                <a:cs typeface="DM Sans"/>
                <a:sym typeface="DM Sans"/>
              </a:defRPr>
            </a:lvl1pPr>
            <a:lvl2pPr lvl="1" algn="r">
              <a:buNone/>
              <a:defRPr sz="700">
                <a:solidFill>
                  <a:schemeClr val="dk1"/>
                </a:solidFill>
                <a:latin typeface="DM Sans"/>
                <a:ea typeface="DM Sans"/>
                <a:cs typeface="DM Sans"/>
                <a:sym typeface="DM Sans"/>
              </a:defRPr>
            </a:lvl2pPr>
            <a:lvl3pPr lvl="2" algn="r">
              <a:buNone/>
              <a:defRPr sz="700">
                <a:solidFill>
                  <a:schemeClr val="dk1"/>
                </a:solidFill>
                <a:latin typeface="DM Sans"/>
                <a:ea typeface="DM Sans"/>
                <a:cs typeface="DM Sans"/>
                <a:sym typeface="DM Sans"/>
              </a:defRPr>
            </a:lvl3pPr>
            <a:lvl4pPr lvl="3" algn="r">
              <a:buNone/>
              <a:defRPr sz="700">
                <a:solidFill>
                  <a:schemeClr val="dk1"/>
                </a:solidFill>
                <a:latin typeface="DM Sans"/>
                <a:ea typeface="DM Sans"/>
                <a:cs typeface="DM Sans"/>
                <a:sym typeface="DM Sans"/>
              </a:defRPr>
            </a:lvl4pPr>
            <a:lvl5pPr lvl="4" algn="r">
              <a:buNone/>
              <a:defRPr sz="700">
                <a:solidFill>
                  <a:schemeClr val="dk1"/>
                </a:solidFill>
                <a:latin typeface="DM Sans"/>
                <a:ea typeface="DM Sans"/>
                <a:cs typeface="DM Sans"/>
                <a:sym typeface="DM Sans"/>
              </a:defRPr>
            </a:lvl5pPr>
            <a:lvl6pPr lvl="5" algn="r">
              <a:buNone/>
              <a:defRPr sz="700">
                <a:solidFill>
                  <a:schemeClr val="dk1"/>
                </a:solidFill>
                <a:latin typeface="DM Sans"/>
                <a:ea typeface="DM Sans"/>
                <a:cs typeface="DM Sans"/>
                <a:sym typeface="DM Sans"/>
              </a:defRPr>
            </a:lvl6pPr>
            <a:lvl7pPr lvl="6" algn="r">
              <a:buNone/>
              <a:defRPr sz="700">
                <a:solidFill>
                  <a:schemeClr val="dk1"/>
                </a:solidFill>
                <a:latin typeface="DM Sans"/>
                <a:ea typeface="DM Sans"/>
                <a:cs typeface="DM Sans"/>
                <a:sym typeface="DM Sans"/>
              </a:defRPr>
            </a:lvl7pPr>
            <a:lvl8pPr lvl="7" algn="r">
              <a:buNone/>
              <a:defRPr sz="700">
                <a:solidFill>
                  <a:schemeClr val="dk1"/>
                </a:solidFill>
                <a:latin typeface="DM Sans"/>
                <a:ea typeface="DM Sans"/>
                <a:cs typeface="DM Sans"/>
                <a:sym typeface="DM Sans"/>
              </a:defRPr>
            </a:lvl8pPr>
            <a:lvl9pPr lvl="8" algn="r">
              <a:buNone/>
              <a:defRPr sz="700">
                <a:solidFill>
                  <a:schemeClr val="dk1"/>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534" name="Google Shape;534;p60"/>
          <p:cNvSpPr txBox="1"/>
          <p:nvPr>
            <p:ph idx="1" type="subTitle"/>
          </p:nvPr>
        </p:nvSpPr>
        <p:spPr>
          <a:xfrm>
            <a:off x="361975" y="217725"/>
            <a:ext cx="4163100" cy="237600"/>
          </a:xfrm>
          <a:prstGeom prst="rect">
            <a:avLst/>
          </a:prstGeom>
        </p:spPr>
        <p:txBody>
          <a:bodyPr anchorCtr="0" anchor="ctr" bIns="0" lIns="0" spcFirstLastPara="1" rIns="0" wrap="square" tIns="0">
            <a:noAutofit/>
          </a:bodyPr>
          <a:lstStyle>
            <a:lvl1pPr lvl="0">
              <a:spcBef>
                <a:spcPts val="0"/>
              </a:spcBef>
              <a:spcAft>
                <a:spcPts val="0"/>
              </a:spcAft>
              <a:buClr>
                <a:schemeClr val="dk1"/>
              </a:buClr>
              <a:buSzPts val="700"/>
              <a:buFont typeface="DM Sans"/>
              <a:buNone/>
              <a:defRPr sz="700">
                <a:solidFill>
                  <a:schemeClr val="dk1"/>
                </a:solidFill>
                <a:latin typeface="DM Sans"/>
                <a:ea typeface="DM Sans"/>
                <a:cs typeface="DM Sans"/>
                <a:sym typeface="DM Sans"/>
              </a:defRPr>
            </a:lvl1pPr>
            <a:lvl2pPr lvl="1">
              <a:spcBef>
                <a:spcPts val="0"/>
              </a:spcBef>
              <a:spcAft>
                <a:spcPts val="0"/>
              </a:spcAft>
              <a:buClr>
                <a:schemeClr val="dk1"/>
              </a:buClr>
              <a:buSzPts val="1400"/>
              <a:buNone/>
              <a:defRPr>
                <a:solidFill>
                  <a:schemeClr val="dk1"/>
                </a:solidFill>
              </a:defRPr>
            </a:lvl2pPr>
            <a:lvl3pPr lvl="2">
              <a:spcBef>
                <a:spcPts val="0"/>
              </a:spcBef>
              <a:spcAft>
                <a:spcPts val="0"/>
              </a:spcAft>
              <a:buClr>
                <a:schemeClr val="dk1"/>
              </a:buClr>
              <a:buSzPts val="1400"/>
              <a:buNone/>
              <a:defRPr>
                <a:solidFill>
                  <a:schemeClr val="dk1"/>
                </a:solidFill>
              </a:defRPr>
            </a:lvl3pPr>
            <a:lvl4pPr lvl="3">
              <a:spcBef>
                <a:spcPts val="0"/>
              </a:spcBef>
              <a:spcAft>
                <a:spcPts val="0"/>
              </a:spcAft>
              <a:buClr>
                <a:schemeClr val="dk1"/>
              </a:buClr>
              <a:buSzPts val="1400"/>
              <a:buNone/>
              <a:defRPr>
                <a:solidFill>
                  <a:schemeClr val="dk1"/>
                </a:solidFill>
              </a:defRPr>
            </a:lvl4pPr>
            <a:lvl5pPr lvl="4">
              <a:spcBef>
                <a:spcPts val="0"/>
              </a:spcBef>
              <a:spcAft>
                <a:spcPts val="0"/>
              </a:spcAft>
              <a:buClr>
                <a:schemeClr val="dk1"/>
              </a:buClr>
              <a:buSzPts val="1400"/>
              <a:buNone/>
              <a:defRPr>
                <a:solidFill>
                  <a:schemeClr val="dk1"/>
                </a:solidFill>
              </a:defRPr>
            </a:lvl5pPr>
            <a:lvl6pPr lvl="5">
              <a:spcBef>
                <a:spcPts val="0"/>
              </a:spcBef>
              <a:spcAft>
                <a:spcPts val="0"/>
              </a:spcAft>
              <a:buClr>
                <a:schemeClr val="dk1"/>
              </a:buClr>
              <a:buSzPts val="1400"/>
              <a:buNone/>
              <a:defRPr>
                <a:solidFill>
                  <a:schemeClr val="dk1"/>
                </a:solidFill>
              </a:defRPr>
            </a:lvl6pPr>
            <a:lvl7pPr lvl="6">
              <a:spcBef>
                <a:spcPts val="0"/>
              </a:spcBef>
              <a:spcAft>
                <a:spcPts val="0"/>
              </a:spcAft>
              <a:buClr>
                <a:schemeClr val="dk1"/>
              </a:buClr>
              <a:buSzPts val="1400"/>
              <a:buNone/>
              <a:defRPr>
                <a:solidFill>
                  <a:schemeClr val="dk1"/>
                </a:solidFill>
              </a:defRPr>
            </a:lvl7pPr>
            <a:lvl8pPr lvl="7">
              <a:spcBef>
                <a:spcPts val="0"/>
              </a:spcBef>
              <a:spcAft>
                <a:spcPts val="0"/>
              </a:spcAft>
              <a:buClr>
                <a:schemeClr val="dk1"/>
              </a:buClr>
              <a:buSzPts val="1400"/>
              <a:buNone/>
              <a:defRPr>
                <a:solidFill>
                  <a:schemeClr val="dk1"/>
                </a:solidFill>
              </a:defRPr>
            </a:lvl8pPr>
            <a:lvl9pPr lvl="8">
              <a:spcBef>
                <a:spcPts val="0"/>
              </a:spcBef>
              <a:spcAft>
                <a:spcPts val="0"/>
              </a:spcAft>
              <a:buClr>
                <a:schemeClr val="dk1"/>
              </a:buClr>
              <a:buSzPts val="1400"/>
              <a:buNone/>
              <a:defRPr>
                <a:solidFill>
                  <a:schemeClr val="dk1"/>
                </a:solidFill>
              </a:defRPr>
            </a:lvl9pPr>
          </a:lstStyle>
          <a:p/>
        </p:txBody>
      </p:sp>
      <p:sp>
        <p:nvSpPr>
          <p:cNvPr id="535" name="Google Shape;535;p60"/>
          <p:cNvSpPr txBox="1"/>
          <p:nvPr>
            <p:ph type="title"/>
          </p:nvPr>
        </p:nvSpPr>
        <p:spPr>
          <a:xfrm>
            <a:off x="1453650" y="1325938"/>
            <a:ext cx="6236700" cy="2011800"/>
          </a:xfrm>
          <a:prstGeom prst="rect">
            <a:avLst/>
          </a:prstGeom>
        </p:spPr>
        <p:txBody>
          <a:bodyPr anchorCtr="0" anchor="t" bIns="0" lIns="0" spcFirstLastPara="1" rIns="0" wrap="square" tIns="0">
            <a:noAutofit/>
          </a:bodyPr>
          <a:lstStyle>
            <a:lvl1pPr lvl="0">
              <a:spcBef>
                <a:spcPts val="0"/>
              </a:spcBef>
              <a:spcAft>
                <a:spcPts val="0"/>
              </a:spcAft>
              <a:buNone/>
              <a:defRPr sz="2500">
                <a:solidFill>
                  <a:schemeClr val="dk1"/>
                </a:solidFill>
              </a:defRPr>
            </a:lvl1pPr>
            <a:lvl2pPr lvl="1">
              <a:spcBef>
                <a:spcPts val="0"/>
              </a:spcBef>
              <a:spcAft>
                <a:spcPts val="0"/>
              </a:spcAft>
              <a:buNone/>
              <a:defRPr sz="2500">
                <a:solidFill>
                  <a:schemeClr val="dk1"/>
                </a:solidFill>
              </a:defRPr>
            </a:lvl2pPr>
            <a:lvl3pPr lvl="2">
              <a:spcBef>
                <a:spcPts val="0"/>
              </a:spcBef>
              <a:spcAft>
                <a:spcPts val="0"/>
              </a:spcAft>
              <a:buNone/>
              <a:defRPr sz="2500">
                <a:solidFill>
                  <a:schemeClr val="dk1"/>
                </a:solidFill>
              </a:defRPr>
            </a:lvl3pPr>
            <a:lvl4pPr lvl="3">
              <a:spcBef>
                <a:spcPts val="0"/>
              </a:spcBef>
              <a:spcAft>
                <a:spcPts val="0"/>
              </a:spcAft>
              <a:buNone/>
              <a:defRPr sz="2500">
                <a:solidFill>
                  <a:schemeClr val="dk1"/>
                </a:solidFill>
              </a:defRPr>
            </a:lvl4pPr>
            <a:lvl5pPr lvl="4">
              <a:spcBef>
                <a:spcPts val="0"/>
              </a:spcBef>
              <a:spcAft>
                <a:spcPts val="0"/>
              </a:spcAft>
              <a:buNone/>
              <a:defRPr sz="2500">
                <a:solidFill>
                  <a:schemeClr val="dk1"/>
                </a:solidFill>
              </a:defRPr>
            </a:lvl5pPr>
            <a:lvl6pPr lvl="5">
              <a:spcBef>
                <a:spcPts val="0"/>
              </a:spcBef>
              <a:spcAft>
                <a:spcPts val="0"/>
              </a:spcAft>
              <a:buNone/>
              <a:defRPr sz="2500">
                <a:solidFill>
                  <a:schemeClr val="dk1"/>
                </a:solidFill>
              </a:defRPr>
            </a:lvl6pPr>
            <a:lvl7pPr lvl="6">
              <a:spcBef>
                <a:spcPts val="0"/>
              </a:spcBef>
              <a:spcAft>
                <a:spcPts val="0"/>
              </a:spcAft>
              <a:buNone/>
              <a:defRPr sz="2500">
                <a:solidFill>
                  <a:schemeClr val="dk1"/>
                </a:solidFill>
              </a:defRPr>
            </a:lvl7pPr>
            <a:lvl8pPr lvl="7">
              <a:spcBef>
                <a:spcPts val="0"/>
              </a:spcBef>
              <a:spcAft>
                <a:spcPts val="0"/>
              </a:spcAft>
              <a:buNone/>
              <a:defRPr sz="2500">
                <a:solidFill>
                  <a:schemeClr val="dk1"/>
                </a:solidFill>
              </a:defRPr>
            </a:lvl8pPr>
            <a:lvl9pPr lvl="8">
              <a:spcBef>
                <a:spcPts val="0"/>
              </a:spcBef>
              <a:spcAft>
                <a:spcPts val="0"/>
              </a:spcAft>
              <a:buNone/>
              <a:defRPr sz="2500">
                <a:solidFill>
                  <a:schemeClr val="dk1"/>
                </a:solidFill>
              </a:defRPr>
            </a:lvl9pPr>
          </a:lstStyle>
          <a:p/>
        </p:txBody>
      </p:sp>
      <p:sp>
        <p:nvSpPr>
          <p:cNvPr id="536" name="Google Shape;536;p60"/>
          <p:cNvSpPr/>
          <p:nvPr>
            <p:ph idx="2" type="pic"/>
          </p:nvPr>
        </p:nvSpPr>
        <p:spPr>
          <a:xfrm>
            <a:off x="1442350" y="3492500"/>
            <a:ext cx="408900" cy="408900"/>
          </a:xfrm>
          <a:prstGeom prst="ellipse">
            <a:avLst/>
          </a:prstGeom>
          <a:noFill/>
          <a:ln>
            <a:noFill/>
          </a:ln>
        </p:spPr>
      </p:sp>
      <p:sp>
        <p:nvSpPr>
          <p:cNvPr id="537" name="Google Shape;537;p60"/>
          <p:cNvSpPr txBox="1"/>
          <p:nvPr>
            <p:ph idx="3" type="subTitle"/>
          </p:nvPr>
        </p:nvSpPr>
        <p:spPr>
          <a:xfrm>
            <a:off x="1957375" y="3536000"/>
            <a:ext cx="2661600" cy="187800"/>
          </a:xfrm>
          <a:prstGeom prst="rect">
            <a:avLst/>
          </a:prstGeom>
        </p:spPr>
        <p:txBody>
          <a:bodyPr anchorCtr="0" anchor="ctr" bIns="0" lIns="0" spcFirstLastPara="1" rIns="0" wrap="square" tIns="0">
            <a:noAutofit/>
          </a:bodyPr>
          <a:lstStyle>
            <a:lvl1pPr lvl="0">
              <a:spcBef>
                <a:spcPts val="0"/>
              </a:spcBef>
              <a:spcAft>
                <a:spcPts val="0"/>
              </a:spcAft>
              <a:buClr>
                <a:schemeClr val="dk1"/>
              </a:buClr>
              <a:buSzPts val="1000"/>
              <a:buFont typeface="DM Sans SemiBold"/>
              <a:buNone/>
              <a:defRPr sz="1000">
                <a:solidFill>
                  <a:schemeClr val="dk1"/>
                </a:solidFill>
                <a:latin typeface="DM Sans SemiBold"/>
                <a:ea typeface="DM Sans SemiBold"/>
                <a:cs typeface="DM Sans SemiBold"/>
                <a:sym typeface="DM Sans SemiBold"/>
              </a:defRPr>
            </a:lvl1pPr>
            <a:lvl2pPr lvl="1">
              <a:spcBef>
                <a:spcPts val="0"/>
              </a:spcBef>
              <a:spcAft>
                <a:spcPts val="0"/>
              </a:spcAft>
              <a:buClr>
                <a:schemeClr val="dk1"/>
              </a:buClr>
              <a:buSzPts val="1000"/>
              <a:buFont typeface="DM Sans SemiBold"/>
              <a:buNone/>
              <a:defRPr sz="1000">
                <a:solidFill>
                  <a:schemeClr val="dk1"/>
                </a:solidFill>
                <a:latin typeface="DM Sans SemiBold"/>
                <a:ea typeface="DM Sans SemiBold"/>
                <a:cs typeface="DM Sans SemiBold"/>
                <a:sym typeface="DM Sans SemiBold"/>
              </a:defRPr>
            </a:lvl2pPr>
            <a:lvl3pPr lvl="2">
              <a:spcBef>
                <a:spcPts val="0"/>
              </a:spcBef>
              <a:spcAft>
                <a:spcPts val="0"/>
              </a:spcAft>
              <a:buClr>
                <a:schemeClr val="dk1"/>
              </a:buClr>
              <a:buSzPts val="1000"/>
              <a:buFont typeface="DM Sans SemiBold"/>
              <a:buNone/>
              <a:defRPr sz="1000">
                <a:solidFill>
                  <a:schemeClr val="dk1"/>
                </a:solidFill>
                <a:latin typeface="DM Sans SemiBold"/>
                <a:ea typeface="DM Sans SemiBold"/>
                <a:cs typeface="DM Sans SemiBold"/>
                <a:sym typeface="DM Sans SemiBold"/>
              </a:defRPr>
            </a:lvl3pPr>
            <a:lvl4pPr lvl="3">
              <a:spcBef>
                <a:spcPts val="0"/>
              </a:spcBef>
              <a:spcAft>
                <a:spcPts val="0"/>
              </a:spcAft>
              <a:buClr>
                <a:schemeClr val="dk1"/>
              </a:buClr>
              <a:buSzPts val="1000"/>
              <a:buFont typeface="DM Sans SemiBold"/>
              <a:buNone/>
              <a:defRPr sz="1000">
                <a:solidFill>
                  <a:schemeClr val="dk1"/>
                </a:solidFill>
                <a:latin typeface="DM Sans SemiBold"/>
                <a:ea typeface="DM Sans SemiBold"/>
                <a:cs typeface="DM Sans SemiBold"/>
                <a:sym typeface="DM Sans SemiBold"/>
              </a:defRPr>
            </a:lvl4pPr>
            <a:lvl5pPr lvl="4">
              <a:spcBef>
                <a:spcPts val="0"/>
              </a:spcBef>
              <a:spcAft>
                <a:spcPts val="0"/>
              </a:spcAft>
              <a:buClr>
                <a:schemeClr val="dk1"/>
              </a:buClr>
              <a:buSzPts val="1000"/>
              <a:buFont typeface="DM Sans SemiBold"/>
              <a:buNone/>
              <a:defRPr sz="1000">
                <a:solidFill>
                  <a:schemeClr val="dk1"/>
                </a:solidFill>
                <a:latin typeface="DM Sans SemiBold"/>
                <a:ea typeface="DM Sans SemiBold"/>
                <a:cs typeface="DM Sans SemiBold"/>
                <a:sym typeface="DM Sans SemiBold"/>
              </a:defRPr>
            </a:lvl5pPr>
            <a:lvl6pPr lvl="5">
              <a:spcBef>
                <a:spcPts val="0"/>
              </a:spcBef>
              <a:spcAft>
                <a:spcPts val="0"/>
              </a:spcAft>
              <a:buClr>
                <a:schemeClr val="dk1"/>
              </a:buClr>
              <a:buSzPts val="1000"/>
              <a:buFont typeface="DM Sans SemiBold"/>
              <a:buNone/>
              <a:defRPr sz="1000">
                <a:solidFill>
                  <a:schemeClr val="dk1"/>
                </a:solidFill>
                <a:latin typeface="DM Sans SemiBold"/>
                <a:ea typeface="DM Sans SemiBold"/>
                <a:cs typeface="DM Sans SemiBold"/>
                <a:sym typeface="DM Sans SemiBold"/>
              </a:defRPr>
            </a:lvl6pPr>
            <a:lvl7pPr lvl="6">
              <a:spcBef>
                <a:spcPts val="0"/>
              </a:spcBef>
              <a:spcAft>
                <a:spcPts val="0"/>
              </a:spcAft>
              <a:buClr>
                <a:schemeClr val="dk1"/>
              </a:buClr>
              <a:buSzPts val="1000"/>
              <a:buFont typeface="DM Sans SemiBold"/>
              <a:buNone/>
              <a:defRPr sz="1000">
                <a:solidFill>
                  <a:schemeClr val="dk1"/>
                </a:solidFill>
                <a:latin typeface="DM Sans SemiBold"/>
                <a:ea typeface="DM Sans SemiBold"/>
                <a:cs typeface="DM Sans SemiBold"/>
                <a:sym typeface="DM Sans SemiBold"/>
              </a:defRPr>
            </a:lvl7pPr>
            <a:lvl8pPr lvl="7">
              <a:spcBef>
                <a:spcPts val="0"/>
              </a:spcBef>
              <a:spcAft>
                <a:spcPts val="0"/>
              </a:spcAft>
              <a:buClr>
                <a:schemeClr val="dk1"/>
              </a:buClr>
              <a:buSzPts val="1000"/>
              <a:buFont typeface="DM Sans SemiBold"/>
              <a:buNone/>
              <a:defRPr sz="1000">
                <a:solidFill>
                  <a:schemeClr val="dk1"/>
                </a:solidFill>
                <a:latin typeface="DM Sans SemiBold"/>
                <a:ea typeface="DM Sans SemiBold"/>
                <a:cs typeface="DM Sans SemiBold"/>
                <a:sym typeface="DM Sans SemiBold"/>
              </a:defRPr>
            </a:lvl8pPr>
            <a:lvl9pPr lvl="8">
              <a:spcBef>
                <a:spcPts val="0"/>
              </a:spcBef>
              <a:spcAft>
                <a:spcPts val="0"/>
              </a:spcAft>
              <a:buClr>
                <a:schemeClr val="dk1"/>
              </a:buClr>
              <a:buSzPts val="1000"/>
              <a:buFont typeface="DM Sans SemiBold"/>
              <a:buNone/>
              <a:defRPr sz="1000">
                <a:solidFill>
                  <a:schemeClr val="dk1"/>
                </a:solidFill>
                <a:latin typeface="DM Sans SemiBold"/>
                <a:ea typeface="DM Sans SemiBold"/>
                <a:cs typeface="DM Sans SemiBold"/>
                <a:sym typeface="DM Sans SemiBold"/>
              </a:defRPr>
            </a:lvl9pPr>
          </a:lstStyle>
          <a:p/>
        </p:txBody>
      </p:sp>
      <p:sp>
        <p:nvSpPr>
          <p:cNvPr id="538" name="Google Shape;538;p60"/>
          <p:cNvSpPr txBox="1"/>
          <p:nvPr>
            <p:ph idx="4" type="subTitle"/>
          </p:nvPr>
        </p:nvSpPr>
        <p:spPr>
          <a:xfrm>
            <a:off x="1957375" y="3678443"/>
            <a:ext cx="2661600" cy="187800"/>
          </a:xfrm>
          <a:prstGeom prst="rect">
            <a:avLst/>
          </a:prstGeom>
        </p:spPr>
        <p:txBody>
          <a:bodyPr anchorCtr="0" anchor="ctr" bIns="0" lIns="0" spcFirstLastPara="1" rIns="0" wrap="square" tIns="0">
            <a:noAutofit/>
          </a:bodyPr>
          <a:lstStyle>
            <a:lvl1pPr lvl="0">
              <a:spcBef>
                <a:spcPts val="0"/>
              </a:spcBef>
              <a:spcAft>
                <a:spcPts val="0"/>
              </a:spcAft>
              <a:buClr>
                <a:schemeClr val="dk1"/>
              </a:buClr>
              <a:buSzPts val="1000"/>
              <a:buFont typeface="DM Sans Light"/>
              <a:buNone/>
              <a:defRPr sz="1000">
                <a:solidFill>
                  <a:schemeClr val="dk1"/>
                </a:solidFill>
                <a:latin typeface="DM Sans Light"/>
                <a:ea typeface="DM Sans Light"/>
                <a:cs typeface="DM Sans Light"/>
                <a:sym typeface="DM Sans Light"/>
              </a:defRPr>
            </a:lvl1pPr>
            <a:lvl2pPr lvl="1">
              <a:spcBef>
                <a:spcPts val="0"/>
              </a:spcBef>
              <a:spcAft>
                <a:spcPts val="0"/>
              </a:spcAft>
              <a:buClr>
                <a:schemeClr val="dk1"/>
              </a:buClr>
              <a:buSzPts val="1000"/>
              <a:buFont typeface="DM Sans Light"/>
              <a:buNone/>
              <a:defRPr sz="1000">
                <a:solidFill>
                  <a:schemeClr val="dk1"/>
                </a:solidFill>
                <a:latin typeface="DM Sans Light"/>
                <a:ea typeface="DM Sans Light"/>
                <a:cs typeface="DM Sans Light"/>
                <a:sym typeface="DM Sans Light"/>
              </a:defRPr>
            </a:lvl2pPr>
            <a:lvl3pPr lvl="2">
              <a:spcBef>
                <a:spcPts val="0"/>
              </a:spcBef>
              <a:spcAft>
                <a:spcPts val="0"/>
              </a:spcAft>
              <a:buClr>
                <a:schemeClr val="dk1"/>
              </a:buClr>
              <a:buSzPts val="1000"/>
              <a:buFont typeface="DM Sans Light"/>
              <a:buNone/>
              <a:defRPr sz="1000">
                <a:solidFill>
                  <a:schemeClr val="dk1"/>
                </a:solidFill>
                <a:latin typeface="DM Sans Light"/>
                <a:ea typeface="DM Sans Light"/>
                <a:cs typeface="DM Sans Light"/>
                <a:sym typeface="DM Sans Light"/>
              </a:defRPr>
            </a:lvl3pPr>
            <a:lvl4pPr lvl="3">
              <a:spcBef>
                <a:spcPts val="0"/>
              </a:spcBef>
              <a:spcAft>
                <a:spcPts val="0"/>
              </a:spcAft>
              <a:buClr>
                <a:schemeClr val="dk1"/>
              </a:buClr>
              <a:buSzPts val="1000"/>
              <a:buFont typeface="DM Sans Light"/>
              <a:buNone/>
              <a:defRPr sz="1000">
                <a:solidFill>
                  <a:schemeClr val="dk1"/>
                </a:solidFill>
                <a:latin typeface="DM Sans Light"/>
                <a:ea typeface="DM Sans Light"/>
                <a:cs typeface="DM Sans Light"/>
                <a:sym typeface="DM Sans Light"/>
              </a:defRPr>
            </a:lvl4pPr>
            <a:lvl5pPr lvl="4">
              <a:spcBef>
                <a:spcPts val="0"/>
              </a:spcBef>
              <a:spcAft>
                <a:spcPts val="0"/>
              </a:spcAft>
              <a:buClr>
                <a:schemeClr val="dk1"/>
              </a:buClr>
              <a:buSzPts val="1000"/>
              <a:buFont typeface="DM Sans Light"/>
              <a:buNone/>
              <a:defRPr sz="1000">
                <a:solidFill>
                  <a:schemeClr val="dk1"/>
                </a:solidFill>
                <a:latin typeface="DM Sans Light"/>
                <a:ea typeface="DM Sans Light"/>
                <a:cs typeface="DM Sans Light"/>
                <a:sym typeface="DM Sans Light"/>
              </a:defRPr>
            </a:lvl5pPr>
            <a:lvl6pPr lvl="5">
              <a:spcBef>
                <a:spcPts val="0"/>
              </a:spcBef>
              <a:spcAft>
                <a:spcPts val="0"/>
              </a:spcAft>
              <a:buClr>
                <a:schemeClr val="dk1"/>
              </a:buClr>
              <a:buSzPts val="1000"/>
              <a:buFont typeface="DM Sans Light"/>
              <a:buNone/>
              <a:defRPr sz="1000">
                <a:solidFill>
                  <a:schemeClr val="dk1"/>
                </a:solidFill>
                <a:latin typeface="DM Sans Light"/>
                <a:ea typeface="DM Sans Light"/>
                <a:cs typeface="DM Sans Light"/>
                <a:sym typeface="DM Sans Light"/>
              </a:defRPr>
            </a:lvl6pPr>
            <a:lvl7pPr lvl="6">
              <a:spcBef>
                <a:spcPts val="0"/>
              </a:spcBef>
              <a:spcAft>
                <a:spcPts val="0"/>
              </a:spcAft>
              <a:buClr>
                <a:schemeClr val="dk1"/>
              </a:buClr>
              <a:buSzPts val="1000"/>
              <a:buFont typeface="DM Sans Light"/>
              <a:buNone/>
              <a:defRPr sz="1000">
                <a:solidFill>
                  <a:schemeClr val="dk1"/>
                </a:solidFill>
                <a:latin typeface="DM Sans Light"/>
                <a:ea typeface="DM Sans Light"/>
                <a:cs typeface="DM Sans Light"/>
                <a:sym typeface="DM Sans Light"/>
              </a:defRPr>
            </a:lvl7pPr>
            <a:lvl8pPr lvl="7">
              <a:spcBef>
                <a:spcPts val="0"/>
              </a:spcBef>
              <a:spcAft>
                <a:spcPts val="0"/>
              </a:spcAft>
              <a:buClr>
                <a:schemeClr val="dk1"/>
              </a:buClr>
              <a:buSzPts val="1000"/>
              <a:buFont typeface="DM Sans Light"/>
              <a:buNone/>
              <a:defRPr sz="1000">
                <a:solidFill>
                  <a:schemeClr val="dk1"/>
                </a:solidFill>
                <a:latin typeface="DM Sans Light"/>
                <a:ea typeface="DM Sans Light"/>
                <a:cs typeface="DM Sans Light"/>
                <a:sym typeface="DM Sans Light"/>
              </a:defRPr>
            </a:lvl8pPr>
            <a:lvl9pPr lvl="8">
              <a:spcBef>
                <a:spcPts val="0"/>
              </a:spcBef>
              <a:spcAft>
                <a:spcPts val="0"/>
              </a:spcAft>
              <a:buClr>
                <a:schemeClr val="dk1"/>
              </a:buClr>
              <a:buSzPts val="1000"/>
              <a:buFont typeface="DM Sans Light"/>
              <a:buNone/>
              <a:defRPr sz="1000">
                <a:solidFill>
                  <a:schemeClr val="dk1"/>
                </a:solidFill>
                <a:latin typeface="DM Sans Light"/>
                <a:ea typeface="DM Sans Light"/>
                <a:cs typeface="DM Sans Light"/>
                <a:sym typeface="DM Sans Light"/>
              </a:defRPr>
            </a:lvl9pPr>
          </a:lstStyle>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ve modules">
  <p:cSld name="CUSTOM">
    <p:bg>
      <p:bgPr>
        <a:solidFill>
          <a:schemeClr val="lt1"/>
        </a:solidFill>
      </p:bgPr>
    </p:bg>
    <p:spTree>
      <p:nvGrpSpPr>
        <p:cNvPr id="539" name="Shape 539"/>
        <p:cNvGrpSpPr/>
        <p:nvPr/>
      </p:nvGrpSpPr>
      <p:grpSpPr>
        <a:xfrm>
          <a:off x="0" y="0"/>
          <a:ext cx="0" cy="0"/>
          <a:chOff x="0" y="0"/>
          <a:chExt cx="0" cy="0"/>
        </a:xfrm>
      </p:grpSpPr>
      <p:sp>
        <p:nvSpPr>
          <p:cNvPr id="540" name="Google Shape;540;p61"/>
          <p:cNvSpPr txBox="1"/>
          <p:nvPr>
            <p:ph idx="1" type="subTitle"/>
          </p:nvPr>
        </p:nvSpPr>
        <p:spPr>
          <a:xfrm>
            <a:off x="361975" y="217725"/>
            <a:ext cx="4163100" cy="237600"/>
          </a:xfrm>
          <a:prstGeom prst="rect">
            <a:avLst/>
          </a:prstGeom>
        </p:spPr>
        <p:txBody>
          <a:bodyPr anchorCtr="0" anchor="ctr" bIns="0" lIns="0" spcFirstLastPara="1" rIns="0" wrap="square" tIns="0">
            <a:noAutofit/>
          </a:bodyPr>
          <a:lstStyle>
            <a:lvl1pPr lvl="0">
              <a:spcBef>
                <a:spcPts val="0"/>
              </a:spcBef>
              <a:spcAft>
                <a:spcPts val="0"/>
              </a:spcAft>
              <a:buClr>
                <a:schemeClr val="dk1"/>
              </a:buClr>
              <a:buSzPts val="700"/>
              <a:buFont typeface="DM Sans"/>
              <a:buNone/>
              <a:defRPr sz="700">
                <a:solidFill>
                  <a:schemeClr val="dk1"/>
                </a:solidFill>
                <a:latin typeface="DM Sans"/>
                <a:ea typeface="DM Sans"/>
                <a:cs typeface="DM Sans"/>
                <a:sym typeface="DM Sans"/>
              </a:defRPr>
            </a:lvl1pPr>
            <a:lvl2pPr lvl="1">
              <a:spcBef>
                <a:spcPts val="0"/>
              </a:spcBef>
              <a:spcAft>
                <a:spcPts val="0"/>
              </a:spcAft>
              <a:buClr>
                <a:schemeClr val="dk1"/>
              </a:buClr>
              <a:buSzPts val="1400"/>
              <a:buNone/>
              <a:defRPr>
                <a:solidFill>
                  <a:schemeClr val="dk1"/>
                </a:solidFill>
              </a:defRPr>
            </a:lvl2pPr>
            <a:lvl3pPr lvl="2">
              <a:spcBef>
                <a:spcPts val="0"/>
              </a:spcBef>
              <a:spcAft>
                <a:spcPts val="0"/>
              </a:spcAft>
              <a:buClr>
                <a:schemeClr val="dk1"/>
              </a:buClr>
              <a:buSzPts val="1400"/>
              <a:buNone/>
              <a:defRPr>
                <a:solidFill>
                  <a:schemeClr val="dk1"/>
                </a:solidFill>
              </a:defRPr>
            </a:lvl3pPr>
            <a:lvl4pPr lvl="3">
              <a:spcBef>
                <a:spcPts val="0"/>
              </a:spcBef>
              <a:spcAft>
                <a:spcPts val="0"/>
              </a:spcAft>
              <a:buClr>
                <a:schemeClr val="dk1"/>
              </a:buClr>
              <a:buSzPts val="1400"/>
              <a:buNone/>
              <a:defRPr>
                <a:solidFill>
                  <a:schemeClr val="dk1"/>
                </a:solidFill>
              </a:defRPr>
            </a:lvl4pPr>
            <a:lvl5pPr lvl="4">
              <a:spcBef>
                <a:spcPts val="0"/>
              </a:spcBef>
              <a:spcAft>
                <a:spcPts val="0"/>
              </a:spcAft>
              <a:buClr>
                <a:schemeClr val="dk1"/>
              </a:buClr>
              <a:buSzPts val="1400"/>
              <a:buNone/>
              <a:defRPr>
                <a:solidFill>
                  <a:schemeClr val="dk1"/>
                </a:solidFill>
              </a:defRPr>
            </a:lvl5pPr>
            <a:lvl6pPr lvl="5">
              <a:spcBef>
                <a:spcPts val="0"/>
              </a:spcBef>
              <a:spcAft>
                <a:spcPts val="0"/>
              </a:spcAft>
              <a:buClr>
                <a:schemeClr val="dk1"/>
              </a:buClr>
              <a:buSzPts val="1400"/>
              <a:buNone/>
              <a:defRPr>
                <a:solidFill>
                  <a:schemeClr val="dk1"/>
                </a:solidFill>
              </a:defRPr>
            </a:lvl6pPr>
            <a:lvl7pPr lvl="6">
              <a:spcBef>
                <a:spcPts val="0"/>
              </a:spcBef>
              <a:spcAft>
                <a:spcPts val="0"/>
              </a:spcAft>
              <a:buClr>
                <a:schemeClr val="dk1"/>
              </a:buClr>
              <a:buSzPts val="1400"/>
              <a:buNone/>
              <a:defRPr>
                <a:solidFill>
                  <a:schemeClr val="dk1"/>
                </a:solidFill>
              </a:defRPr>
            </a:lvl7pPr>
            <a:lvl8pPr lvl="7">
              <a:spcBef>
                <a:spcPts val="0"/>
              </a:spcBef>
              <a:spcAft>
                <a:spcPts val="0"/>
              </a:spcAft>
              <a:buClr>
                <a:schemeClr val="dk1"/>
              </a:buClr>
              <a:buSzPts val="1400"/>
              <a:buNone/>
              <a:defRPr>
                <a:solidFill>
                  <a:schemeClr val="dk1"/>
                </a:solidFill>
              </a:defRPr>
            </a:lvl8pPr>
            <a:lvl9pPr lvl="8">
              <a:spcBef>
                <a:spcPts val="0"/>
              </a:spcBef>
              <a:spcAft>
                <a:spcPts val="0"/>
              </a:spcAft>
              <a:buClr>
                <a:schemeClr val="dk1"/>
              </a:buClr>
              <a:buSzPts val="1400"/>
              <a:buNone/>
              <a:defRPr>
                <a:solidFill>
                  <a:schemeClr val="dk1"/>
                </a:solidFill>
              </a:defRPr>
            </a:lvl9pPr>
          </a:lstStyle>
          <a:p/>
        </p:txBody>
      </p:sp>
      <p:sp>
        <p:nvSpPr>
          <p:cNvPr id="541" name="Google Shape;541;p61"/>
          <p:cNvSpPr txBox="1"/>
          <p:nvPr>
            <p:ph type="title"/>
          </p:nvPr>
        </p:nvSpPr>
        <p:spPr>
          <a:xfrm>
            <a:off x="361975" y="988555"/>
            <a:ext cx="3860100" cy="587700"/>
          </a:xfrm>
          <a:prstGeom prst="rect">
            <a:avLst/>
          </a:prstGeom>
        </p:spPr>
        <p:txBody>
          <a:bodyPr anchorCtr="0" anchor="t" bIns="0" lIns="0" spcFirstLastPara="1" rIns="0" wrap="square" tIns="0">
            <a:spAutoFit/>
          </a:bodyPr>
          <a:lstStyle>
            <a:lvl1pPr lvl="0">
              <a:lnSpc>
                <a:spcPct val="90000"/>
              </a:lnSpc>
              <a:spcBef>
                <a:spcPts val="0"/>
              </a:spcBef>
              <a:spcAft>
                <a:spcPts val="0"/>
              </a:spcAft>
              <a:buNone/>
              <a:defRPr sz="2200">
                <a:solidFill>
                  <a:schemeClr val="dk1"/>
                </a:solidFill>
              </a:defRPr>
            </a:lvl1pPr>
            <a:lvl2pPr lvl="1">
              <a:lnSpc>
                <a:spcPct val="90000"/>
              </a:lnSpc>
              <a:spcBef>
                <a:spcPts val="0"/>
              </a:spcBef>
              <a:spcAft>
                <a:spcPts val="0"/>
              </a:spcAft>
              <a:buNone/>
              <a:defRPr sz="2200">
                <a:solidFill>
                  <a:schemeClr val="dk1"/>
                </a:solidFill>
              </a:defRPr>
            </a:lvl2pPr>
            <a:lvl3pPr lvl="2">
              <a:lnSpc>
                <a:spcPct val="90000"/>
              </a:lnSpc>
              <a:spcBef>
                <a:spcPts val="0"/>
              </a:spcBef>
              <a:spcAft>
                <a:spcPts val="0"/>
              </a:spcAft>
              <a:buNone/>
              <a:defRPr sz="2200">
                <a:solidFill>
                  <a:schemeClr val="dk1"/>
                </a:solidFill>
              </a:defRPr>
            </a:lvl3pPr>
            <a:lvl4pPr lvl="3">
              <a:lnSpc>
                <a:spcPct val="90000"/>
              </a:lnSpc>
              <a:spcBef>
                <a:spcPts val="0"/>
              </a:spcBef>
              <a:spcAft>
                <a:spcPts val="0"/>
              </a:spcAft>
              <a:buNone/>
              <a:defRPr sz="2200">
                <a:solidFill>
                  <a:schemeClr val="dk1"/>
                </a:solidFill>
              </a:defRPr>
            </a:lvl4pPr>
            <a:lvl5pPr lvl="4">
              <a:lnSpc>
                <a:spcPct val="90000"/>
              </a:lnSpc>
              <a:spcBef>
                <a:spcPts val="0"/>
              </a:spcBef>
              <a:spcAft>
                <a:spcPts val="0"/>
              </a:spcAft>
              <a:buNone/>
              <a:defRPr sz="2200">
                <a:solidFill>
                  <a:schemeClr val="dk1"/>
                </a:solidFill>
              </a:defRPr>
            </a:lvl5pPr>
            <a:lvl6pPr lvl="5">
              <a:lnSpc>
                <a:spcPct val="90000"/>
              </a:lnSpc>
              <a:spcBef>
                <a:spcPts val="0"/>
              </a:spcBef>
              <a:spcAft>
                <a:spcPts val="0"/>
              </a:spcAft>
              <a:buNone/>
              <a:defRPr sz="2200">
                <a:solidFill>
                  <a:schemeClr val="dk1"/>
                </a:solidFill>
              </a:defRPr>
            </a:lvl6pPr>
            <a:lvl7pPr lvl="6">
              <a:lnSpc>
                <a:spcPct val="90000"/>
              </a:lnSpc>
              <a:spcBef>
                <a:spcPts val="0"/>
              </a:spcBef>
              <a:spcAft>
                <a:spcPts val="0"/>
              </a:spcAft>
              <a:buNone/>
              <a:defRPr sz="2200">
                <a:solidFill>
                  <a:schemeClr val="dk1"/>
                </a:solidFill>
              </a:defRPr>
            </a:lvl7pPr>
            <a:lvl8pPr lvl="7">
              <a:lnSpc>
                <a:spcPct val="90000"/>
              </a:lnSpc>
              <a:spcBef>
                <a:spcPts val="0"/>
              </a:spcBef>
              <a:spcAft>
                <a:spcPts val="0"/>
              </a:spcAft>
              <a:buNone/>
              <a:defRPr sz="2200">
                <a:solidFill>
                  <a:schemeClr val="dk1"/>
                </a:solidFill>
              </a:defRPr>
            </a:lvl8pPr>
            <a:lvl9pPr lvl="8">
              <a:lnSpc>
                <a:spcPct val="90000"/>
              </a:lnSpc>
              <a:spcBef>
                <a:spcPts val="0"/>
              </a:spcBef>
              <a:spcAft>
                <a:spcPts val="0"/>
              </a:spcAft>
              <a:buNone/>
              <a:defRPr sz="2200">
                <a:solidFill>
                  <a:schemeClr val="dk1"/>
                </a:solidFill>
              </a:defRPr>
            </a:lvl9pPr>
          </a:lstStyle>
          <a:p/>
        </p:txBody>
      </p:sp>
      <p:sp>
        <p:nvSpPr>
          <p:cNvPr id="542" name="Google Shape;542;p61"/>
          <p:cNvSpPr txBox="1"/>
          <p:nvPr>
            <p:ph idx="2" type="subTitle"/>
          </p:nvPr>
        </p:nvSpPr>
        <p:spPr>
          <a:xfrm>
            <a:off x="361975" y="732775"/>
            <a:ext cx="3860100" cy="138600"/>
          </a:xfrm>
          <a:prstGeom prst="rect">
            <a:avLst/>
          </a:prstGeom>
        </p:spPr>
        <p:txBody>
          <a:bodyPr anchorCtr="0" anchor="b" bIns="0" lIns="0" spcFirstLastPara="1" rIns="0" wrap="square" tIns="0">
            <a:spAutoFit/>
          </a:bodyPr>
          <a:lstStyle>
            <a:lvl1pPr lvl="0">
              <a:spcBef>
                <a:spcPts val="0"/>
              </a:spcBef>
              <a:spcAft>
                <a:spcPts val="0"/>
              </a:spcAft>
              <a:buClr>
                <a:schemeClr val="dk1"/>
              </a:buClr>
              <a:buSzPts val="1000"/>
              <a:buFont typeface="DM Sans Light"/>
              <a:buNone/>
              <a:defRPr sz="1000">
                <a:solidFill>
                  <a:schemeClr val="dk1"/>
                </a:solidFill>
                <a:latin typeface="DM Sans Light"/>
                <a:ea typeface="DM Sans Light"/>
                <a:cs typeface="DM Sans Light"/>
                <a:sym typeface="DM Sans Light"/>
              </a:defRPr>
            </a:lvl1pPr>
            <a:lvl2pPr lvl="1">
              <a:spcBef>
                <a:spcPts val="0"/>
              </a:spcBef>
              <a:spcAft>
                <a:spcPts val="0"/>
              </a:spcAft>
              <a:buClr>
                <a:schemeClr val="dk1"/>
              </a:buClr>
              <a:buSzPts val="1400"/>
              <a:buNone/>
              <a:defRPr>
                <a:solidFill>
                  <a:schemeClr val="dk1"/>
                </a:solidFill>
              </a:defRPr>
            </a:lvl2pPr>
            <a:lvl3pPr lvl="2">
              <a:spcBef>
                <a:spcPts val="0"/>
              </a:spcBef>
              <a:spcAft>
                <a:spcPts val="0"/>
              </a:spcAft>
              <a:buClr>
                <a:schemeClr val="dk1"/>
              </a:buClr>
              <a:buSzPts val="1400"/>
              <a:buNone/>
              <a:defRPr>
                <a:solidFill>
                  <a:schemeClr val="dk1"/>
                </a:solidFill>
              </a:defRPr>
            </a:lvl3pPr>
            <a:lvl4pPr lvl="3">
              <a:spcBef>
                <a:spcPts val="0"/>
              </a:spcBef>
              <a:spcAft>
                <a:spcPts val="0"/>
              </a:spcAft>
              <a:buClr>
                <a:schemeClr val="dk1"/>
              </a:buClr>
              <a:buSzPts val="1400"/>
              <a:buNone/>
              <a:defRPr>
                <a:solidFill>
                  <a:schemeClr val="dk1"/>
                </a:solidFill>
              </a:defRPr>
            </a:lvl4pPr>
            <a:lvl5pPr lvl="4">
              <a:spcBef>
                <a:spcPts val="0"/>
              </a:spcBef>
              <a:spcAft>
                <a:spcPts val="0"/>
              </a:spcAft>
              <a:buClr>
                <a:schemeClr val="dk1"/>
              </a:buClr>
              <a:buSzPts val="1400"/>
              <a:buNone/>
              <a:defRPr>
                <a:solidFill>
                  <a:schemeClr val="dk1"/>
                </a:solidFill>
              </a:defRPr>
            </a:lvl5pPr>
            <a:lvl6pPr lvl="5">
              <a:spcBef>
                <a:spcPts val="0"/>
              </a:spcBef>
              <a:spcAft>
                <a:spcPts val="0"/>
              </a:spcAft>
              <a:buClr>
                <a:schemeClr val="dk1"/>
              </a:buClr>
              <a:buSzPts val="1400"/>
              <a:buNone/>
              <a:defRPr>
                <a:solidFill>
                  <a:schemeClr val="dk1"/>
                </a:solidFill>
              </a:defRPr>
            </a:lvl6pPr>
            <a:lvl7pPr lvl="6">
              <a:spcBef>
                <a:spcPts val="0"/>
              </a:spcBef>
              <a:spcAft>
                <a:spcPts val="0"/>
              </a:spcAft>
              <a:buClr>
                <a:schemeClr val="dk1"/>
              </a:buClr>
              <a:buSzPts val="1400"/>
              <a:buNone/>
              <a:defRPr>
                <a:solidFill>
                  <a:schemeClr val="dk1"/>
                </a:solidFill>
              </a:defRPr>
            </a:lvl7pPr>
            <a:lvl8pPr lvl="7">
              <a:spcBef>
                <a:spcPts val="0"/>
              </a:spcBef>
              <a:spcAft>
                <a:spcPts val="0"/>
              </a:spcAft>
              <a:buClr>
                <a:schemeClr val="dk1"/>
              </a:buClr>
              <a:buSzPts val="1400"/>
              <a:buNone/>
              <a:defRPr>
                <a:solidFill>
                  <a:schemeClr val="dk1"/>
                </a:solidFill>
              </a:defRPr>
            </a:lvl8pPr>
            <a:lvl9pPr lvl="8">
              <a:spcBef>
                <a:spcPts val="0"/>
              </a:spcBef>
              <a:spcAft>
                <a:spcPts val="0"/>
              </a:spcAft>
              <a:buClr>
                <a:schemeClr val="dk1"/>
              </a:buClr>
              <a:buSzPts val="1400"/>
              <a:buNone/>
              <a:defRPr>
                <a:solidFill>
                  <a:schemeClr val="dk1"/>
                </a:solidFill>
              </a:defRPr>
            </a:lvl9pPr>
          </a:lstStyle>
          <a:p/>
        </p:txBody>
      </p:sp>
      <p:sp>
        <p:nvSpPr>
          <p:cNvPr id="543" name="Google Shape;543;p61"/>
          <p:cNvSpPr txBox="1"/>
          <p:nvPr>
            <p:ph idx="3" type="body"/>
          </p:nvPr>
        </p:nvSpPr>
        <p:spPr>
          <a:xfrm>
            <a:off x="361975" y="3256513"/>
            <a:ext cx="3860100" cy="1327500"/>
          </a:xfrm>
          <a:prstGeom prst="rect">
            <a:avLst/>
          </a:prstGeom>
        </p:spPr>
        <p:txBody>
          <a:bodyPr anchorCtr="0" anchor="b" bIns="0" lIns="0" spcFirstLastPara="1" rIns="0" wrap="square" tIns="0">
            <a:noAutofit/>
          </a:bodyPr>
          <a:lstStyle>
            <a:lvl1pPr indent="-292100" lvl="0" marL="457200">
              <a:lnSpc>
                <a:spcPct val="100000"/>
              </a:lnSpc>
              <a:spcBef>
                <a:spcPts val="0"/>
              </a:spcBef>
              <a:spcAft>
                <a:spcPts val="0"/>
              </a:spcAft>
              <a:buClr>
                <a:schemeClr val="dk1"/>
              </a:buClr>
              <a:buSzPts val="1000"/>
              <a:buFont typeface="DM Sans Light"/>
              <a:buChar char="●"/>
              <a:defRPr sz="1000">
                <a:solidFill>
                  <a:schemeClr val="dk1"/>
                </a:solidFill>
                <a:latin typeface="DM Sans Light"/>
                <a:ea typeface="DM Sans Light"/>
                <a:cs typeface="DM Sans Light"/>
                <a:sym typeface="DM Sans Light"/>
              </a:defRPr>
            </a:lvl1pPr>
            <a:lvl2pPr indent="-292100" lvl="1" marL="914400">
              <a:lnSpc>
                <a:spcPct val="100000"/>
              </a:lnSpc>
              <a:spcBef>
                <a:spcPts val="800"/>
              </a:spcBef>
              <a:spcAft>
                <a:spcPts val="0"/>
              </a:spcAft>
              <a:buClr>
                <a:schemeClr val="dk1"/>
              </a:buClr>
              <a:buSzPts val="1000"/>
              <a:buFont typeface="DM Sans Light"/>
              <a:buChar char="○"/>
              <a:defRPr sz="1000">
                <a:solidFill>
                  <a:schemeClr val="dk1"/>
                </a:solidFill>
                <a:latin typeface="DM Sans Light"/>
                <a:ea typeface="DM Sans Light"/>
                <a:cs typeface="DM Sans Light"/>
                <a:sym typeface="DM Sans Light"/>
              </a:defRPr>
            </a:lvl2pPr>
            <a:lvl3pPr indent="-292100" lvl="2" marL="1371600">
              <a:lnSpc>
                <a:spcPct val="100000"/>
              </a:lnSpc>
              <a:spcBef>
                <a:spcPts val="800"/>
              </a:spcBef>
              <a:spcAft>
                <a:spcPts val="0"/>
              </a:spcAft>
              <a:buClr>
                <a:schemeClr val="dk1"/>
              </a:buClr>
              <a:buSzPts val="1000"/>
              <a:buFont typeface="DM Sans Light"/>
              <a:buChar char="■"/>
              <a:defRPr sz="1000">
                <a:solidFill>
                  <a:schemeClr val="dk1"/>
                </a:solidFill>
                <a:latin typeface="DM Sans Light"/>
                <a:ea typeface="DM Sans Light"/>
                <a:cs typeface="DM Sans Light"/>
                <a:sym typeface="DM Sans Light"/>
              </a:defRPr>
            </a:lvl3pPr>
            <a:lvl4pPr indent="-292100" lvl="3" marL="1828800">
              <a:lnSpc>
                <a:spcPct val="100000"/>
              </a:lnSpc>
              <a:spcBef>
                <a:spcPts val="800"/>
              </a:spcBef>
              <a:spcAft>
                <a:spcPts val="0"/>
              </a:spcAft>
              <a:buClr>
                <a:schemeClr val="dk1"/>
              </a:buClr>
              <a:buSzPts val="1000"/>
              <a:buFont typeface="DM Sans Light"/>
              <a:buChar char="●"/>
              <a:defRPr sz="1000">
                <a:solidFill>
                  <a:schemeClr val="dk1"/>
                </a:solidFill>
                <a:latin typeface="DM Sans Light"/>
                <a:ea typeface="DM Sans Light"/>
                <a:cs typeface="DM Sans Light"/>
                <a:sym typeface="DM Sans Light"/>
              </a:defRPr>
            </a:lvl4pPr>
            <a:lvl5pPr indent="-292100" lvl="4" marL="2286000">
              <a:lnSpc>
                <a:spcPct val="100000"/>
              </a:lnSpc>
              <a:spcBef>
                <a:spcPts val="800"/>
              </a:spcBef>
              <a:spcAft>
                <a:spcPts val="0"/>
              </a:spcAft>
              <a:buClr>
                <a:schemeClr val="dk1"/>
              </a:buClr>
              <a:buSzPts val="1000"/>
              <a:buFont typeface="DM Sans Light"/>
              <a:buChar char="○"/>
              <a:defRPr sz="1000">
                <a:solidFill>
                  <a:schemeClr val="dk1"/>
                </a:solidFill>
                <a:latin typeface="DM Sans Light"/>
                <a:ea typeface="DM Sans Light"/>
                <a:cs typeface="DM Sans Light"/>
                <a:sym typeface="DM Sans Light"/>
              </a:defRPr>
            </a:lvl5pPr>
            <a:lvl6pPr indent="-292100" lvl="5" marL="2743200">
              <a:lnSpc>
                <a:spcPct val="100000"/>
              </a:lnSpc>
              <a:spcBef>
                <a:spcPts val="800"/>
              </a:spcBef>
              <a:spcAft>
                <a:spcPts val="0"/>
              </a:spcAft>
              <a:buClr>
                <a:schemeClr val="dk1"/>
              </a:buClr>
              <a:buSzPts val="1000"/>
              <a:buFont typeface="DM Sans Light"/>
              <a:buChar char="■"/>
              <a:defRPr sz="1000">
                <a:solidFill>
                  <a:schemeClr val="dk1"/>
                </a:solidFill>
                <a:latin typeface="DM Sans Light"/>
                <a:ea typeface="DM Sans Light"/>
                <a:cs typeface="DM Sans Light"/>
                <a:sym typeface="DM Sans Light"/>
              </a:defRPr>
            </a:lvl6pPr>
            <a:lvl7pPr indent="-292100" lvl="6" marL="3200400">
              <a:lnSpc>
                <a:spcPct val="100000"/>
              </a:lnSpc>
              <a:spcBef>
                <a:spcPts val="800"/>
              </a:spcBef>
              <a:spcAft>
                <a:spcPts val="0"/>
              </a:spcAft>
              <a:buClr>
                <a:schemeClr val="dk1"/>
              </a:buClr>
              <a:buSzPts val="1000"/>
              <a:buFont typeface="DM Sans Light"/>
              <a:buChar char="●"/>
              <a:defRPr sz="1000">
                <a:solidFill>
                  <a:schemeClr val="dk1"/>
                </a:solidFill>
                <a:latin typeface="DM Sans Light"/>
                <a:ea typeface="DM Sans Light"/>
                <a:cs typeface="DM Sans Light"/>
                <a:sym typeface="DM Sans Light"/>
              </a:defRPr>
            </a:lvl7pPr>
            <a:lvl8pPr indent="-292100" lvl="7" marL="3657600">
              <a:lnSpc>
                <a:spcPct val="100000"/>
              </a:lnSpc>
              <a:spcBef>
                <a:spcPts val="800"/>
              </a:spcBef>
              <a:spcAft>
                <a:spcPts val="0"/>
              </a:spcAft>
              <a:buClr>
                <a:schemeClr val="dk1"/>
              </a:buClr>
              <a:buSzPts val="1000"/>
              <a:buFont typeface="DM Sans Light"/>
              <a:buChar char="○"/>
              <a:defRPr sz="1000">
                <a:solidFill>
                  <a:schemeClr val="dk1"/>
                </a:solidFill>
                <a:latin typeface="DM Sans Light"/>
                <a:ea typeface="DM Sans Light"/>
                <a:cs typeface="DM Sans Light"/>
                <a:sym typeface="DM Sans Light"/>
              </a:defRPr>
            </a:lvl8pPr>
            <a:lvl9pPr indent="-292100" lvl="8" marL="4114800">
              <a:lnSpc>
                <a:spcPct val="100000"/>
              </a:lnSpc>
              <a:spcBef>
                <a:spcPts val="800"/>
              </a:spcBef>
              <a:spcAft>
                <a:spcPts val="800"/>
              </a:spcAft>
              <a:buClr>
                <a:schemeClr val="dk1"/>
              </a:buClr>
              <a:buSzPts val="1000"/>
              <a:buFont typeface="DM Sans Light"/>
              <a:buChar char="■"/>
              <a:defRPr sz="1000">
                <a:solidFill>
                  <a:schemeClr val="dk1"/>
                </a:solidFill>
                <a:latin typeface="DM Sans Light"/>
                <a:ea typeface="DM Sans Light"/>
                <a:cs typeface="DM Sans Light"/>
                <a:sym typeface="DM Sans Light"/>
              </a:defRPr>
            </a:lvl9pPr>
          </a:lstStyle>
          <a:p/>
        </p:txBody>
      </p:sp>
      <p:sp>
        <p:nvSpPr>
          <p:cNvPr id="544" name="Google Shape;544;p61"/>
          <p:cNvSpPr txBox="1"/>
          <p:nvPr>
            <p:ph idx="4" type="title"/>
          </p:nvPr>
        </p:nvSpPr>
        <p:spPr>
          <a:xfrm>
            <a:off x="4800825" y="258072"/>
            <a:ext cx="1762200" cy="587700"/>
          </a:xfrm>
          <a:prstGeom prst="rect">
            <a:avLst/>
          </a:prstGeom>
        </p:spPr>
        <p:txBody>
          <a:bodyPr anchorCtr="0" anchor="t" bIns="0" lIns="0" spcFirstLastPara="1" rIns="0" wrap="square" tIns="0">
            <a:spAutoFit/>
          </a:bodyPr>
          <a:lstStyle>
            <a:lvl1pPr lvl="0">
              <a:lnSpc>
                <a:spcPct val="90000"/>
              </a:lnSpc>
              <a:spcBef>
                <a:spcPts val="0"/>
              </a:spcBef>
              <a:spcAft>
                <a:spcPts val="0"/>
              </a:spcAft>
              <a:buNone/>
              <a:defRPr sz="4200"/>
            </a:lvl1pPr>
            <a:lvl2pPr lvl="1">
              <a:lnSpc>
                <a:spcPct val="90000"/>
              </a:lnSpc>
              <a:spcBef>
                <a:spcPts val="0"/>
              </a:spcBef>
              <a:spcAft>
                <a:spcPts val="0"/>
              </a:spcAft>
              <a:buNone/>
              <a:defRPr sz="2200"/>
            </a:lvl2pPr>
            <a:lvl3pPr lvl="2">
              <a:lnSpc>
                <a:spcPct val="90000"/>
              </a:lnSpc>
              <a:spcBef>
                <a:spcPts val="0"/>
              </a:spcBef>
              <a:spcAft>
                <a:spcPts val="0"/>
              </a:spcAft>
              <a:buNone/>
              <a:defRPr sz="2200"/>
            </a:lvl3pPr>
            <a:lvl4pPr lvl="3">
              <a:lnSpc>
                <a:spcPct val="90000"/>
              </a:lnSpc>
              <a:spcBef>
                <a:spcPts val="0"/>
              </a:spcBef>
              <a:spcAft>
                <a:spcPts val="0"/>
              </a:spcAft>
              <a:buNone/>
              <a:defRPr sz="2200"/>
            </a:lvl4pPr>
            <a:lvl5pPr lvl="4">
              <a:lnSpc>
                <a:spcPct val="90000"/>
              </a:lnSpc>
              <a:spcBef>
                <a:spcPts val="0"/>
              </a:spcBef>
              <a:spcAft>
                <a:spcPts val="0"/>
              </a:spcAft>
              <a:buNone/>
              <a:defRPr sz="2200"/>
            </a:lvl5pPr>
            <a:lvl6pPr lvl="5">
              <a:lnSpc>
                <a:spcPct val="90000"/>
              </a:lnSpc>
              <a:spcBef>
                <a:spcPts val="0"/>
              </a:spcBef>
              <a:spcAft>
                <a:spcPts val="0"/>
              </a:spcAft>
              <a:buNone/>
              <a:defRPr sz="2200"/>
            </a:lvl6pPr>
            <a:lvl7pPr lvl="6">
              <a:lnSpc>
                <a:spcPct val="90000"/>
              </a:lnSpc>
              <a:spcBef>
                <a:spcPts val="0"/>
              </a:spcBef>
              <a:spcAft>
                <a:spcPts val="0"/>
              </a:spcAft>
              <a:buNone/>
              <a:defRPr sz="2200"/>
            </a:lvl7pPr>
            <a:lvl8pPr lvl="7">
              <a:lnSpc>
                <a:spcPct val="90000"/>
              </a:lnSpc>
              <a:spcBef>
                <a:spcPts val="0"/>
              </a:spcBef>
              <a:spcAft>
                <a:spcPts val="0"/>
              </a:spcAft>
              <a:buNone/>
              <a:defRPr sz="2200"/>
            </a:lvl8pPr>
            <a:lvl9pPr lvl="8">
              <a:lnSpc>
                <a:spcPct val="90000"/>
              </a:lnSpc>
              <a:spcBef>
                <a:spcPts val="0"/>
              </a:spcBef>
              <a:spcAft>
                <a:spcPts val="0"/>
              </a:spcAft>
              <a:buNone/>
              <a:defRPr sz="2200"/>
            </a:lvl9pPr>
          </a:lstStyle>
          <a:p/>
        </p:txBody>
      </p:sp>
      <p:sp>
        <p:nvSpPr>
          <p:cNvPr id="545" name="Google Shape;545;p61"/>
          <p:cNvSpPr txBox="1"/>
          <p:nvPr>
            <p:ph idx="5" type="title"/>
          </p:nvPr>
        </p:nvSpPr>
        <p:spPr>
          <a:xfrm>
            <a:off x="7094925" y="258072"/>
            <a:ext cx="1762200" cy="587700"/>
          </a:xfrm>
          <a:prstGeom prst="rect">
            <a:avLst/>
          </a:prstGeom>
        </p:spPr>
        <p:txBody>
          <a:bodyPr anchorCtr="0" anchor="t" bIns="0" lIns="0" spcFirstLastPara="1" rIns="0" wrap="square" tIns="0">
            <a:spAutoFit/>
          </a:bodyPr>
          <a:lstStyle>
            <a:lvl1pPr lvl="0">
              <a:lnSpc>
                <a:spcPct val="90000"/>
              </a:lnSpc>
              <a:spcBef>
                <a:spcPts val="0"/>
              </a:spcBef>
              <a:spcAft>
                <a:spcPts val="0"/>
              </a:spcAft>
              <a:buNone/>
              <a:defRPr sz="4200">
                <a:solidFill>
                  <a:schemeClr val="dk1"/>
                </a:solidFill>
              </a:defRPr>
            </a:lvl1pPr>
            <a:lvl2pPr lvl="1">
              <a:lnSpc>
                <a:spcPct val="90000"/>
              </a:lnSpc>
              <a:spcBef>
                <a:spcPts val="0"/>
              </a:spcBef>
              <a:spcAft>
                <a:spcPts val="0"/>
              </a:spcAft>
              <a:buNone/>
              <a:defRPr sz="2200">
                <a:solidFill>
                  <a:schemeClr val="dk1"/>
                </a:solidFill>
              </a:defRPr>
            </a:lvl2pPr>
            <a:lvl3pPr lvl="2">
              <a:lnSpc>
                <a:spcPct val="90000"/>
              </a:lnSpc>
              <a:spcBef>
                <a:spcPts val="0"/>
              </a:spcBef>
              <a:spcAft>
                <a:spcPts val="0"/>
              </a:spcAft>
              <a:buNone/>
              <a:defRPr sz="2200">
                <a:solidFill>
                  <a:schemeClr val="dk1"/>
                </a:solidFill>
              </a:defRPr>
            </a:lvl3pPr>
            <a:lvl4pPr lvl="3">
              <a:lnSpc>
                <a:spcPct val="90000"/>
              </a:lnSpc>
              <a:spcBef>
                <a:spcPts val="0"/>
              </a:spcBef>
              <a:spcAft>
                <a:spcPts val="0"/>
              </a:spcAft>
              <a:buNone/>
              <a:defRPr sz="2200">
                <a:solidFill>
                  <a:schemeClr val="dk1"/>
                </a:solidFill>
              </a:defRPr>
            </a:lvl4pPr>
            <a:lvl5pPr lvl="4">
              <a:lnSpc>
                <a:spcPct val="90000"/>
              </a:lnSpc>
              <a:spcBef>
                <a:spcPts val="0"/>
              </a:spcBef>
              <a:spcAft>
                <a:spcPts val="0"/>
              </a:spcAft>
              <a:buNone/>
              <a:defRPr sz="2200">
                <a:solidFill>
                  <a:schemeClr val="dk1"/>
                </a:solidFill>
              </a:defRPr>
            </a:lvl5pPr>
            <a:lvl6pPr lvl="5">
              <a:lnSpc>
                <a:spcPct val="90000"/>
              </a:lnSpc>
              <a:spcBef>
                <a:spcPts val="0"/>
              </a:spcBef>
              <a:spcAft>
                <a:spcPts val="0"/>
              </a:spcAft>
              <a:buNone/>
              <a:defRPr sz="2200">
                <a:solidFill>
                  <a:schemeClr val="dk1"/>
                </a:solidFill>
              </a:defRPr>
            </a:lvl6pPr>
            <a:lvl7pPr lvl="6">
              <a:lnSpc>
                <a:spcPct val="90000"/>
              </a:lnSpc>
              <a:spcBef>
                <a:spcPts val="0"/>
              </a:spcBef>
              <a:spcAft>
                <a:spcPts val="0"/>
              </a:spcAft>
              <a:buNone/>
              <a:defRPr sz="2200">
                <a:solidFill>
                  <a:schemeClr val="dk1"/>
                </a:solidFill>
              </a:defRPr>
            </a:lvl7pPr>
            <a:lvl8pPr lvl="7">
              <a:lnSpc>
                <a:spcPct val="90000"/>
              </a:lnSpc>
              <a:spcBef>
                <a:spcPts val="0"/>
              </a:spcBef>
              <a:spcAft>
                <a:spcPts val="0"/>
              </a:spcAft>
              <a:buNone/>
              <a:defRPr sz="2200">
                <a:solidFill>
                  <a:schemeClr val="dk1"/>
                </a:solidFill>
              </a:defRPr>
            </a:lvl8pPr>
            <a:lvl9pPr lvl="8">
              <a:lnSpc>
                <a:spcPct val="90000"/>
              </a:lnSpc>
              <a:spcBef>
                <a:spcPts val="0"/>
              </a:spcBef>
              <a:spcAft>
                <a:spcPts val="0"/>
              </a:spcAft>
              <a:buNone/>
              <a:defRPr sz="2200">
                <a:solidFill>
                  <a:schemeClr val="dk1"/>
                </a:solidFill>
              </a:defRPr>
            </a:lvl9pPr>
          </a:lstStyle>
          <a:p/>
        </p:txBody>
      </p:sp>
      <p:sp>
        <p:nvSpPr>
          <p:cNvPr id="546" name="Google Shape;546;p61"/>
          <p:cNvSpPr txBox="1"/>
          <p:nvPr>
            <p:ph idx="6" type="title"/>
          </p:nvPr>
        </p:nvSpPr>
        <p:spPr>
          <a:xfrm>
            <a:off x="4800825" y="1698225"/>
            <a:ext cx="1762200" cy="587700"/>
          </a:xfrm>
          <a:prstGeom prst="rect">
            <a:avLst/>
          </a:prstGeom>
        </p:spPr>
        <p:txBody>
          <a:bodyPr anchorCtr="0" anchor="t" bIns="0" lIns="0" spcFirstLastPara="1" rIns="0" wrap="square" tIns="0">
            <a:spAutoFit/>
          </a:bodyPr>
          <a:lstStyle>
            <a:lvl1pPr lvl="0">
              <a:lnSpc>
                <a:spcPct val="90000"/>
              </a:lnSpc>
              <a:spcBef>
                <a:spcPts val="0"/>
              </a:spcBef>
              <a:spcAft>
                <a:spcPts val="0"/>
              </a:spcAft>
              <a:buNone/>
              <a:defRPr sz="4200"/>
            </a:lvl1pPr>
            <a:lvl2pPr lvl="1">
              <a:lnSpc>
                <a:spcPct val="90000"/>
              </a:lnSpc>
              <a:spcBef>
                <a:spcPts val="0"/>
              </a:spcBef>
              <a:spcAft>
                <a:spcPts val="0"/>
              </a:spcAft>
              <a:buNone/>
              <a:defRPr sz="2200">
                <a:solidFill>
                  <a:schemeClr val="dk1"/>
                </a:solidFill>
              </a:defRPr>
            </a:lvl2pPr>
            <a:lvl3pPr lvl="2">
              <a:lnSpc>
                <a:spcPct val="90000"/>
              </a:lnSpc>
              <a:spcBef>
                <a:spcPts val="0"/>
              </a:spcBef>
              <a:spcAft>
                <a:spcPts val="0"/>
              </a:spcAft>
              <a:buNone/>
              <a:defRPr sz="2200">
                <a:solidFill>
                  <a:schemeClr val="dk1"/>
                </a:solidFill>
              </a:defRPr>
            </a:lvl3pPr>
            <a:lvl4pPr lvl="3">
              <a:lnSpc>
                <a:spcPct val="90000"/>
              </a:lnSpc>
              <a:spcBef>
                <a:spcPts val="0"/>
              </a:spcBef>
              <a:spcAft>
                <a:spcPts val="0"/>
              </a:spcAft>
              <a:buNone/>
              <a:defRPr sz="2200">
                <a:solidFill>
                  <a:schemeClr val="dk1"/>
                </a:solidFill>
              </a:defRPr>
            </a:lvl4pPr>
            <a:lvl5pPr lvl="4">
              <a:lnSpc>
                <a:spcPct val="90000"/>
              </a:lnSpc>
              <a:spcBef>
                <a:spcPts val="0"/>
              </a:spcBef>
              <a:spcAft>
                <a:spcPts val="0"/>
              </a:spcAft>
              <a:buNone/>
              <a:defRPr sz="2200">
                <a:solidFill>
                  <a:schemeClr val="dk1"/>
                </a:solidFill>
              </a:defRPr>
            </a:lvl5pPr>
            <a:lvl6pPr lvl="5">
              <a:lnSpc>
                <a:spcPct val="90000"/>
              </a:lnSpc>
              <a:spcBef>
                <a:spcPts val="0"/>
              </a:spcBef>
              <a:spcAft>
                <a:spcPts val="0"/>
              </a:spcAft>
              <a:buNone/>
              <a:defRPr sz="2200">
                <a:solidFill>
                  <a:schemeClr val="dk1"/>
                </a:solidFill>
              </a:defRPr>
            </a:lvl6pPr>
            <a:lvl7pPr lvl="6">
              <a:lnSpc>
                <a:spcPct val="90000"/>
              </a:lnSpc>
              <a:spcBef>
                <a:spcPts val="0"/>
              </a:spcBef>
              <a:spcAft>
                <a:spcPts val="0"/>
              </a:spcAft>
              <a:buNone/>
              <a:defRPr sz="2200">
                <a:solidFill>
                  <a:schemeClr val="dk1"/>
                </a:solidFill>
              </a:defRPr>
            </a:lvl7pPr>
            <a:lvl8pPr lvl="7">
              <a:lnSpc>
                <a:spcPct val="90000"/>
              </a:lnSpc>
              <a:spcBef>
                <a:spcPts val="0"/>
              </a:spcBef>
              <a:spcAft>
                <a:spcPts val="0"/>
              </a:spcAft>
              <a:buNone/>
              <a:defRPr sz="2200">
                <a:solidFill>
                  <a:schemeClr val="dk1"/>
                </a:solidFill>
              </a:defRPr>
            </a:lvl8pPr>
            <a:lvl9pPr lvl="8">
              <a:lnSpc>
                <a:spcPct val="90000"/>
              </a:lnSpc>
              <a:spcBef>
                <a:spcPts val="0"/>
              </a:spcBef>
              <a:spcAft>
                <a:spcPts val="0"/>
              </a:spcAft>
              <a:buNone/>
              <a:defRPr sz="2200">
                <a:solidFill>
                  <a:schemeClr val="dk1"/>
                </a:solidFill>
              </a:defRPr>
            </a:lvl9pPr>
          </a:lstStyle>
          <a:p/>
        </p:txBody>
      </p:sp>
      <p:sp>
        <p:nvSpPr>
          <p:cNvPr id="547" name="Google Shape;547;p61"/>
          <p:cNvSpPr txBox="1"/>
          <p:nvPr>
            <p:ph idx="7" type="body"/>
          </p:nvPr>
        </p:nvSpPr>
        <p:spPr>
          <a:xfrm>
            <a:off x="4800825" y="4122308"/>
            <a:ext cx="3975900" cy="461700"/>
          </a:xfrm>
          <a:prstGeom prst="rect">
            <a:avLst/>
          </a:prstGeom>
        </p:spPr>
        <p:txBody>
          <a:bodyPr anchorCtr="0" anchor="b" bIns="0" lIns="0" spcFirstLastPara="1" rIns="0" wrap="square" tIns="0">
            <a:noAutofit/>
          </a:bodyPr>
          <a:lstStyle>
            <a:lvl1pPr indent="-292100" lvl="0" marL="457200">
              <a:spcBef>
                <a:spcPts val="0"/>
              </a:spcBef>
              <a:spcAft>
                <a:spcPts val="0"/>
              </a:spcAft>
              <a:buClr>
                <a:schemeClr val="lt1"/>
              </a:buClr>
              <a:buSzPts val="1000"/>
              <a:buFont typeface="DM Sans"/>
              <a:buChar char="●"/>
              <a:defRPr sz="1000"/>
            </a:lvl1pPr>
            <a:lvl2pPr indent="-292100" lvl="1" marL="914400">
              <a:spcBef>
                <a:spcPts val="800"/>
              </a:spcBef>
              <a:spcAft>
                <a:spcPts val="0"/>
              </a:spcAft>
              <a:buClr>
                <a:schemeClr val="lt1"/>
              </a:buClr>
              <a:buSzPts val="1000"/>
              <a:buFont typeface="DM Sans"/>
              <a:buChar char="○"/>
              <a:defRPr sz="1000"/>
            </a:lvl2pPr>
            <a:lvl3pPr indent="-292100" lvl="2" marL="1371600">
              <a:spcBef>
                <a:spcPts val="800"/>
              </a:spcBef>
              <a:spcAft>
                <a:spcPts val="0"/>
              </a:spcAft>
              <a:buClr>
                <a:schemeClr val="lt1"/>
              </a:buClr>
              <a:buSzPts val="1000"/>
              <a:buFont typeface="DM Sans"/>
              <a:buChar char="■"/>
              <a:defRPr sz="1000"/>
            </a:lvl3pPr>
            <a:lvl4pPr indent="-292100" lvl="3" marL="1828800">
              <a:spcBef>
                <a:spcPts val="800"/>
              </a:spcBef>
              <a:spcAft>
                <a:spcPts val="0"/>
              </a:spcAft>
              <a:buClr>
                <a:schemeClr val="lt1"/>
              </a:buClr>
              <a:buSzPts val="1000"/>
              <a:buFont typeface="DM Sans"/>
              <a:buChar char="●"/>
              <a:defRPr sz="1000"/>
            </a:lvl4pPr>
            <a:lvl5pPr indent="-292100" lvl="4" marL="2286000">
              <a:spcBef>
                <a:spcPts val="800"/>
              </a:spcBef>
              <a:spcAft>
                <a:spcPts val="0"/>
              </a:spcAft>
              <a:buClr>
                <a:schemeClr val="lt1"/>
              </a:buClr>
              <a:buSzPts val="1000"/>
              <a:buFont typeface="DM Sans"/>
              <a:buChar char="○"/>
              <a:defRPr sz="1000"/>
            </a:lvl5pPr>
            <a:lvl6pPr indent="-292100" lvl="5" marL="2743200">
              <a:spcBef>
                <a:spcPts val="800"/>
              </a:spcBef>
              <a:spcAft>
                <a:spcPts val="0"/>
              </a:spcAft>
              <a:buClr>
                <a:schemeClr val="lt1"/>
              </a:buClr>
              <a:buSzPts val="1000"/>
              <a:buFont typeface="DM Sans"/>
              <a:buChar char="■"/>
              <a:defRPr sz="1000"/>
            </a:lvl6pPr>
            <a:lvl7pPr indent="-292100" lvl="6" marL="3200400">
              <a:spcBef>
                <a:spcPts val="800"/>
              </a:spcBef>
              <a:spcAft>
                <a:spcPts val="0"/>
              </a:spcAft>
              <a:buClr>
                <a:schemeClr val="lt1"/>
              </a:buClr>
              <a:buSzPts val="1000"/>
              <a:buFont typeface="DM Sans"/>
              <a:buChar char="●"/>
              <a:defRPr sz="1000"/>
            </a:lvl7pPr>
            <a:lvl8pPr indent="-292100" lvl="7" marL="3657600">
              <a:spcBef>
                <a:spcPts val="800"/>
              </a:spcBef>
              <a:spcAft>
                <a:spcPts val="0"/>
              </a:spcAft>
              <a:buClr>
                <a:schemeClr val="lt1"/>
              </a:buClr>
              <a:buSzPts val="1000"/>
              <a:buFont typeface="DM Sans"/>
              <a:buChar char="○"/>
              <a:defRPr sz="1000"/>
            </a:lvl8pPr>
            <a:lvl9pPr indent="-292100" lvl="8" marL="4114800">
              <a:spcBef>
                <a:spcPts val="800"/>
              </a:spcBef>
              <a:spcAft>
                <a:spcPts val="800"/>
              </a:spcAft>
              <a:buClr>
                <a:schemeClr val="lt1"/>
              </a:buClr>
              <a:buSzPts val="1000"/>
              <a:buFont typeface="DM Sans"/>
              <a:buChar char="■"/>
              <a:defRPr sz="1000"/>
            </a:lvl9pPr>
          </a:lstStyle>
          <a:p/>
        </p:txBody>
      </p:sp>
      <p:sp>
        <p:nvSpPr>
          <p:cNvPr id="548" name="Google Shape;548;p61"/>
          <p:cNvSpPr txBox="1"/>
          <p:nvPr>
            <p:ph idx="8" type="title"/>
          </p:nvPr>
        </p:nvSpPr>
        <p:spPr>
          <a:xfrm>
            <a:off x="4800825" y="3215225"/>
            <a:ext cx="3975900" cy="798900"/>
          </a:xfrm>
          <a:prstGeom prst="rect">
            <a:avLst/>
          </a:prstGeom>
        </p:spPr>
        <p:txBody>
          <a:bodyPr anchorCtr="0" anchor="t" bIns="0" lIns="0" spcFirstLastPara="1" rIns="0" wrap="square" tIns="0">
            <a:noAutofit/>
          </a:bodyPr>
          <a:lstStyle>
            <a:lvl1pPr lvl="0">
              <a:spcBef>
                <a:spcPts val="0"/>
              </a:spcBef>
              <a:spcAft>
                <a:spcPts val="0"/>
              </a:spcAft>
              <a:buNone/>
              <a:defRPr sz="6200"/>
            </a:lvl1pPr>
            <a:lvl2pPr lvl="1">
              <a:spcBef>
                <a:spcPts val="0"/>
              </a:spcBef>
              <a:spcAft>
                <a:spcPts val="0"/>
              </a:spcAft>
              <a:buNone/>
              <a:defRPr sz="2200">
                <a:solidFill>
                  <a:schemeClr val="dk1"/>
                </a:solidFill>
              </a:defRPr>
            </a:lvl2pPr>
            <a:lvl3pPr lvl="2">
              <a:spcBef>
                <a:spcPts val="0"/>
              </a:spcBef>
              <a:spcAft>
                <a:spcPts val="0"/>
              </a:spcAft>
              <a:buNone/>
              <a:defRPr sz="2200">
                <a:solidFill>
                  <a:schemeClr val="dk1"/>
                </a:solidFill>
              </a:defRPr>
            </a:lvl3pPr>
            <a:lvl4pPr lvl="3">
              <a:spcBef>
                <a:spcPts val="0"/>
              </a:spcBef>
              <a:spcAft>
                <a:spcPts val="0"/>
              </a:spcAft>
              <a:buNone/>
              <a:defRPr sz="2200">
                <a:solidFill>
                  <a:schemeClr val="dk1"/>
                </a:solidFill>
              </a:defRPr>
            </a:lvl4pPr>
            <a:lvl5pPr lvl="4">
              <a:spcBef>
                <a:spcPts val="0"/>
              </a:spcBef>
              <a:spcAft>
                <a:spcPts val="0"/>
              </a:spcAft>
              <a:buNone/>
              <a:defRPr sz="2200">
                <a:solidFill>
                  <a:schemeClr val="dk1"/>
                </a:solidFill>
              </a:defRPr>
            </a:lvl5pPr>
            <a:lvl6pPr lvl="5">
              <a:spcBef>
                <a:spcPts val="0"/>
              </a:spcBef>
              <a:spcAft>
                <a:spcPts val="0"/>
              </a:spcAft>
              <a:buNone/>
              <a:defRPr sz="2200">
                <a:solidFill>
                  <a:schemeClr val="dk1"/>
                </a:solidFill>
              </a:defRPr>
            </a:lvl6pPr>
            <a:lvl7pPr lvl="6">
              <a:spcBef>
                <a:spcPts val="0"/>
              </a:spcBef>
              <a:spcAft>
                <a:spcPts val="0"/>
              </a:spcAft>
              <a:buNone/>
              <a:defRPr sz="2200">
                <a:solidFill>
                  <a:schemeClr val="dk1"/>
                </a:solidFill>
              </a:defRPr>
            </a:lvl7pPr>
            <a:lvl8pPr lvl="7">
              <a:spcBef>
                <a:spcPts val="0"/>
              </a:spcBef>
              <a:spcAft>
                <a:spcPts val="0"/>
              </a:spcAft>
              <a:buNone/>
              <a:defRPr sz="2200">
                <a:solidFill>
                  <a:schemeClr val="dk1"/>
                </a:solidFill>
              </a:defRPr>
            </a:lvl8pPr>
            <a:lvl9pPr lvl="8">
              <a:spcBef>
                <a:spcPts val="0"/>
              </a:spcBef>
              <a:spcAft>
                <a:spcPts val="0"/>
              </a:spcAft>
              <a:buNone/>
              <a:defRPr sz="2200">
                <a:solidFill>
                  <a:schemeClr val="dk1"/>
                </a:solidFill>
              </a:defRPr>
            </a:lvl9pPr>
          </a:lstStyle>
          <a:p/>
        </p:txBody>
      </p:sp>
      <p:sp>
        <p:nvSpPr>
          <p:cNvPr id="549" name="Google Shape;549;p61"/>
          <p:cNvSpPr txBox="1"/>
          <p:nvPr>
            <p:ph idx="9" type="body"/>
          </p:nvPr>
        </p:nvSpPr>
        <p:spPr>
          <a:xfrm>
            <a:off x="4800825" y="2268700"/>
            <a:ext cx="1762200" cy="461700"/>
          </a:xfrm>
          <a:prstGeom prst="rect">
            <a:avLst/>
          </a:prstGeom>
        </p:spPr>
        <p:txBody>
          <a:bodyPr anchorCtr="0" anchor="b" bIns="0" lIns="0" spcFirstLastPara="1" rIns="0" wrap="square" tIns="0">
            <a:noAutofit/>
          </a:bodyPr>
          <a:lstStyle>
            <a:lvl1pPr indent="-292100" lvl="0" marL="457200">
              <a:spcBef>
                <a:spcPts val="0"/>
              </a:spcBef>
              <a:spcAft>
                <a:spcPts val="0"/>
              </a:spcAft>
              <a:buClr>
                <a:schemeClr val="dk1"/>
              </a:buClr>
              <a:buSzPts val="1000"/>
              <a:buFont typeface="DM Sans"/>
              <a:buChar char="●"/>
              <a:defRPr sz="1000">
                <a:solidFill>
                  <a:schemeClr val="dk1"/>
                </a:solidFill>
              </a:defRPr>
            </a:lvl1pPr>
            <a:lvl2pPr indent="-292100" lvl="1" marL="914400">
              <a:spcBef>
                <a:spcPts val="800"/>
              </a:spcBef>
              <a:spcAft>
                <a:spcPts val="0"/>
              </a:spcAft>
              <a:buClr>
                <a:schemeClr val="dk1"/>
              </a:buClr>
              <a:buSzPts val="1000"/>
              <a:buFont typeface="DM Sans"/>
              <a:buChar char="○"/>
              <a:defRPr sz="1000">
                <a:solidFill>
                  <a:schemeClr val="dk1"/>
                </a:solidFill>
              </a:defRPr>
            </a:lvl2pPr>
            <a:lvl3pPr indent="-292100" lvl="2" marL="1371600">
              <a:spcBef>
                <a:spcPts val="800"/>
              </a:spcBef>
              <a:spcAft>
                <a:spcPts val="0"/>
              </a:spcAft>
              <a:buClr>
                <a:schemeClr val="dk1"/>
              </a:buClr>
              <a:buSzPts val="1000"/>
              <a:buFont typeface="DM Sans"/>
              <a:buChar char="■"/>
              <a:defRPr sz="1000">
                <a:solidFill>
                  <a:schemeClr val="dk1"/>
                </a:solidFill>
              </a:defRPr>
            </a:lvl3pPr>
            <a:lvl4pPr indent="-292100" lvl="3" marL="1828800">
              <a:spcBef>
                <a:spcPts val="800"/>
              </a:spcBef>
              <a:spcAft>
                <a:spcPts val="0"/>
              </a:spcAft>
              <a:buClr>
                <a:schemeClr val="dk1"/>
              </a:buClr>
              <a:buSzPts val="1000"/>
              <a:buFont typeface="DM Sans"/>
              <a:buChar char="●"/>
              <a:defRPr sz="1000">
                <a:solidFill>
                  <a:schemeClr val="dk1"/>
                </a:solidFill>
              </a:defRPr>
            </a:lvl4pPr>
            <a:lvl5pPr indent="-292100" lvl="4" marL="2286000">
              <a:spcBef>
                <a:spcPts val="800"/>
              </a:spcBef>
              <a:spcAft>
                <a:spcPts val="0"/>
              </a:spcAft>
              <a:buClr>
                <a:schemeClr val="dk1"/>
              </a:buClr>
              <a:buSzPts val="1000"/>
              <a:buFont typeface="DM Sans"/>
              <a:buChar char="○"/>
              <a:defRPr sz="1000">
                <a:solidFill>
                  <a:schemeClr val="dk1"/>
                </a:solidFill>
              </a:defRPr>
            </a:lvl5pPr>
            <a:lvl6pPr indent="-292100" lvl="5" marL="2743200">
              <a:spcBef>
                <a:spcPts val="800"/>
              </a:spcBef>
              <a:spcAft>
                <a:spcPts val="0"/>
              </a:spcAft>
              <a:buClr>
                <a:schemeClr val="dk1"/>
              </a:buClr>
              <a:buSzPts val="1000"/>
              <a:buFont typeface="DM Sans"/>
              <a:buChar char="■"/>
              <a:defRPr sz="1000">
                <a:solidFill>
                  <a:schemeClr val="dk1"/>
                </a:solidFill>
              </a:defRPr>
            </a:lvl6pPr>
            <a:lvl7pPr indent="-292100" lvl="6" marL="3200400">
              <a:spcBef>
                <a:spcPts val="800"/>
              </a:spcBef>
              <a:spcAft>
                <a:spcPts val="0"/>
              </a:spcAft>
              <a:buClr>
                <a:schemeClr val="dk1"/>
              </a:buClr>
              <a:buSzPts val="1000"/>
              <a:buFont typeface="DM Sans"/>
              <a:buChar char="●"/>
              <a:defRPr sz="1000">
                <a:solidFill>
                  <a:schemeClr val="dk1"/>
                </a:solidFill>
              </a:defRPr>
            </a:lvl7pPr>
            <a:lvl8pPr indent="-292100" lvl="7" marL="3657600">
              <a:spcBef>
                <a:spcPts val="800"/>
              </a:spcBef>
              <a:spcAft>
                <a:spcPts val="0"/>
              </a:spcAft>
              <a:buClr>
                <a:schemeClr val="dk1"/>
              </a:buClr>
              <a:buSzPts val="1000"/>
              <a:buFont typeface="DM Sans"/>
              <a:buChar char="○"/>
              <a:defRPr sz="1000">
                <a:solidFill>
                  <a:schemeClr val="dk1"/>
                </a:solidFill>
              </a:defRPr>
            </a:lvl8pPr>
            <a:lvl9pPr indent="-292100" lvl="8" marL="4114800">
              <a:spcBef>
                <a:spcPts val="800"/>
              </a:spcBef>
              <a:spcAft>
                <a:spcPts val="800"/>
              </a:spcAft>
              <a:buClr>
                <a:schemeClr val="dk1"/>
              </a:buClr>
              <a:buSzPts val="1000"/>
              <a:buFont typeface="DM Sans"/>
              <a:buChar char="■"/>
              <a:defRPr sz="1000">
                <a:solidFill>
                  <a:schemeClr val="dk1"/>
                </a:solidFill>
              </a:defRPr>
            </a:lvl9pPr>
          </a:lstStyle>
          <a:p/>
        </p:txBody>
      </p:sp>
      <p:sp>
        <p:nvSpPr>
          <p:cNvPr id="550" name="Google Shape;550;p61"/>
          <p:cNvSpPr txBox="1"/>
          <p:nvPr>
            <p:ph idx="13" type="body"/>
          </p:nvPr>
        </p:nvSpPr>
        <p:spPr>
          <a:xfrm>
            <a:off x="7115650" y="2268700"/>
            <a:ext cx="1762200" cy="461700"/>
          </a:xfrm>
          <a:prstGeom prst="rect">
            <a:avLst/>
          </a:prstGeom>
        </p:spPr>
        <p:txBody>
          <a:bodyPr anchorCtr="0" anchor="b" bIns="0" lIns="0" spcFirstLastPara="1" rIns="0" wrap="square" tIns="0">
            <a:noAutofit/>
          </a:bodyPr>
          <a:lstStyle>
            <a:lvl1pPr indent="-292100" lvl="0" marL="457200">
              <a:spcBef>
                <a:spcPts val="0"/>
              </a:spcBef>
              <a:spcAft>
                <a:spcPts val="0"/>
              </a:spcAft>
              <a:buClr>
                <a:schemeClr val="dk1"/>
              </a:buClr>
              <a:buSzPts val="1000"/>
              <a:buFont typeface="DM Sans"/>
              <a:buChar char="●"/>
              <a:defRPr sz="1000">
                <a:solidFill>
                  <a:schemeClr val="dk1"/>
                </a:solidFill>
              </a:defRPr>
            </a:lvl1pPr>
            <a:lvl2pPr indent="-292100" lvl="1" marL="914400">
              <a:spcBef>
                <a:spcPts val="800"/>
              </a:spcBef>
              <a:spcAft>
                <a:spcPts val="0"/>
              </a:spcAft>
              <a:buClr>
                <a:schemeClr val="dk1"/>
              </a:buClr>
              <a:buSzPts val="1000"/>
              <a:buFont typeface="DM Sans"/>
              <a:buChar char="○"/>
              <a:defRPr sz="1000">
                <a:solidFill>
                  <a:schemeClr val="dk1"/>
                </a:solidFill>
              </a:defRPr>
            </a:lvl2pPr>
            <a:lvl3pPr indent="-292100" lvl="2" marL="1371600">
              <a:spcBef>
                <a:spcPts val="800"/>
              </a:spcBef>
              <a:spcAft>
                <a:spcPts val="0"/>
              </a:spcAft>
              <a:buClr>
                <a:schemeClr val="dk1"/>
              </a:buClr>
              <a:buSzPts val="1000"/>
              <a:buFont typeface="DM Sans"/>
              <a:buChar char="■"/>
              <a:defRPr sz="1000">
                <a:solidFill>
                  <a:schemeClr val="dk1"/>
                </a:solidFill>
              </a:defRPr>
            </a:lvl3pPr>
            <a:lvl4pPr indent="-292100" lvl="3" marL="1828800">
              <a:spcBef>
                <a:spcPts val="800"/>
              </a:spcBef>
              <a:spcAft>
                <a:spcPts val="0"/>
              </a:spcAft>
              <a:buClr>
                <a:schemeClr val="dk1"/>
              </a:buClr>
              <a:buSzPts val="1000"/>
              <a:buFont typeface="DM Sans"/>
              <a:buChar char="●"/>
              <a:defRPr sz="1000">
                <a:solidFill>
                  <a:schemeClr val="dk1"/>
                </a:solidFill>
              </a:defRPr>
            </a:lvl4pPr>
            <a:lvl5pPr indent="-292100" lvl="4" marL="2286000">
              <a:spcBef>
                <a:spcPts val="800"/>
              </a:spcBef>
              <a:spcAft>
                <a:spcPts val="0"/>
              </a:spcAft>
              <a:buClr>
                <a:schemeClr val="dk1"/>
              </a:buClr>
              <a:buSzPts val="1000"/>
              <a:buFont typeface="DM Sans"/>
              <a:buChar char="○"/>
              <a:defRPr sz="1000">
                <a:solidFill>
                  <a:schemeClr val="dk1"/>
                </a:solidFill>
              </a:defRPr>
            </a:lvl5pPr>
            <a:lvl6pPr indent="-292100" lvl="5" marL="2743200">
              <a:spcBef>
                <a:spcPts val="800"/>
              </a:spcBef>
              <a:spcAft>
                <a:spcPts val="0"/>
              </a:spcAft>
              <a:buClr>
                <a:schemeClr val="dk1"/>
              </a:buClr>
              <a:buSzPts val="1000"/>
              <a:buFont typeface="DM Sans"/>
              <a:buChar char="■"/>
              <a:defRPr sz="1000">
                <a:solidFill>
                  <a:schemeClr val="dk1"/>
                </a:solidFill>
              </a:defRPr>
            </a:lvl6pPr>
            <a:lvl7pPr indent="-292100" lvl="6" marL="3200400">
              <a:spcBef>
                <a:spcPts val="800"/>
              </a:spcBef>
              <a:spcAft>
                <a:spcPts val="0"/>
              </a:spcAft>
              <a:buClr>
                <a:schemeClr val="dk1"/>
              </a:buClr>
              <a:buSzPts val="1000"/>
              <a:buFont typeface="DM Sans"/>
              <a:buChar char="●"/>
              <a:defRPr sz="1000">
                <a:solidFill>
                  <a:schemeClr val="dk1"/>
                </a:solidFill>
              </a:defRPr>
            </a:lvl7pPr>
            <a:lvl8pPr indent="-292100" lvl="7" marL="3657600">
              <a:spcBef>
                <a:spcPts val="800"/>
              </a:spcBef>
              <a:spcAft>
                <a:spcPts val="0"/>
              </a:spcAft>
              <a:buClr>
                <a:schemeClr val="dk1"/>
              </a:buClr>
              <a:buSzPts val="1000"/>
              <a:buFont typeface="DM Sans"/>
              <a:buChar char="○"/>
              <a:defRPr sz="1000">
                <a:solidFill>
                  <a:schemeClr val="dk1"/>
                </a:solidFill>
              </a:defRPr>
            </a:lvl8pPr>
            <a:lvl9pPr indent="-292100" lvl="8" marL="4114800">
              <a:spcBef>
                <a:spcPts val="800"/>
              </a:spcBef>
              <a:spcAft>
                <a:spcPts val="800"/>
              </a:spcAft>
              <a:buClr>
                <a:schemeClr val="dk1"/>
              </a:buClr>
              <a:buSzPts val="1000"/>
              <a:buFont typeface="DM Sans"/>
              <a:buChar char="■"/>
              <a:defRPr sz="1000">
                <a:solidFill>
                  <a:schemeClr val="dk1"/>
                </a:solidFill>
              </a:defRPr>
            </a:lvl9pPr>
          </a:lstStyle>
          <a:p/>
        </p:txBody>
      </p:sp>
      <p:sp>
        <p:nvSpPr>
          <p:cNvPr id="551" name="Google Shape;551;p61"/>
          <p:cNvSpPr txBox="1"/>
          <p:nvPr>
            <p:ph idx="14" type="body"/>
          </p:nvPr>
        </p:nvSpPr>
        <p:spPr>
          <a:xfrm>
            <a:off x="4800825" y="860100"/>
            <a:ext cx="1762200" cy="461700"/>
          </a:xfrm>
          <a:prstGeom prst="rect">
            <a:avLst/>
          </a:prstGeom>
        </p:spPr>
        <p:txBody>
          <a:bodyPr anchorCtr="0" anchor="b" bIns="0" lIns="0" spcFirstLastPara="1" rIns="0" wrap="square" tIns="0">
            <a:noAutofit/>
          </a:bodyPr>
          <a:lstStyle>
            <a:lvl1pPr indent="-292100" lvl="0" marL="457200">
              <a:spcBef>
                <a:spcPts val="0"/>
              </a:spcBef>
              <a:spcAft>
                <a:spcPts val="0"/>
              </a:spcAft>
              <a:buClr>
                <a:schemeClr val="lt1"/>
              </a:buClr>
              <a:buSzPts val="1000"/>
              <a:buFont typeface="DM Sans"/>
              <a:buChar char="●"/>
              <a:defRPr sz="1000"/>
            </a:lvl1pPr>
            <a:lvl2pPr indent="-292100" lvl="1" marL="914400">
              <a:spcBef>
                <a:spcPts val="800"/>
              </a:spcBef>
              <a:spcAft>
                <a:spcPts val="0"/>
              </a:spcAft>
              <a:buClr>
                <a:schemeClr val="lt1"/>
              </a:buClr>
              <a:buSzPts val="1000"/>
              <a:buFont typeface="DM Sans"/>
              <a:buChar char="○"/>
              <a:defRPr sz="1000"/>
            </a:lvl2pPr>
            <a:lvl3pPr indent="-292100" lvl="2" marL="1371600">
              <a:spcBef>
                <a:spcPts val="800"/>
              </a:spcBef>
              <a:spcAft>
                <a:spcPts val="0"/>
              </a:spcAft>
              <a:buClr>
                <a:schemeClr val="lt1"/>
              </a:buClr>
              <a:buSzPts val="1000"/>
              <a:buFont typeface="DM Sans"/>
              <a:buChar char="■"/>
              <a:defRPr sz="1000"/>
            </a:lvl3pPr>
            <a:lvl4pPr indent="-292100" lvl="3" marL="1828800">
              <a:spcBef>
                <a:spcPts val="800"/>
              </a:spcBef>
              <a:spcAft>
                <a:spcPts val="0"/>
              </a:spcAft>
              <a:buClr>
                <a:schemeClr val="lt1"/>
              </a:buClr>
              <a:buSzPts val="1000"/>
              <a:buFont typeface="DM Sans"/>
              <a:buChar char="●"/>
              <a:defRPr sz="1000"/>
            </a:lvl4pPr>
            <a:lvl5pPr indent="-292100" lvl="4" marL="2286000">
              <a:spcBef>
                <a:spcPts val="800"/>
              </a:spcBef>
              <a:spcAft>
                <a:spcPts val="0"/>
              </a:spcAft>
              <a:buClr>
                <a:schemeClr val="lt1"/>
              </a:buClr>
              <a:buSzPts val="1000"/>
              <a:buFont typeface="DM Sans"/>
              <a:buChar char="○"/>
              <a:defRPr sz="1000"/>
            </a:lvl5pPr>
            <a:lvl6pPr indent="-292100" lvl="5" marL="2743200">
              <a:spcBef>
                <a:spcPts val="800"/>
              </a:spcBef>
              <a:spcAft>
                <a:spcPts val="0"/>
              </a:spcAft>
              <a:buClr>
                <a:schemeClr val="lt1"/>
              </a:buClr>
              <a:buSzPts val="1000"/>
              <a:buFont typeface="DM Sans"/>
              <a:buChar char="■"/>
              <a:defRPr sz="1000"/>
            </a:lvl6pPr>
            <a:lvl7pPr indent="-292100" lvl="6" marL="3200400">
              <a:spcBef>
                <a:spcPts val="800"/>
              </a:spcBef>
              <a:spcAft>
                <a:spcPts val="0"/>
              </a:spcAft>
              <a:buClr>
                <a:schemeClr val="lt1"/>
              </a:buClr>
              <a:buSzPts val="1000"/>
              <a:buFont typeface="DM Sans"/>
              <a:buChar char="●"/>
              <a:defRPr sz="1000"/>
            </a:lvl7pPr>
            <a:lvl8pPr indent="-292100" lvl="7" marL="3657600">
              <a:spcBef>
                <a:spcPts val="800"/>
              </a:spcBef>
              <a:spcAft>
                <a:spcPts val="0"/>
              </a:spcAft>
              <a:buClr>
                <a:schemeClr val="lt1"/>
              </a:buClr>
              <a:buSzPts val="1000"/>
              <a:buFont typeface="DM Sans"/>
              <a:buChar char="○"/>
              <a:defRPr sz="1000"/>
            </a:lvl8pPr>
            <a:lvl9pPr indent="-292100" lvl="8" marL="4114800">
              <a:spcBef>
                <a:spcPts val="800"/>
              </a:spcBef>
              <a:spcAft>
                <a:spcPts val="800"/>
              </a:spcAft>
              <a:buClr>
                <a:schemeClr val="lt1"/>
              </a:buClr>
              <a:buSzPts val="1000"/>
              <a:buFont typeface="DM Sans"/>
              <a:buChar char="■"/>
              <a:defRPr sz="1000"/>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ctivity 2">
  <p:cSld name="BLANK_1_1_1_1_1_1_1_1_1_1_1_4_2">
    <p:spTree>
      <p:nvGrpSpPr>
        <p:cNvPr id="46" name="Shape 46"/>
        <p:cNvGrpSpPr/>
        <p:nvPr/>
      </p:nvGrpSpPr>
      <p:grpSpPr>
        <a:xfrm>
          <a:off x="0" y="0"/>
          <a:ext cx="0" cy="0"/>
          <a:chOff x="0" y="0"/>
          <a:chExt cx="0" cy="0"/>
        </a:xfrm>
      </p:grpSpPr>
      <p:sp>
        <p:nvSpPr>
          <p:cNvPr id="47" name="Google Shape;47;p7"/>
          <p:cNvSpPr/>
          <p:nvPr/>
        </p:nvSpPr>
        <p:spPr>
          <a:xfrm flipH="1">
            <a:off x="-25" y="0"/>
            <a:ext cx="65658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sp>
        <p:nvSpPr>
          <p:cNvPr id="48" name="Google Shape;48;p7"/>
          <p:cNvSpPr txBox="1"/>
          <p:nvPr>
            <p:ph type="title"/>
          </p:nvPr>
        </p:nvSpPr>
        <p:spPr>
          <a:xfrm>
            <a:off x="256025" y="213150"/>
            <a:ext cx="6054000" cy="511800"/>
          </a:xfrm>
          <a:prstGeom prst="rect">
            <a:avLst/>
          </a:prstGeom>
        </p:spPr>
        <p:txBody>
          <a:bodyPr anchorCtr="0" anchor="t" bIns="0" lIns="0" spcFirstLastPara="1" rIns="0" wrap="square" tIns="0">
            <a:spAutoFit/>
          </a:bodyPr>
          <a:lstStyle>
            <a:lvl1pPr lvl="0">
              <a:lnSpc>
                <a:spcPct val="90000"/>
              </a:lnSpc>
              <a:spcBef>
                <a:spcPts val="0"/>
              </a:spcBef>
              <a:spcAft>
                <a:spcPts val="0"/>
              </a:spcAft>
              <a:buNone/>
              <a:defRPr sz="3000">
                <a:solidFill>
                  <a:schemeClr val="accent3"/>
                </a:solidFill>
              </a:defRPr>
            </a:lvl1pPr>
            <a:lvl2pPr lvl="1">
              <a:lnSpc>
                <a:spcPct val="115000"/>
              </a:lnSpc>
              <a:spcBef>
                <a:spcPts val="0"/>
              </a:spcBef>
              <a:spcAft>
                <a:spcPts val="0"/>
              </a:spcAft>
              <a:buNone/>
              <a:defRPr sz="3000">
                <a:solidFill>
                  <a:schemeClr val="accent3"/>
                </a:solidFill>
              </a:defRPr>
            </a:lvl2pPr>
            <a:lvl3pPr lvl="2">
              <a:lnSpc>
                <a:spcPct val="115000"/>
              </a:lnSpc>
              <a:spcBef>
                <a:spcPts val="0"/>
              </a:spcBef>
              <a:spcAft>
                <a:spcPts val="0"/>
              </a:spcAft>
              <a:buNone/>
              <a:defRPr sz="3000">
                <a:solidFill>
                  <a:schemeClr val="accent3"/>
                </a:solidFill>
              </a:defRPr>
            </a:lvl3pPr>
            <a:lvl4pPr lvl="3">
              <a:lnSpc>
                <a:spcPct val="115000"/>
              </a:lnSpc>
              <a:spcBef>
                <a:spcPts val="0"/>
              </a:spcBef>
              <a:spcAft>
                <a:spcPts val="0"/>
              </a:spcAft>
              <a:buNone/>
              <a:defRPr sz="3000">
                <a:solidFill>
                  <a:schemeClr val="accent3"/>
                </a:solidFill>
              </a:defRPr>
            </a:lvl4pPr>
            <a:lvl5pPr lvl="4">
              <a:lnSpc>
                <a:spcPct val="115000"/>
              </a:lnSpc>
              <a:spcBef>
                <a:spcPts val="0"/>
              </a:spcBef>
              <a:spcAft>
                <a:spcPts val="0"/>
              </a:spcAft>
              <a:buNone/>
              <a:defRPr sz="3000">
                <a:solidFill>
                  <a:schemeClr val="accent3"/>
                </a:solidFill>
              </a:defRPr>
            </a:lvl5pPr>
            <a:lvl6pPr lvl="5">
              <a:lnSpc>
                <a:spcPct val="115000"/>
              </a:lnSpc>
              <a:spcBef>
                <a:spcPts val="0"/>
              </a:spcBef>
              <a:spcAft>
                <a:spcPts val="0"/>
              </a:spcAft>
              <a:buNone/>
              <a:defRPr sz="3000">
                <a:solidFill>
                  <a:schemeClr val="accent3"/>
                </a:solidFill>
              </a:defRPr>
            </a:lvl6pPr>
            <a:lvl7pPr lvl="6">
              <a:lnSpc>
                <a:spcPct val="115000"/>
              </a:lnSpc>
              <a:spcBef>
                <a:spcPts val="0"/>
              </a:spcBef>
              <a:spcAft>
                <a:spcPts val="0"/>
              </a:spcAft>
              <a:buNone/>
              <a:defRPr sz="3000">
                <a:solidFill>
                  <a:schemeClr val="accent3"/>
                </a:solidFill>
              </a:defRPr>
            </a:lvl7pPr>
            <a:lvl8pPr lvl="7">
              <a:lnSpc>
                <a:spcPct val="115000"/>
              </a:lnSpc>
              <a:spcBef>
                <a:spcPts val="0"/>
              </a:spcBef>
              <a:spcAft>
                <a:spcPts val="0"/>
              </a:spcAft>
              <a:buNone/>
              <a:defRPr sz="3000">
                <a:solidFill>
                  <a:schemeClr val="accent3"/>
                </a:solidFill>
              </a:defRPr>
            </a:lvl8pPr>
            <a:lvl9pPr lvl="8">
              <a:lnSpc>
                <a:spcPct val="115000"/>
              </a:lnSpc>
              <a:spcBef>
                <a:spcPts val="0"/>
              </a:spcBef>
              <a:spcAft>
                <a:spcPts val="0"/>
              </a:spcAft>
              <a:buNone/>
              <a:defRPr sz="3000">
                <a:solidFill>
                  <a:schemeClr val="accent3"/>
                </a:solidFill>
              </a:defRPr>
            </a:lvl9pPr>
          </a:lstStyle>
          <a:p/>
        </p:txBody>
      </p:sp>
      <p:sp>
        <p:nvSpPr>
          <p:cNvPr id="49" name="Google Shape;49;p7"/>
          <p:cNvSpPr txBox="1"/>
          <p:nvPr>
            <p:ph idx="1" type="body"/>
          </p:nvPr>
        </p:nvSpPr>
        <p:spPr>
          <a:xfrm>
            <a:off x="6821675" y="1272000"/>
            <a:ext cx="2066400" cy="2239800"/>
          </a:xfrm>
          <a:prstGeom prst="rect">
            <a:avLst/>
          </a:prstGeom>
        </p:spPr>
        <p:txBody>
          <a:bodyPr anchorCtr="0" anchor="t" bIns="0" lIns="0" spcFirstLastPara="1" rIns="0" wrap="square" tIns="0">
            <a:spAutoFit/>
          </a:bodyPr>
          <a:lstStyle>
            <a:lvl1pPr indent="-285750" lvl="0" marL="457200">
              <a:spcBef>
                <a:spcPts val="0"/>
              </a:spcBef>
              <a:spcAft>
                <a:spcPts val="0"/>
              </a:spcAft>
              <a:buClr>
                <a:schemeClr val="lt2"/>
              </a:buClr>
              <a:buSzPts val="900"/>
              <a:buFont typeface="Montserrat"/>
              <a:buChar char="●"/>
              <a:defRPr/>
            </a:lvl1pPr>
            <a:lvl2pPr indent="-285750" lvl="1" marL="914400">
              <a:spcBef>
                <a:spcPts val="0"/>
              </a:spcBef>
              <a:spcAft>
                <a:spcPts val="0"/>
              </a:spcAft>
              <a:buClr>
                <a:schemeClr val="lt2"/>
              </a:buClr>
              <a:buSzPts val="900"/>
              <a:buFont typeface="Montserrat"/>
              <a:buChar char="○"/>
              <a:defRPr/>
            </a:lvl2pPr>
            <a:lvl3pPr indent="-285750" lvl="2" marL="1371600">
              <a:spcBef>
                <a:spcPts val="0"/>
              </a:spcBef>
              <a:spcAft>
                <a:spcPts val="0"/>
              </a:spcAft>
              <a:buClr>
                <a:schemeClr val="lt2"/>
              </a:buClr>
              <a:buSzPts val="900"/>
              <a:buFont typeface="Montserrat"/>
              <a:buChar char="■"/>
              <a:defRPr/>
            </a:lvl3pPr>
            <a:lvl4pPr indent="-285750" lvl="3" marL="1828800">
              <a:spcBef>
                <a:spcPts val="0"/>
              </a:spcBef>
              <a:spcAft>
                <a:spcPts val="0"/>
              </a:spcAft>
              <a:buClr>
                <a:schemeClr val="lt2"/>
              </a:buClr>
              <a:buSzPts val="900"/>
              <a:buFont typeface="Montserrat"/>
              <a:buChar char="●"/>
              <a:defRPr/>
            </a:lvl4pPr>
            <a:lvl5pPr indent="-285750" lvl="4" marL="2286000">
              <a:spcBef>
                <a:spcPts val="0"/>
              </a:spcBef>
              <a:spcAft>
                <a:spcPts val="0"/>
              </a:spcAft>
              <a:buClr>
                <a:schemeClr val="lt2"/>
              </a:buClr>
              <a:buSzPts val="900"/>
              <a:buFont typeface="Montserrat"/>
              <a:buChar char="○"/>
              <a:defRPr/>
            </a:lvl5pPr>
            <a:lvl6pPr indent="-285750" lvl="5" marL="2743200">
              <a:spcBef>
                <a:spcPts val="0"/>
              </a:spcBef>
              <a:spcAft>
                <a:spcPts val="0"/>
              </a:spcAft>
              <a:buClr>
                <a:schemeClr val="lt2"/>
              </a:buClr>
              <a:buSzPts val="900"/>
              <a:buFont typeface="Montserrat"/>
              <a:buChar char="■"/>
              <a:defRPr/>
            </a:lvl6pPr>
            <a:lvl7pPr indent="-285750" lvl="6" marL="3200400">
              <a:spcBef>
                <a:spcPts val="0"/>
              </a:spcBef>
              <a:spcAft>
                <a:spcPts val="0"/>
              </a:spcAft>
              <a:buClr>
                <a:schemeClr val="lt2"/>
              </a:buClr>
              <a:buSzPts val="900"/>
              <a:buFont typeface="Montserrat"/>
              <a:buChar char="●"/>
              <a:defRPr/>
            </a:lvl7pPr>
            <a:lvl8pPr indent="-285750" lvl="7" marL="3657600">
              <a:spcBef>
                <a:spcPts val="0"/>
              </a:spcBef>
              <a:spcAft>
                <a:spcPts val="0"/>
              </a:spcAft>
              <a:buClr>
                <a:schemeClr val="lt2"/>
              </a:buClr>
              <a:buSzPts val="900"/>
              <a:buFont typeface="Montserrat"/>
              <a:buChar char="○"/>
              <a:defRPr/>
            </a:lvl8pPr>
            <a:lvl9pPr indent="-285750" lvl="8" marL="4114800">
              <a:spcBef>
                <a:spcPts val="0"/>
              </a:spcBef>
              <a:spcAft>
                <a:spcPts val="0"/>
              </a:spcAft>
              <a:buClr>
                <a:schemeClr val="lt2"/>
              </a:buClr>
              <a:buSzPts val="900"/>
              <a:buFont typeface="Montserrat"/>
              <a:buChar char="■"/>
              <a:defRPr/>
            </a:lvl9pPr>
          </a:lstStyle>
          <a:p/>
        </p:txBody>
      </p:sp>
      <p:sp>
        <p:nvSpPr>
          <p:cNvPr id="50" name="Google Shape;50;p7"/>
          <p:cNvSpPr txBox="1"/>
          <p:nvPr>
            <p:ph idx="2" type="title"/>
          </p:nvPr>
        </p:nvSpPr>
        <p:spPr>
          <a:xfrm>
            <a:off x="4517150" y="4764350"/>
            <a:ext cx="1792800" cy="123000"/>
          </a:xfrm>
          <a:prstGeom prst="rect">
            <a:avLst/>
          </a:prstGeom>
        </p:spPr>
        <p:txBody>
          <a:bodyPr anchorCtr="0" anchor="t" bIns="0" lIns="0" spcFirstLastPara="1" rIns="0" wrap="square" tIns="0">
            <a:spAutoFit/>
          </a:bodyPr>
          <a:lstStyle>
            <a:lvl1pPr lvl="0" algn="r">
              <a:lnSpc>
                <a:spcPct val="115000"/>
              </a:lnSpc>
              <a:spcBef>
                <a:spcPts val="0"/>
              </a:spcBef>
              <a:spcAft>
                <a:spcPts val="0"/>
              </a:spcAft>
              <a:buClr>
                <a:schemeClr val="accent3"/>
              </a:buClr>
              <a:buSzPts val="900"/>
              <a:buFont typeface="Montserrat"/>
              <a:buNone/>
              <a:defRPr sz="900">
                <a:solidFill>
                  <a:schemeClr val="accent3"/>
                </a:solidFill>
                <a:latin typeface="Montserrat"/>
                <a:ea typeface="Montserrat"/>
                <a:cs typeface="Montserrat"/>
                <a:sym typeface="Montserrat"/>
              </a:defRPr>
            </a:lvl1pPr>
            <a:lvl2pPr lvl="1" algn="r">
              <a:lnSpc>
                <a:spcPct val="115000"/>
              </a:lnSpc>
              <a:spcBef>
                <a:spcPts val="0"/>
              </a:spcBef>
              <a:spcAft>
                <a:spcPts val="0"/>
              </a:spcAft>
              <a:buClr>
                <a:schemeClr val="accent3"/>
              </a:buClr>
              <a:buSzPts val="900"/>
              <a:buFont typeface="Montserrat"/>
              <a:buNone/>
              <a:defRPr sz="900">
                <a:solidFill>
                  <a:schemeClr val="accent3"/>
                </a:solidFill>
                <a:latin typeface="Montserrat"/>
                <a:ea typeface="Montserrat"/>
                <a:cs typeface="Montserrat"/>
                <a:sym typeface="Montserrat"/>
              </a:defRPr>
            </a:lvl2pPr>
            <a:lvl3pPr lvl="2" algn="r">
              <a:lnSpc>
                <a:spcPct val="115000"/>
              </a:lnSpc>
              <a:spcBef>
                <a:spcPts val="0"/>
              </a:spcBef>
              <a:spcAft>
                <a:spcPts val="0"/>
              </a:spcAft>
              <a:buClr>
                <a:schemeClr val="accent3"/>
              </a:buClr>
              <a:buSzPts val="900"/>
              <a:buFont typeface="Montserrat"/>
              <a:buNone/>
              <a:defRPr sz="900">
                <a:solidFill>
                  <a:schemeClr val="accent3"/>
                </a:solidFill>
                <a:latin typeface="Montserrat"/>
                <a:ea typeface="Montserrat"/>
                <a:cs typeface="Montserrat"/>
                <a:sym typeface="Montserrat"/>
              </a:defRPr>
            </a:lvl3pPr>
            <a:lvl4pPr lvl="3" algn="r">
              <a:lnSpc>
                <a:spcPct val="115000"/>
              </a:lnSpc>
              <a:spcBef>
                <a:spcPts val="0"/>
              </a:spcBef>
              <a:spcAft>
                <a:spcPts val="0"/>
              </a:spcAft>
              <a:buClr>
                <a:schemeClr val="accent3"/>
              </a:buClr>
              <a:buSzPts val="900"/>
              <a:buFont typeface="Montserrat"/>
              <a:buNone/>
              <a:defRPr sz="900">
                <a:solidFill>
                  <a:schemeClr val="accent3"/>
                </a:solidFill>
                <a:latin typeface="Montserrat"/>
                <a:ea typeface="Montserrat"/>
                <a:cs typeface="Montserrat"/>
                <a:sym typeface="Montserrat"/>
              </a:defRPr>
            </a:lvl4pPr>
            <a:lvl5pPr lvl="4" algn="r">
              <a:lnSpc>
                <a:spcPct val="115000"/>
              </a:lnSpc>
              <a:spcBef>
                <a:spcPts val="0"/>
              </a:spcBef>
              <a:spcAft>
                <a:spcPts val="0"/>
              </a:spcAft>
              <a:buClr>
                <a:schemeClr val="accent3"/>
              </a:buClr>
              <a:buSzPts val="900"/>
              <a:buFont typeface="Montserrat"/>
              <a:buNone/>
              <a:defRPr sz="900">
                <a:solidFill>
                  <a:schemeClr val="accent3"/>
                </a:solidFill>
                <a:latin typeface="Montserrat"/>
                <a:ea typeface="Montserrat"/>
                <a:cs typeface="Montserrat"/>
                <a:sym typeface="Montserrat"/>
              </a:defRPr>
            </a:lvl5pPr>
            <a:lvl6pPr lvl="5" algn="r">
              <a:lnSpc>
                <a:spcPct val="115000"/>
              </a:lnSpc>
              <a:spcBef>
                <a:spcPts val="0"/>
              </a:spcBef>
              <a:spcAft>
                <a:spcPts val="0"/>
              </a:spcAft>
              <a:buClr>
                <a:schemeClr val="accent3"/>
              </a:buClr>
              <a:buSzPts val="900"/>
              <a:buFont typeface="Montserrat"/>
              <a:buNone/>
              <a:defRPr sz="900">
                <a:solidFill>
                  <a:schemeClr val="accent3"/>
                </a:solidFill>
                <a:latin typeface="Montserrat"/>
                <a:ea typeface="Montserrat"/>
                <a:cs typeface="Montserrat"/>
                <a:sym typeface="Montserrat"/>
              </a:defRPr>
            </a:lvl6pPr>
            <a:lvl7pPr lvl="6" algn="r">
              <a:lnSpc>
                <a:spcPct val="115000"/>
              </a:lnSpc>
              <a:spcBef>
                <a:spcPts val="0"/>
              </a:spcBef>
              <a:spcAft>
                <a:spcPts val="0"/>
              </a:spcAft>
              <a:buClr>
                <a:schemeClr val="accent3"/>
              </a:buClr>
              <a:buSzPts val="900"/>
              <a:buFont typeface="Montserrat"/>
              <a:buNone/>
              <a:defRPr sz="900">
                <a:solidFill>
                  <a:schemeClr val="accent3"/>
                </a:solidFill>
                <a:latin typeface="Montserrat"/>
                <a:ea typeface="Montserrat"/>
                <a:cs typeface="Montserrat"/>
                <a:sym typeface="Montserrat"/>
              </a:defRPr>
            </a:lvl7pPr>
            <a:lvl8pPr lvl="7" algn="r">
              <a:lnSpc>
                <a:spcPct val="115000"/>
              </a:lnSpc>
              <a:spcBef>
                <a:spcPts val="0"/>
              </a:spcBef>
              <a:spcAft>
                <a:spcPts val="0"/>
              </a:spcAft>
              <a:buClr>
                <a:schemeClr val="accent3"/>
              </a:buClr>
              <a:buSzPts val="900"/>
              <a:buFont typeface="Montserrat"/>
              <a:buNone/>
              <a:defRPr sz="900">
                <a:solidFill>
                  <a:schemeClr val="accent3"/>
                </a:solidFill>
                <a:latin typeface="Montserrat"/>
                <a:ea typeface="Montserrat"/>
                <a:cs typeface="Montserrat"/>
                <a:sym typeface="Montserrat"/>
              </a:defRPr>
            </a:lvl8pPr>
            <a:lvl9pPr lvl="8" algn="r">
              <a:lnSpc>
                <a:spcPct val="115000"/>
              </a:lnSpc>
              <a:spcBef>
                <a:spcPts val="0"/>
              </a:spcBef>
              <a:spcAft>
                <a:spcPts val="0"/>
              </a:spcAft>
              <a:buClr>
                <a:schemeClr val="accent3"/>
              </a:buClr>
              <a:buSzPts val="900"/>
              <a:buFont typeface="Montserrat"/>
              <a:buNone/>
              <a:defRPr sz="900">
                <a:solidFill>
                  <a:schemeClr val="accent3"/>
                </a:solidFill>
                <a:latin typeface="Montserrat"/>
                <a:ea typeface="Montserrat"/>
                <a:cs typeface="Montserrat"/>
                <a:sym typeface="Montserrat"/>
              </a:defRPr>
            </a:lvl9pPr>
          </a:lstStyle>
          <a:p/>
        </p:txBody>
      </p:sp>
      <p:sp>
        <p:nvSpPr>
          <p:cNvPr id="51" name="Google Shape;51;p7"/>
          <p:cNvSpPr txBox="1"/>
          <p:nvPr>
            <p:ph idx="3" type="subTitle"/>
          </p:nvPr>
        </p:nvSpPr>
        <p:spPr>
          <a:xfrm>
            <a:off x="7657750" y="256025"/>
            <a:ext cx="1230300" cy="2757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800"/>
              <a:buFont typeface="Montserrat"/>
              <a:buNone/>
              <a:defRPr>
                <a:solidFill>
                  <a:schemeClr val="dk1"/>
                </a:solidFill>
              </a:defRPr>
            </a:lvl1pPr>
            <a:lvl2pPr lvl="1">
              <a:spcBef>
                <a:spcPts val="0"/>
              </a:spcBef>
              <a:spcAft>
                <a:spcPts val="0"/>
              </a:spcAft>
              <a:buClr>
                <a:schemeClr val="dk1"/>
              </a:buClr>
              <a:buSzPts val="800"/>
              <a:buFont typeface="Montserrat"/>
              <a:buNone/>
              <a:defRPr>
                <a:solidFill>
                  <a:schemeClr val="dk1"/>
                </a:solidFill>
              </a:defRPr>
            </a:lvl2pPr>
            <a:lvl3pPr lvl="2">
              <a:spcBef>
                <a:spcPts val="0"/>
              </a:spcBef>
              <a:spcAft>
                <a:spcPts val="0"/>
              </a:spcAft>
              <a:buClr>
                <a:schemeClr val="dk1"/>
              </a:buClr>
              <a:buSzPts val="800"/>
              <a:buFont typeface="Montserrat"/>
              <a:buNone/>
              <a:defRPr>
                <a:solidFill>
                  <a:schemeClr val="dk1"/>
                </a:solidFill>
              </a:defRPr>
            </a:lvl3pPr>
            <a:lvl4pPr lvl="3">
              <a:spcBef>
                <a:spcPts val="0"/>
              </a:spcBef>
              <a:spcAft>
                <a:spcPts val="0"/>
              </a:spcAft>
              <a:buClr>
                <a:schemeClr val="dk1"/>
              </a:buClr>
              <a:buSzPts val="800"/>
              <a:buFont typeface="Montserrat"/>
              <a:buNone/>
              <a:defRPr>
                <a:solidFill>
                  <a:schemeClr val="dk1"/>
                </a:solidFill>
              </a:defRPr>
            </a:lvl4pPr>
            <a:lvl5pPr lvl="4">
              <a:spcBef>
                <a:spcPts val="0"/>
              </a:spcBef>
              <a:spcAft>
                <a:spcPts val="0"/>
              </a:spcAft>
              <a:buClr>
                <a:schemeClr val="dk1"/>
              </a:buClr>
              <a:buSzPts val="800"/>
              <a:buFont typeface="Montserrat"/>
              <a:buNone/>
              <a:defRPr>
                <a:solidFill>
                  <a:schemeClr val="dk1"/>
                </a:solidFill>
              </a:defRPr>
            </a:lvl5pPr>
            <a:lvl6pPr lvl="5">
              <a:spcBef>
                <a:spcPts val="0"/>
              </a:spcBef>
              <a:spcAft>
                <a:spcPts val="0"/>
              </a:spcAft>
              <a:buClr>
                <a:schemeClr val="dk1"/>
              </a:buClr>
              <a:buSzPts val="800"/>
              <a:buFont typeface="Montserrat"/>
              <a:buNone/>
              <a:defRPr>
                <a:solidFill>
                  <a:schemeClr val="dk1"/>
                </a:solidFill>
              </a:defRPr>
            </a:lvl6pPr>
            <a:lvl7pPr lvl="6">
              <a:spcBef>
                <a:spcPts val="0"/>
              </a:spcBef>
              <a:spcAft>
                <a:spcPts val="0"/>
              </a:spcAft>
              <a:buClr>
                <a:schemeClr val="dk1"/>
              </a:buClr>
              <a:buSzPts val="800"/>
              <a:buFont typeface="Montserrat"/>
              <a:buNone/>
              <a:defRPr>
                <a:solidFill>
                  <a:schemeClr val="dk1"/>
                </a:solidFill>
              </a:defRPr>
            </a:lvl7pPr>
            <a:lvl8pPr lvl="7">
              <a:spcBef>
                <a:spcPts val="0"/>
              </a:spcBef>
              <a:spcAft>
                <a:spcPts val="0"/>
              </a:spcAft>
              <a:buClr>
                <a:schemeClr val="dk1"/>
              </a:buClr>
              <a:buSzPts val="800"/>
              <a:buFont typeface="Montserrat"/>
              <a:buNone/>
              <a:defRPr>
                <a:solidFill>
                  <a:schemeClr val="dk1"/>
                </a:solidFill>
              </a:defRPr>
            </a:lvl8pPr>
            <a:lvl9pPr lvl="8">
              <a:spcBef>
                <a:spcPts val="0"/>
              </a:spcBef>
              <a:spcAft>
                <a:spcPts val="0"/>
              </a:spcAft>
              <a:buClr>
                <a:schemeClr val="dk1"/>
              </a:buClr>
              <a:buSzPts val="800"/>
              <a:buFont typeface="Montserrat"/>
              <a:buNone/>
              <a:defRPr>
                <a:solidFill>
                  <a:schemeClr val="dk1"/>
                </a:solidFill>
              </a:defRPr>
            </a:lvl9pPr>
          </a:lstStyle>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ix modules">
  <p:cSld name="CUSTOM_1">
    <p:bg>
      <p:bgPr>
        <a:solidFill>
          <a:schemeClr val="lt1"/>
        </a:solidFill>
      </p:bgPr>
    </p:bg>
    <p:spTree>
      <p:nvGrpSpPr>
        <p:cNvPr id="552" name="Shape 552"/>
        <p:cNvGrpSpPr/>
        <p:nvPr/>
      </p:nvGrpSpPr>
      <p:grpSpPr>
        <a:xfrm>
          <a:off x="0" y="0"/>
          <a:ext cx="0" cy="0"/>
          <a:chOff x="0" y="0"/>
          <a:chExt cx="0" cy="0"/>
        </a:xfrm>
      </p:grpSpPr>
      <p:sp>
        <p:nvSpPr>
          <p:cNvPr id="553" name="Google Shape;553;p62"/>
          <p:cNvSpPr txBox="1"/>
          <p:nvPr>
            <p:ph idx="1" type="subTitle"/>
          </p:nvPr>
        </p:nvSpPr>
        <p:spPr>
          <a:xfrm>
            <a:off x="361975" y="217725"/>
            <a:ext cx="4163100" cy="237600"/>
          </a:xfrm>
          <a:prstGeom prst="rect">
            <a:avLst/>
          </a:prstGeom>
        </p:spPr>
        <p:txBody>
          <a:bodyPr anchorCtr="0" anchor="ctr" bIns="0" lIns="0" spcFirstLastPara="1" rIns="0" wrap="square" tIns="0">
            <a:noAutofit/>
          </a:bodyPr>
          <a:lstStyle>
            <a:lvl1pPr lvl="0">
              <a:spcBef>
                <a:spcPts val="0"/>
              </a:spcBef>
              <a:spcAft>
                <a:spcPts val="0"/>
              </a:spcAft>
              <a:buClr>
                <a:schemeClr val="dk1"/>
              </a:buClr>
              <a:buSzPts val="700"/>
              <a:buFont typeface="DM Sans"/>
              <a:buNone/>
              <a:defRPr sz="700">
                <a:solidFill>
                  <a:schemeClr val="dk1"/>
                </a:solidFill>
                <a:latin typeface="DM Sans"/>
                <a:ea typeface="DM Sans"/>
                <a:cs typeface="DM Sans"/>
                <a:sym typeface="DM Sans"/>
              </a:defRPr>
            </a:lvl1pPr>
            <a:lvl2pPr lvl="1">
              <a:spcBef>
                <a:spcPts val="0"/>
              </a:spcBef>
              <a:spcAft>
                <a:spcPts val="0"/>
              </a:spcAft>
              <a:buClr>
                <a:schemeClr val="dk1"/>
              </a:buClr>
              <a:buSzPts val="1400"/>
              <a:buNone/>
              <a:defRPr>
                <a:solidFill>
                  <a:schemeClr val="dk1"/>
                </a:solidFill>
              </a:defRPr>
            </a:lvl2pPr>
            <a:lvl3pPr lvl="2">
              <a:spcBef>
                <a:spcPts val="0"/>
              </a:spcBef>
              <a:spcAft>
                <a:spcPts val="0"/>
              </a:spcAft>
              <a:buClr>
                <a:schemeClr val="dk1"/>
              </a:buClr>
              <a:buSzPts val="1400"/>
              <a:buNone/>
              <a:defRPr>
                <a:solidFill>
                  <a:schemeClr val="dk1"/>
                </a:solidFill>
              </a:defRPr>
            </a:lvl3pPr>
            <a:lvl4pPr lvl="3">
              <a:spcBef>
                <a:spcPts val="0"/>
              </a:spcBef>
              <a:spcAft>
                <a:spcPts val="0"/>
              </a:spcAft>
              <a:buClr>
                <a:schemeClr val="dk1"/>
              </a:buClr>
              <a:buSzPts val="1400"/>
              <a:buNone/>
              <a:defRPr>
                <a:solidFill>
                  <a:schemeClr val="dk1"/>
                </a:solidFill>
              </a:defRPr>
            </a:lvl4pPr>
            <a:lvl5pPr lvl="4">
              <a:spcBef>
                <a:spcPts val="0"/>
              </a:spcBef>
              <a:spcAft>
                <a:spcPts val="0"/>
              </a:spcAft>
              <a:buClr>
                <a:schemeClr val="dk1"/>
              </a:buClr>
              <a:buSzPts val="1400"/>
              <a:buNone/>
              <a:defRPr>
                <a:solidFill>
                  <a:schemeClr val="dk1"/>
                </a:solidFill>
              </a:defRPr>
            </a:lvl5pPr>
            <a:lvl6pPr lvl="5">
              <a:spcBef>
                <a:spcPts val="0"/>
              </a:spcBef>
              <a:spcAft>
                <a:spcPts val="0"/>
              </a:spcAft>
              <a:buClr>
                <a:schemeClr val="dk1"/>
              </a:buClr>
              <a:buSzPts val="1400"/>
              <a:buNone/>
              <a:defRPr>
                <a:solidFill>
                  <a:schemeClr val="dk1"/>
                </a:solidFill>
              </a:defRPr>
            </a:lvl6pPr>
            <a:lvl7pPr lvl="6">
              <a:spcBef>
                <a:spcPts val="0"/>
              </a:spcBef>
              <a:spcAft>
                <a:spcPts val="0"/>
              </a:spcAft>
              <a:buClr>
                <a:schemeClr val="dk1"/>
              </a:buClr>
              <a:buSzPts val="1400"/>
              <a:buNone/>
              <a:defRPr>
                <a:solidFill>
                  <a:schemeClr val="dk1"/>
                </a:solidFill>
              </a:defRPr>
            </a:lvl7pPr>
            <a:lvl8pPr lvl="7">
              <a:spcBef>
                <a:spcPts val="0"/>
              </a:spcBef>
              <a:spcAft>
                <a:spcPts val="0"/>
              </a:spcAft>
              <a:buClr>
                <a:schemeClr val="dk1"/>
              </a:buClr>
              <a:buSzPts val="1400"/>
              <a:buNone/>
              <a:defRPr>
                <a:solidFill>
                  <a:schemeClr val="dk1"/>
                </a:solidFill>
              </a:defRPr>
            </a:lvl8pPr>
            <a:lvl9pPr lvl="8">
              <a:spcBef>
                <a:spcPts val="0"/>
              </a:spcBef>
              <a:spcAft>
                <a:spcPts val="0"/>
              </a:spcAft>
              <a:buClr>
                <a:schemeClr val="dk1"/>
              </a:buClr>
              <a:buSzPts val="1400"/>
              <a:buNone/>
              <a:defRPr>
                <a:solidFill>
                  <a:schemeClr val="dk1"/>
                </a:solidFill>
              </a:defRPr>
            </a:lvl9pPr>
          </a:lstStyle>
          <a:p/>
        </p:txBody>
      </p:sp>
      <p:sp>
        <p:nvSpPr>
          <p:cNvPr id="554" name="Google Shape;554;p62"/>
          <p:cNvSpPr txBox="1"/>
          <p:nvPr>
            <p:ph type="title"/>
          </p:nvPr>
        </p:nvSpPr>
        <p:spPr>
          <a:xfrm>
            <a:off x="361975" y="988555"/>
            <a:ext cx="3860100" cy="587700"/>
          </a:xfrm>
          <a:prstGeom prst="rect">
            <a:avLst/>
          </a:prstGeom>
        </p:spPr>
        <p:txBody>
          <a:bodyPr anchorCtr="0" anchor="t" bIns="0" lIns="0" spcFirstLastPara="1" rIns="0" wrap="square" tIns="0">
            <a:spAutoFit/>
          </a:bodyPr>
          <a:lstStyle>
            <a:lvl1pPr lvl="0">
              <a:lnSpc>
                <a:spcPct val="90000"/>
              </a:lnSpc>
              <a:spcBef>
                <a:spcPts val="0"/>
              </a:spcBef>
              <a:spcAft>
                <a:spcPts val="0"/>
              </a:spcAft>
              <a:buNone/>
              <a:defRPr sz="2200">
                <a:solidFill>
                  <a:schemeClr val="dk1"/>
                </a:solidFill>
              </a:defRPr>
            </a:lvl1pPr>
            <a:lvl2pPr lvl="1">
              <a:lnSpc>
                <a:spcPct val="90000"/>
              </a:lnSpc>
              <a:spcBef>
                <a:spcPts val="0"/>
              </a:spcBef>
              <a:spcAft>
                <a:spcPts val="0"/>
              </a:spcAft>
              <a:buNone/>
              <a:defRPr sz="2200">
                <a:solidFill>
                  <a:schemeClr val="dk1"/>
                </a:solidFill>
              </a:defRPr>
            </a:lvl2pPr>
            <a:lvl3pPr lvl="2">
              <a:lnSpc>
                <a:spcPct val="90000"/>
              </a:lnSpc>
              <a:spcBef>
                <a:spcPts val="0"/>
              </a:spcBef>
              <a:spcAft>
                <a:spcPts val="0"/>
              </a:spcAft>
              <a:buNone/>
              <a:defRPr sz="2200">
                <a:solidFill>
                  <a:schemeClr val="dk1"/>
                </a:solidFill>
              </a:defRPr>
            </a:lvl3pPr>
            <a:lvl4pPr lvl="3">
              <a:lnSpc>
                <a:spcPct val="90000"/>
              </a:lnSpc>
              <a:spcBef>
                <a:spcPts val="0"/>
              </a:spcBef>
              <a:spcAft>
                <a:spcPts val="0"/>
              </a:spcAft>
              <a:buNone/>
              <a:defRPr sz="2200">
                <a:solidFill>
                  <a:schemeClr val="dk1"/>
                </a:solidFill>
              </a:defRPr>
            </a:lvl4pPr>
            <a:lvl5pPr lvl="4">
              <a:lnSpc>
                <a:spcPct val="90000"/>
              </a:lnSpc>
              <a:spcBef>
                <a:spcPts val="0"/>
              </a:spcBef>
              <a:spcAft>
                <a:spcPts val="0"/>
              </a:spcAft>
              <a:buNone/>
              <a:defRPr sz="2200">
                <a:solidFill>
                  <a:schemeClr val="dk1"/>
                </a:solidFill>
              </a:defRPr>
            </a:lvl5pPr>
            <a:lvl6pPr lvl="5">
              <a:lnSpc>
                <a:spcPct val="90000"/>
              </a:lnSpc>
              <a:spcBef>
                <a:spcPts val="0"/>
              </a:spcBef>
              <a:spcAft>
                <a:spcPts val="0"/>
              </a:spcAft>
              <a:buNone/>
              <a:defRPr sz="2200">
                <a:solidFill>
                  <a:schemeClr val="dk1"/>
                </a:solidFill>
              </a:defRPr>
            </a:lvl6pPr>
            <a:lvl7pPr lvl="6">
              <a:lnSpc>
                <a:spcPct val="90000"/>
              </a:lnSpc>
              <a:spcBef>
                <a:spcPts val="0"/>
              </a:spcBef>
              <a:spcAft>
                <a:spcPts val="0"/>
              </a:spcAft>
              <a:buNone/>
              <a:defRPr sz="2200">
                <a:solidFill>
                  <a:schemeClr val="dk1"/>
                </a:solidFill>
              </a:defRPr>
            </a:lvl7pPr>
            <a:lvl8pPr lvl="7">
              <a:lnSpc>
                <a:spcPct val="90000"/>
              </a:lnSpc>
              <a:spcBef>
                <a:spcPts val="0"/>
              </a:spcBef>
              <a:spcAft>
                <a:spcPts val="0"/>
              </a:spcAft>
              <a:buNone/>
              <a:defRPr sz="2200">
                <a:solidFill>
                  <a:schemeClr val="dk1"/>
                </a:solidFill>
              </a:defRPr>
            </a:lvl8pPr>
            <a:lvl9pPr lvl="8">
              <a:lnSpc>
                <a:spcPct val="90000"/>
              </a:lnSpc>
              <a:spcBef>
                <a:spcPts val="0"/>
              </a:spcBef>
              <a:spcAft>
                <a:spcPts val="0"/>
              </a:spcAft>
              <a:buNone/>
              <a:defRPr sz="2200">
                <a:solidFill>
                  <a:schemeClr val="dk1"/>
                </a:solidFill>
              </a:defRPr>
            </a:lvl9pPr>
          </a:lstStyle>
          <a:p/>
        </p:txBody>
      </p:sp>
      <p:sp>
        <p:nvSpPr>
          <p:cNvPr id="555" name="Google Shape;555;p62"/>
          <p:cNvSpPr txBox="1"/>
          <p:nvPr>
            <p:ph idx="2" type="subTitle"/>
          </p:nvPr>
        </p:nvSpPr>
        <p:spPr>
          <a:xfrm>
            <a:off x="361975" y="732775"/>
            <a:ext cx="3860100" cy="138600"/>
          </a:xfrm>
          <a:prstGeom prst="rect">
            <a:avLst/>
          </a:prstGeom>
        </p:spPr>
        <p:txBody>
          <a:bodyPr anchorCtr="0" anchor="b" bIns="0" lIns="0" spcFirstLastPara="1" rIns="0" wrap="square" tIns="0">
            <a:spAutoFit/>
          </a:bodyPr>
          <a:lstStyle>
            <a:lvl1pPr lvl="0">
              <a:spcBef>
                <a:spcPts val="0"/>
              </a:spcBef>
              <a:spcAft>
                <a:spcPts val="0"/>
              </a:spcAft>
              <a:buClr>
                <a:schemeClr val="dk1"/>
              </a:buClr>
              <a:buSzPts val="1000"/>
              <a:buFont typeface="DM Sans Light"/>
              <a:buNone/>
              <a:defRPr sz="1000">
                <a:solidFill>
                  <a:schemeClr val="dk1"/>
                </a:solidFill>
                <a:latin typeface="DM Sans Light"/>
                <a:ea typeface="DM Sans Light"/>
                <a:cs typeface="DM Sans Light"/>
                <a:sym typeface="DM Sans Light"/>
              </a:defRPr>
            </a:lvl1pPr>
            <a:lvl2pPr lvl="1">
              <a:spcBef>
                <a:spcPts val="0"/>
              </a:spcBef>
              <a:spcAft>
                <a:spcPts val="0"/>
              </a:spcAft>
              <a:buClr>
                <a:schemeClr val="dk1"/>
              </a:buClr>
              <a:buSzPts val="1400"/>
              <a:buNone/>
              <a:defRPr>
                <a:solidFill>
                  <a:schemeClr val="dk1"/>
                </a:solidFill>
              </a:defRPr>
            </a:lvl2pPr>
            <a:lvl3pPr lvl="2">
              <a:spcBef>
                <a:spcPts val="0"/>
              </a:spcBef>
              <a:spcAft>
                <a:spcPts val="0"/>
              </a:spcAft>
              <a:buClr>
                <a:schemeClr val="dk1"/>
              </a:buClr>
              <a:buSzPts val="1400"/>
              <a:buNone/>
              <a:defRPr>
                <a:solidFill>
                  <a:schemeClr val="dk1"/>
                </a:solidFill>
              </a:defRPr>
            </a:lvl3pPr>
            <a:lvl4pPr lvl="3">
              <a:spcBef>
                <a:spcPts val="0"/>
              </a:spcBef>
              <a:spcAft>
                <a:spcPts val="0"/>
              </a:spcAft>
              <a:buClr>
                <a:schemeClr val="dk1"/>
              </a:buClr>
              <a:buSzPts val="1400"/>
              <a:buNone/>
              <a:defRPr>
                <a:solidFill>
                  <a:schemeClr val="dk1"/>
                </a:solidFill>
              </a:defRPr>
            </a:lvl4pPr>
            <a:lvl5pPr lvl="4">
              <a:spcBef>
                <a:spcPts val="0"/>
              </a:spcBef>
              <a:spcAft>
                <a:spcPts val="0"/>
              </a:spcAft>
              <a:buClr>
                <a:schemeClr val="dk1"/>
              </a:buClr>
              <a:buSzPts val="1400"/>
              <a:buNone/>
              <a:defRPr>
                <a:solidFill>
                  <a:schemeClr val="dk1"/>
                </a:solidFill>
              </a:defRPr>
            </a:lvl5pPr>
            <a:lvl6pPr lvl="5">
              <a:spcBef>
                <a:spcPts val="0"/>
              </a:spcBef>
              <a:spcAft>
                <a:spcPts val="0"/>
              </a:spcAft>
              <a:buClr>
                <a:schemeClr val="dk1"/>
              </a:buClr>
              <a:buSzPts val="1400"/>
              <a:buNone/>
              <a:defRPr>
                <a:solidFill>
                  <a:schemeClr val="dk1"/>
                </a:solidFill>
              </a:defRPr>
            </a:lvl6pPr>
            <a:lvl7pPr lvl="6">
              <a:spcBef>
                <a:spcPts val="0"/>
              </a:spcBef>
              <a:spcAft>
                <a:spcPts val="0"/>
              </a:spcAft>
              <a:buClr>
                <a:schemeClr val="dk1"/>
              </a:buClr>
              <a:buSzPts val="1400"/>
              <a:buNone/>
              <a:defRPr>
                <a:solidFill>
                  <a:schemeClr val="dk1"/>
                </a:solidFill>
              </a:defRPr>
            </a:lvl7pPr>
            <a:lvl8pPr lvl="7">
              <a:spcBef>
                <a:spcPts val="0"/>
              </a:spcBef>
              <a:spcAft>
                <a:spcPts val="0"/>
              </a:spcAft>
              <a:buClr>
                <a:schemeClr val="dk1"/>
              </a:buClr>
              <a:buSzPts val="1400"/>
              <a:buNone/>
              <a:defRPr>
                <a:solidFill>
                  <a:schemeClr val="dk1"/>
                </a:solidFill>
              </a:defRPr>
            </a:lvl8pPr>
            <a:lvl9pPr lvl="8">
              <a:spcBef>
                <a:spcPts val="0"/>
              </a:spcBef>
              <a:spcAft>
                <a:spcPts val="0"/>
              </a:spcAft>
              <a:buClr>
                <a:schemeClr val="dk1"/>
              </a:buClr>
              <a:buSzPts val="1400"/>
              <a:buNone/>
              <a:defRPr>
                <a:solidFill>
                  <a:schemeClr val="dk1"/>
                </a:solidFill>
              </a:defRPr>
            </a:lvl9pPr>
          </a:lstStyle>
          <a:p/>
        </p:txBody>
      </p:sp>
      <p:sp>
        <p:nvSpPr>
          <p:cNvPr id="556" name="Google Shape;556;p62"/>
          <p:cNvSpPr txBox="1"/>
          <p:nvPr>
            <p:ph idx="3" type="body"/>
          </p:nvPr>
        </p:nvSpPr>
        <p:spPr>
          <a:xfrm>
            <a:off x="4800825" y="3665600"/>
            <a:ext cx="3975900" cy="1114200"/>
          </a:xfrm>
          <a:prstGeom prst="rect">
            <a:avLst/>
          </a:prstGeom>
        </p:spPr>
        <p:txBody>
          <a:bodyPr anchorCtr="0" anchor="t" bIns="0" lIns="0" spcFirstLastPara="1" rIns="0" wrap="square" tIns="0">
            <a:noAutofit/>
          </a:bodyPr>
          <a:lstStyle>
            <a:lvl1pPr indent="-292100" lvl="0" marL="457200">
              <a:spcBef>
                <a:spcPts val="0"/>
              </a:spcBef>
              <a:spcAft>
                <a:spcPts val="0"/>
              </a:spcAft>
              <a:buClr>
                <a:schemeClr val="dk1"/>
              </a:buClr>
              <a:buSzPts val="1000"/>
              <a:buFont typeface="DM Sans"/>
              <a:buChar char="●"/>
              <a:defRPr sz="1000">
                <a:solidFill>
                  <a:schemeClr val="dk1"/>
                </a:solidFill>
              </a:defRPr>
            </a:lvl1pPr>
            <a:lvl2pPr indent="-292100" lvl="1" marL="914400">
              <a:spcBef>
                <a:spcPts val="800"/>
              </a:spcBef>
              <a:spcAft>
                <a:spcPts val="0"/>
              </a:spcAft>
              <a:buClr>
                <a:schemeClr val="dk1"/>
              </a:buClr>
              <a:buSzPts val="1000"/>
              <a:buFont typeface="DM Sans"/>
              <a:buChar char="○"/>
              <a:defRPr sz="1000">
                <a:solidFill>
                  <a:schemeClr val="dk1"/>
                </a:solidFill>
              </a:defRPr>
            </a:lvl2pPr>
            <a:lvl3pPr indent="-292100" lvl="2" marL="1371600">
              <a:spcBef>
                <a:spcPts val="800"/>
              </a:spcBef>
              <a:spcAft>
                <a:spcPts val="0"/>
              </a:spcAft>
              <a:buClr>
                <a:schemeClr val="dk1"/>
              </a:buClr>
              <a:buSzPts val="1000"/>
              <a:buFont typeface="DM Sans"/>
              <a:buChar char="■"/>
              <a:defRPr sz="1000">
                <a:solidFill>
                  <a:schemeClr val="dk1"/>
                </a:solidFill>
              </a:defRPr>
            </a:lvl3pPr>
            <a:lvl4pPr indent="-292100" lvl="3" marL="1828800">
              <a:spcBef>
                <a:spcPts val="800"/>
              </a:spcBef>
              <a:spcAft>
                <a:spcPts val="0"/>
              </a:spcAft>
              <a:buClr>
                <a:schemeClr val="dk1"/>
              </a:buClr>
              <a:buSzPts val="1000"/>
              <a:buFont typeface="DM Sans"/>
              <a:buChar char="●"/>
              <a:defRPr sz="1000">
                <a:solidFill>
                  <a:schemeClr val="dk1"/>
                </a:solidFill>
              </a:defRPr>
            </a:lvl4pPr>
            <a:lvl5pPr indent="-292100" lvl="4" marL="2286000">
              <a:spcBef>
                <a:spcPts val="800"/>
              </a:spcBef>
              <a:spcAft>
                <a:spcPts val="0"/>
              </a:spcAft>
              <a:buClr>
                <a:schemeClr val="dk1"/>
              </a:buClr>
              <a:buSzPts val="1000"/>
              <a:buFont typeface="DM Sans"/>
              <a:buChar char="○"/>
              <a:defRPr sz="1000">
                <a:solidFill>
                  <a:schemeClr val="dk1"/>
                </a:solidFill>
              </a:defRPr>
            </a:lvl5pPr>
            <a:lvl6pPr indent="-292100" lvl="5" marL="2743200">
              <a:spcBef>
                <a:spcPts val="800"/>
              </a:spcBef>
              <a:spcAft>
                <a:spcPts val="0"/>
              </a:spcAft>
              <a:buClr>
                <a:schemeClr val="dk1"/>
              </a:buClr>
              <a:buSzPts val="1000"/>
              <a:buFont typeface="DM Sans"/>
              <a:buChar char="■"/>
              <a:defRPr sz="1000">
                <a:solidFill>
                  <a:schemeClr val="dk1"/>
                </a:solidFill>
              </a:defRPr>
            </a:lvl6pPr>
            <a:lvl7pPr indent="-292100" lvl="6" marL="3200400">
              <a:spcBef>
                <a:spcPts val="800"/>
              </a:spcBef>
              <a:spcAft>
                <a:spcPts val="0"/>
              </a:spcAft>
              <a:buClr>
                <a:schemeClr val="dk1"/>
              </a:buClr>
              <a:buSzPts val="1000"/>
              <a:buFont typeface="DM Sans"/>
              <a:buChar char="●"/>
              <a:defRPr sz="1000">
                <a:solidFill>
                  <a:schemeClr val="dk1"/>
                </a:solidFill>
              </a:defRPr>
            </a:lvl7pPr>
            <a:lvl8pPr indent="-292100" lvl="7" marL="3657600">
              <a:spcBef>
                <a:spcPts val="800"/>
              </a:spcBef>
              <a:spcAft>
                <a:spcPts val="0"/>
              </a:spcAft>
              <a:buClr>
                <a:schemeClr val="dk1"/>
              </a:buClr>
              <a:buSzPts val="1000"/>
              <a:buFont typeface="DM Sans"/>
              <a:buChar char="○"/>
              <a:defRPr sz="1000">
                <a:solidFill>
                  <a:schemeClr val="dk1"/>
                </a:solidFill>
              </a:defRPr>
            </a:lvl8pPr>
            <a:lvl9pPr indent="-292100" lvl="8" marL="4114800">
              <a:spcBef>
                <a:spcPts val="800"/>
              </a:spcBef>
              <a:spcAft>
                <a:spcPts val="800"/>
              </a:spcAft>
              <a:buClr>
                <a:schemeClr val="dk1"/>
              </a:buClr>
              <a:buSzPts val="1000"/>
              <a:buFont typeface="DM Sans"/>
              <a:buChar char="■"/>
              <a:defRPr sz="1000">
                <a:solidFill>
                  <a:schemeClr val="dk1"/>
                </a:solidFill>
              </a:defRPr>
            </a:lvl9pPr>
          </a:lstStyle>
          <a:p/>
        </p:txBody>
      </p:sp>
      <p:sp>
        <p:nvSpPr>
          <p:cNvPr id="557" name="Google Shape;557;p62"/>
          <p:cNvSpPr txBox="1"/>
          <p:nvPr>
            <p:ph idx="4" type="subTitle"/>
          </p:nvPr>
        </p:nvSpPr>
        <p:spPr>
          <a:xfrm>
            <a:off x="4800825" y="3285232"/>
            <a:ext cx="3975900" cy="187800"/>
          </a:xfrm>
          <a:prstGeom prst="rect">
            <a:avLst/>
          </a:prstGeom>
        </p:spPr>
        <p:txBody>
          <a:bodyPr anchorCtr="0" anchor="t" bIns="0" lIns="0" spcFirstLastPara="1" rIns="0" wrap="square" tIns="0">
            <a:spAutoFit/>
          </a:bodyPr>
          <a:lstStyle>
            <a:lvl1pPr lvl="0">
              <a:spcBef>
                <a:spcPts val="0"/>
              </a:spcBef>
              <a:spcAft>
                <a:spcPts val="0"/>
              </a:spcAft>
              <a:buClr>
                <a:schemeClr val="dk1"/>
              </a:buClr>
              <a:buSzPts val="1200"/>
              <a:buNone/>
              <a:defRPr sz="1200">
                <a:solidFill>
                  <a:schemeClr val="dk1"/>
                </a:solidFill>
              </a:defRPr>
            </a:lvl1pPr>
            <a:lvl2pPr lvl="1">
              <a:spcBef>
                <a:spcPts val="0"/>
              </a:spcBef>
              <a:spcAft>
                <a:spcPts val="0"/>
              </a:spcAft>
              <a:buClr>
                <a:schemeClr val="dk1"/>
              </a:buClr>
              <a:buSzPts val="1200"/>
              <a:buNone/>
              <a:defRPr sz="1200">
                <a:solidFill>
                  <a:schemeClr val="dk1"/>
                </a:solidFill>
              </a:defRPr>
            </a:lvl2pPr>
            <a:lvl3pPr lvl="2">
              <a:spcBef>
                <a:spcPts val="0"/>
              </a:spcBef>
              <a:spcAft>
                <a:spcPts val="0"/>
              </a:spcAft>
              <a:buClr>
                <a:schemeClr val="dk1"/>
              </a:buClr>
              <a:buSzPts val="1200"/>
              <a:buNone/>
              <a:defRPr sz="1200">
                <a:solidFill>
                  <a:schemeClr val="dk1"/>
                </a:solidFill>
              </a:defRPr>
            </a:lvl3pPr>
            <a:lvl4pPr lvl="3">
              <a:spcBef>
                <a:spcPts val="0"/>
              </a:spcBef>
              <a:spcAft>
                <a:spcPts val="0"/>
              </a:spcAft>
              <a:buClr>
                <a:schemeClr val="dk1"/>
              </a:buClr>
              <a:buSzPts val="1200"/>
              <a:buNone/>
              <a:defRPr sz="1200">
                <a:solidFill>
                  <a:schemeClr val="dk1"/>
                </a:solidFill>
              </a:defRPr>
            </a:lvl4pPr>
            <a:lvl5pPr lvl="4">
              <a:spcBef>
                <a:spcPts val="0"/>
              </a:spcBef>
              <a:spcAft>
                <a:spcPts val="0"/>
              </a:spcAft>
              <a:buClr>
                <a:schemeClr val="dk1"/>
              </a:buClr>
              <a:buSzPts val="1200"/>
              <a:buNone/>
              <a:defRPr sz="1200">
                <a:solidFill>
                  <a:schemeClr val="dk1"/>
                </a:solidFill>
              </a:defRPr>
            </a:lvl5pPr>
            <a:lvl6pPr lvl="5">
              <a:spcBef>
                <a:spcPts val="0"/>
              </a:spcBef>
              <a:spcAft>
                <a:spcPts val="0"/>
              </a:spcAft>
              <a:buClr>
                <a:schemeClr val="dk1"/>
              </a:buClr>
              <a:buSzPts val="1200"/>
              <a:buNone/>
              <a:defRPr sz="1200">
                <a:solidFill>
                  <a:schemeClr val="dk1"/>
                </a:solidFill>
              </a:defRPr>
            </a:lvl6pPr>
            <a:lvl7pPr lvl="6">
              <a:spcBef>
                <a:spcPts val="0"/>
              </a:spcBef>
              <a:spcAft>
                <a:spcPts val="0"/>
              </a:spcAft>
              <a:buClr>
                <a:schemeClr val="dk1"/>
              </a:buClr>
              <a:buSzPts val="1200"/>
              <a:buNone/>
              <a:defRPr sz="1200">
                <a:solidFill>
                  <a:schemeClr val="dk1"/>
                </a:solidFill>
              </a:defRPr>
            </a:lvl7pPr>
            <a:lvl8pPr lvl="7">
              <a:spcBef>
                <a:spcPts val="0"/>
              </a:spcBef>
              <a:spcAft>
                <a:spcPts val="0"/>
              </a:spcAft>
              <a:buClr>
                <a:schemeClr val="dk1"/>
              </a:buClr>
              <a:buSzPts val="1200"/>
              <a:buNone/>
              <a:defRPr sz="1200">
                <a:solidFill>
                  <a:schemeClr val="dk1"/>
                </a:solidFill>
              </a:defRPr>
            </a:lvl8pPr>
            <a:lvl9pPr lvl="8">
              <a:spcBef>
                <a:spcPts val="0"/>
              </a:spcBef>
              <a:spcAft>
                <a:spcPts val="0"/>
              </a:spcAft>
              <a:buClr>
                <a:schemeClr val="dk1"/>
              </a:buClr>
              <a:buSzPts val="1200"/>
              <a:buNone/>
              <a:defRPr sz="1200">
                <a:solidFill>
                  <a:schemeClr val="dk1"/>
                </a:solidFill>
              </a:defRPr>
            </a:lvl9pPr>
          </a:lstStyle>
          <a:p/>
        </p:txBody>
      </p:sp>
      <p:sp>
        <p:nvSpPr>
          <p:cNvPr id="558" name="Google Shape;558;p62"/>
          <p:cNvSpPr txBox="1"/>
          <p:nvPr>
            <p:ph idx="5" type="body"/>
          </p:nvPr>
        </p:nvSpPr>
        <p:spPr>
          <a:xfrm>
            <a:off x="2611802" y="3665600"/>
            <a:ext cx="1627500" cy="1114200"/>
          </a:xfrm>
          <a:prstGeom prst="rect">
            <a:avLst/>
          </a:prstGeom>
        </p:spPr>
        <p:txBody>
          <a:bodyPr anchorCtr="0" anchor="t" bIns="0" lIns="0" spcFirstLastPara="1" rIns="0" wrap="square" tIns="0">
            <a:noAutofit/>
          </a:bodyPr>
          <a:lstStyle>
            <a:lvl1pPr indent="-292100" lvl="0" marL="457200">
              <a:lnSpc>
                <a:spcPct val="100000"/>
              </a:lnSpc>
              <a:spcBef>
                <a:spcPts val="0"/>
              </a:spcBef>
              <a:spcAft>
                <a:spcPts val="0"/>
              </a:spcAft>
              <a:buSzPts val="1000"/>
              <a:buFont typeface="DM Sans"/>
              <a:buChar char="●"/>
              <a:defRPr sz="1000"/>
            </a:lvl1pPr>
            <a:lvl2pPr indent="-292100" lvl="1" marL="914400">
              <a:lnSpc>
                <a:spcPct val="100000"/>
              </a:lnSpc>
              <a:spcBef>
                <a:spcPts val="800"/>
              </a:spcBef>
              <a:spcAft>
                <a:spcPts val="0"/>
              </a:spcAft>
              <a:buSzPts val="1000"/>
              <a:buFont typeface="DM Sans"/>
              <a:buChar char="○"/>
              <a:defRPr sz="1000"/>
            </a:lvl2pPr>
            <a:lvl3pPr indent="-292100" lvl="2" marL="1371600">
              <a:lnSpc>
                <a:spcPct val="100000"/>
              </a:lnSpc>
              <a:spcBef>
                <a:spcPts val="800"/>
              </a:spcBef>
              <a:spcAft>
                <a:spcPts val="0"/>
              </a:spcAft>
              <a:buSzPts val="1000"/>
              <a:buFont typeface="DM Sans"/>
              <a:buChar char="■"/>
              <a:defRPr sz="1000"/>
            </a:lvl3pPr>
            <a:lvl4pPr indent="-292100" lvl="3" marL="1828800">
              <a:lnSpc>
                <a:spcPct val="100000"/>
              </a:lnSpc>
              <a:spcBef>
                <a:spcPts val="800"/>
              </a:spcBef>
              <a:spcAft>
                <a:spcPts val="0"/>
              </a:spcAft>
              <a:buSzPts val="1000"/>
              <a:buFont typeface="DM Sans"/>
              <a:buChar char="●"/>
              <a:defRPr sz="1000"/>
            </a:lvl4pPr>
            <a:lvl5pPr indent="-292100" lvl="4" marL="2286000">
              <a:lnSpc>
                <a:spcPct val="100000"/>
              </a:lnSpc>
              <a:spcBef>
                <a:spcPts val="800"/>
              </a:spcBef>
              <a:spcAft>
                <a:spcPts val="0"/>
              </a:spcAft>
              <a:buSzPts val="1000"/>
              <a:buFont typeface="DM Sans"/>
              <a:buChar char="○"/>
              <a:defRPr sz="1000"/>
            </a:lvl5pPr>
            <a:lvl6pPr indent="-292100" lvl="5" marL="2743200">
              <a:lnSpc>
                <a:spcPct val="100000"/>
              </a:lnSpc>
              <a:spcBef>
                <a:spcPts val="800"/>
              </a:spcBef>
              <a:spcAft>
                <a:spcPts val="0"/>
              </a:spcAft>
              <a:buSzPts val="1000"/>
              <a:buFont typeface="DM Sans"/>
              <a:buChar char="■"/>
              <a:defRPr sz="1000"/>
            </a:lvl6pPr>
            <a:lvl7pPr indent="-292100" lvl="6" marL="3200400">
              <a:lnSpc>
                <a:spcPct val="100000"/>
              </a:lnSpc>
              <a:spcBef>
                <a:spcPts val="800"/>
              </a:spcBef>
              <a:spcAft>
                <a:spcPts val="0"/>
              </a:spcAft>
              <a:buSzPts val="1000"/>
              <a:buFont typeface="DM Sans"/>
              <a:buChar char="●"/>
              <a:defRPr sz="1000"/>
            </a:lvl7pPr>
            <a:lvl8pPr indent="-292100" lvl="7" marL="3657600">
              <a:lnSpc>
                <a:spcPct val="100000"/>
              </a:lnSpc>
              <a:spcBef>
                <a:spcPts val="800"/>
              </a:spcBef>
              <a:spcAft>
                <a:spcPts val="0"/>
              </a:spcAft>
              <a:buSzPts val="1000"/>
              <a:buFont typeface="DM Sans"/>
              <a:buChar char="○"/>
              <a:defRPr sz="1000"/>
            </a:lvl8pPr>
            <a:lvl9pPr indent="-292100" lvl="8" marL="4114800">
              <a:lnSpc>
                <a:spcPct val="100000"/>
              </a:lnSpc>
              <a:spcBef>
                <a:spcPts val="800"/>
              </a:spcBef>
              <a:spcAft>
                <a:spcPts val="800"/>
              </a:spcAft>
              <a:buSzPts val="1000"/>
              <a:buFont typeface="DM Sans"/>
              <a:buChar char="■"/>
              <a:defRPr sz="1000"/>
            </a:lvl9pPr>
          </a:lstStyle>
          <a:p/>
        </p:txBody>
      </p:sp>
      <p:sp>
        <p:nvSpPr>
          <p:cNvPr id="559" name="Google Shape;559;p62"/>
          <p:cNvSpPr txBox="1"/>
          <p:nvPr>
            <p:ph idx="6" type="subTitle"/>
          </p:nvPr>
        </p:nvSpPr>
        <p:spPr>
          <a:xfrm>
            <a:off x="2611802" y="3285232"/>
            <a:ext cx="1627500" cy="187800"/>
          </a:xfrm>
          <a:prstGeom prst="rect">
            <a:avLst/>
          </a:prstGeom>
        </p:spPr>
        <p:txBody>
          <a:bodyPr anchorCtr="0" anchor="t" bIns="0" lIns="0" spcFirstLastPara="1" rIns="0" wrap="square" tIns="0">
            <a:spAutoFit/>
          </a:bodyPr>
          <a:lstStyle>
            <a:lvl1pPr lvl="0">
              <a:spcBef>
                <a:spcPts val="0"/>
              </a:spcBef>
              <a:spcAft>
                <a:spcPts val="0"/>
              </a:spcAft>
              <a:buSzPts val="1200"/>
              <a:buNone/>
              <a:defRPr sz="1200"/>
            </a:lvl1pPr>
            <a:lvl2pPr lvl="1">
              <a:spcBef>
                <a:spcPts val="0"/>
              </a:spcBef>
              <a:spcAft>
                <a:spcPts val="0"/>
              </a:spcAft>
              <a:buSzPts val="1200"/>
              <a:buNone/>
              <a:defRPr sz="1200"/>
            </a:lvl2pPr>
            <a:lvl3pPr lvl="2">
              <a:spcBef>
                <a:spcPts val="0"/>
              </a:spcBef>
              <a:spcAft>
                <a:spcPts val="0"/>
              </a:spcAft>
              <a:buSzPts val="1200"/>
              <a:buNone/>
              <a:defRPr sz="1200"/>
            </a:lvl3pPr>
            <a:lvl4pPr lvl="3">
              <a:spcBef>
                <a:spcPts val="0"/>
              </a:spcBef>
              <a:spcAft>
                <a:spcPts val="0"/>
              </a:spcAft>
              <a:buSzPts val="1200"/>
              <a:buNone/>
              <a:defRPr sz="1200"/>
            </a:lvl4pPr>
            <a:lvl5pPr lvl="4">
              <a:spcBef>
                <a:spcPts val="0"/>
              </a:spcBef>
              <a:spcAft>
                <a:spcPts val="0"/>
              </a:spcAft>
              <a:buSzPts val="1200"/>
              <a:buNone/>
              <a:defRPr sz="1200"/>
            </a:lvl5pPr>
            <a:lvl6pPr lvl="5">
              <a:spcBef>
                <a:spcPts val="0"/>
              </a:spcBef>
              <a:spcAft>
                <a:spcPts val="0"/>
              </a:spcAft>
              <a:buSzPts val="1200"/>
              <a:buNone/>
              <a:defRPr sz="1200"/>
            </a:lvl6pPr>
            <a:lvl7pPr lvl="6">
              <a:spcBef>
                <a:spcPts val="0"/>
              </a:spcBef>
              <a:spcAft>
                <a:spcPts val="0"/>
              </a:spcAft>
              <a:buSzPts val="1200"/>
              <a:buNone/>
              <a:defRPr sz="1200"/>
            </a:lvl7pPr>
            <a:lvl8pPr lvl="7">
              <a:spcBef>
                <a:spcPts val="0"/>
              </a:spcBef>
              <a:spcAft>
                <a:spcPts val="0"/>
              </a:spcAft>
              <a:buSzPts val="1200"/>
              <a:buNone/>
              <a:defRPr sz="1200"/>
            </a:lvl8pPr>
            <a:lvl9pPr lvl="8">
              <a:spcBef>
                <a:spcPts val="0"/>
              </a:spcBef>
              <a:spcAft>
                <a:spcPts val="0"/>
              </a:spcAft>
              <a:buSzPts val="1200"/>
              <a:buNone/>
              <a:defRPr sz="1200"/>
            </a:lvl9pPr>
          </a:lstStyle>
          <a:p/>
        </p:txBody>
      </p:sp>
      <p:sp>
        <p:nvSpPr>
          <p:cNvPr id="560" name="Google Shape;560;p62"/>
          <p:cNvSpPr txBox="1"/>
          <p:nvPr>
            <p:ph idx="7" type="body"/>
          </p:nvPr>
        </p:nvSpPr>
        <p:spPr>
          <a:xfrm>
            <a:off x="361977" y="3665600"/>
            <a:ext cx="1627500" cy="1114200"/>
          </a:xfrm>
          <a:prstGeom prst="rect">
            <a:avLst/>
          </a:prstGeom>
        </p:spPr>
        <p:txBody>
          <a:bodyPr anchorCtr="0" anchor="t" bIns="0" lIns="0" spcFirstLastPara="1" rIns="0" wrap="square" tIns="0">
            <a:noAutofit/>
          </a:bodyPr>
          <a:lstStyle>
            <a:lvl1pPr indent="-292100" lvl="0" marL="457200">
              <a:spcBef>
                <a:spcPts val="0"/>
              </a:spcBef>
              <a:spcAft>
                <a:spcPts val="0"/>
              </a:spcAft>
              <a:buClr>
                <a:schemeClr val="dk1"/>
              </a:buClr>
              <a:buSzPts val="1000"/>
              <a:buFont typeface="DM Sans"/>
              <a:buChar char="●"/>
              <a:defRPr sz="1000">
                <a:solidFill>
                  <a:schemeClr val="dk1"/>
                </a:solidFill>
              </a:defRPr>
            </a:lvl1pPr>
            <a:lvl2pPr indent="-292100" lvl="1" marL="914400">
              <a:spcBef>
                <a:spcPts val="800"/>
              </a:spcBef>
              <a:spcAft>
                <a:spcPts val="0"/>
              </a:spcAft>
              <a:buClr>
                <a:schemeClr val="dk1"/>
              </a:buClr>
              <a:buSzPts val="1000"/>
              <a:buFont typeface="DM Sans"/>
              <a:buChar char="○"/>
              <a:defRPr sz="1000">
                <a:solidFill>
                  <a:schemeClr val="dk1"/>
                </a:solidFill>
              </a:defRPr>
            </a:lvl2pPr>
            <a:lvl3pPr indent="-292100" lvl="2" marL="1371600">
              <a:spcBef>
                <a:spcPts val="800"/>
              </a:spcBef>
              <a:spcAft>
                <a:spcPts val="0"/>
              </a:spcAft>
              <a:buClr>
                <a:schemeClr val="dk1"/>
              </a:buClr>
              <a:buSzPts val="1000"/>
              <a:buFont typeface="DM Sans"/>
              <a:buChar char="■"/>
              <a:defRPr sz="1000">
                <a:solidFill>
                  <a:schemeClr val="dk1"/>
                </a:solidFill>
              </a:defRPr>
            </a:lvl3pPr>
            <a:lvl4pPr indent="-292100" lvl="3" marL="1828800">
              <a:spcBef>
                <a:spcPts val="800"/>
              </a:spcBef>
              <a:spcAft>
                <a:spcPts val="0"/>
              </a:spcAft>
              <a:buClr>
                <a:schemeClr val="dk1"/>
              </a:buClr>
              <a:buSzPts val="1000"/>
              <a:buFont typeface="DM Sans"/>
              <a:buChar char="●"/>
              <a:defRPr sz="1000">
                <a:solidFill>
                  <a:schemeClr val="dk1"/>
                </a:solidFill>
              </a:defRPr>
            </a:lvl4pPr>
            <a:lvl5pPr indent="-292100" lvl="4" marL="2286000">
              <a:spcBef>
                <a:spcPts val="800"/>
              </a:spcBef>
              <a:spcAft>
                <a:spcPts val="0"/>
              </a:spcAft>
              <a:buClr>
                <a:schemeClr val="dk1"/>
              </a:buClr>
              <a:buSzPts val="1000"/>
              <a:buFont typeface="DM Sans"/>
              <a:buChar char="○"/>
              <a:defRPr sz="1000">
                <a:solidFill>
                  <a:schemeClr val="dk1"/>
                </a:solidFill>
              </a:defRPr>
            </a:lvl5pPr>
            <a:lvl6pPr indent="-292100" lvl="5" marL="2743200">
              <a:spcBef>
                <a:spcPts val="800"/>
              </a:spcBef>
              <a:spcAft>
                <a:spcPts val="0"/>
              </a:spcAft>
              <a:buClr>
                <a:schemeClr val="dk1"/>
              </a:buClr>
              <a:buSzPts val="1000"/>
              <a:buFont typeface="DM Sans"/>
              <a:buChar char="■"/>
              <a:defRPr sz="1000">
                <a:solidFill>
                  <a:schemeClr val="dk1"/>
                </a:solidFill>
              </a:defRPr>
            </a:lvl6pPr>
            <a:lvl7pPr indent="-292100" lvl="6" marL="3200400">
              <a:spcBef>
                <a:spcPts val="800"/>
              </a:spcBef>
              <a:spcAft>
                <a:spcPts val="0"/>
              </a:spcAft>
              <a:buClr>
                <a:schemeClr val="dk1"/>
              </a:buClr>
              <a:buSzPts val="1000"/>
              <a:buFont typeface="DM Sans"/>
              <a:buChar char="●"/>
              <a:defRPr sz="1000">
                <a:solidFill>
                  <a:schemeClr val="dk1"/>
                </a:solidFill>
              </a:defRPr>
            </a:lvl7pPr>
            <a:lvl8pPr indent="-292100" lvl="7" marL="3657600">
              <a:spcBef>
                <a:spcPts val="800"/>
              </a:spcBef>
              <a:spcAft>
                <a:spcPts val="0"/>
              </a:spcAft>
              <a:buClr>
                <a:schemeClr val="dk1"/>
              </a:buClr>
              <a:buSzPts val="1000"/>
              <a:buFont typeface="DM Sans"/>
              <a:buChar char="○"/>
              <a:defRPr sz="1000">
                <a:solidFill>
                  <a:schemeClr val="dk1"/>
                </a:solidFill>
              </a:defRPr>
            </a:lvl8pPr>
            <a:lvl9pPr indent="-292100" lvl="8" marL="4114800">
              <a:spcBef>
                <a:spcPts val="800"/>
              </a:spcBef>
              <a:spcAft>
                <a:spcPts val="800"/>
              </a:spcAft>
              <a:buClr>
                <a:schemeClr val="dk1"/>
              </a:buClr>
              <a:buSzPts val="1000"/>
              <a:buFont typeface="DM Sans"/>
              <a:buChar char="■"/>
              <a:defRPr sz="1000">
                <a:solidFill>
                  <a:schemeClr val="dk1"/>
                </a:solidFill>
              </a:defRPr>
            </a:lvl9pPr>
          </a:lstStyle>
          <a:p/>
        </p:txBody>
      </p:sp>
      <p:sp>
        <p:nvSpPr>
          <p:cNvPr id="561" name="Google Shape;561;p62"/>
          <p:cNvSpPr txBox="1"/>
          <p:nvPr>
            <p:ph idx="8" type="subTitle"/>
          </p:nvPr>
        </p:nvSpPr>
        <p:spPr>
          <a:xfrm>
            <a:off x="361977" y="3285232"/>
            <a:ext cx="1627500" cy="187800"/>
          </a:xfrm>
          <a:prstGeom prst="rect">
            <a:avLst/>
          </a:prstGeom>
        </p:spPr>
        <p:txBody>
          <a:bodyPr anchorCtr="0" anchor="t" bIns="0" lIns="0" spcFirstLastPara="1" rIns="0" wrap="square" tIns="0">
            <a:spAutoFit/>
          </a:bodyPr>
          <a:lstStyle>
            <a:lvl1pPr lvl="0">
              <a:spcBef>
                <a:spcPts val="0"/>
              </a:spcBef>
              <a:spcAft>
                <a:spcPts val="0"/>
              </a:spcAft>
              <a:buClr>
                <a:schemeClr val="dk1"/>
              </a:buClr>
              <a:buSzPts val="1200"/>
              <a:buNone/>
              <a:defRPr sz="1200">
                <a:solidFill>
                  <a:schemeClr val="dk1"/>
                </a:solidFill>
              </a:defRPr>
            </a:lvl1pPr>
            <a:lvl2pPr lvl="1">
              <a:spcBef>
                <a:spcPts val="0"/>
              </a:spcBef>
              <a:spcAft>
                <a:spcPts val="0"/>
              </a:spcAft>
              <a:buClr>
                <a:schemeClr val="dk1"/>
              </a:buClr>
              <a:buSzPts val="1200"/>
              <a:buNone/>
              <a:defRPr sz="1200">
                <a:solidFill>
                  <a:schemeClr val="dk1"/>
                </a:solidFill>
              </a:defRPr>
            </a:lvl2pPr>
            <a:lvl3pPr lvl="2">
              <a:spcBef>
                <a:spcPts val="0"/>
              </a:spcBef>
              <a:spcAft>
                <a:spcPts val="0"/>
              </a:spcAft>
              <a:buClr>
                <a:schemeClr val="dk1"/>
              </a:buClr>
              <a:buSzPts val="1200"/>
              <a:buNone/>
              <a:defRPr sz="1200">
                <a:solidFill>
                  <a:schemeClr val="dk1"/>
                </a:solidFill>
              </a:defRPr>
            </a:lvl3pPr>
            <a:lvl4pPr lvl="3">
              <a:spcBef>
                <a:spcPts val="0"/>
              </a:spcBef>
              <a:spcAft>
                <a:spcPts val="0"/>
              </a:spcAft>
              <a:buClr>
                <a:schemeClr val="dk1"/>
              </a:buClr>
              <a:buSzPts val="1200"/>
              <a:buNone/>
              <a:defRPr sz="1200">
                <a:solidFill>
                  <a:schemeClr val="dk1"/>
                </a:solidFill>
              </a:defRPr>
            </a:lvl4pPr>
            <a:lvl5pPr lvl="4">
              <a:spcBef>
                <a:spcPts val="0"/>
              </a:spcBef>
              <a:spcAft>
                <a:spcPts val="0"/>
              </a:spcAft>
              <a:buClr>
                <a:schemeClr val="dk1"/>
              </a:buClr>
              <a:buSzPts val="1200"/>
              <a:buNone/>
              <a:defRPr sz="1200">
                <a:solidFill>
                  <a:schemeClr val="dk1"/>
                </a:solidFill>
              </a:defRPr>
            </a:lvl5pPr>
            <a:lvl6pPr lvl="5">
              <a:spcBef>
                <a:spcPts val="0"/>
              </a:spcBef>
              <a:spcAft>
                <a:spcPts val="0"/>
              </a:spcAft>
              <a:buClr>
                <a:schemeClr val="dk1"/>
              </a:buClr>
              <a:buSzPts val="1200"/>
              <a:buNone/>
              <a:defRPr sz="1200">
                <a:solidFill>
                  <a:schemeClr val="dk1"/>
                </a:solidFill>
              </a:defRPr>
            </a:lvl6pPr>
            <a:lvl7pPr lvl="6">
              <a:spcBef>
                <a:spcPts val="0"/>
              </a:spcBef>
              <a:spcAft>
                <a:spcPts val="0"/>
              </a:spcAft>
              <a:buClr>
                <a:schemeClr val="dk1"/>
              </a:buClr>
              <a:buSzPts val="1200"/>
              <a:buNone/>
              <a:defRPr sz="1200">
                <a:solidFill>
                  <a:schemeClr val="dk1"/>
                </a:solidFill>
              </a:defRPr>
            </a:lvl7pPr>
            <a:lvl8pPr lvl="7">
              <a:spcBef>
                <a:spcPts val="0"/>
              </a:spcBef>
              <a:spcAft>
                <a:spcPts val="0"/>
              </a:spcAft>
              <a:buClr>
                <a:schemeClr val="dk1"/>
              </a:buClr>
              <a:buSzPts val="1200"/>
              <a:buNone/>
              <a:defRPr sz="1200">
                <a:solidFill>
                  <a:schemeClr val="dk1"/>
                </a:solidFill>
              </a:defRPr>
            </a:lvl8pPr>
            <a:lvl9pPr lvl="8">
              <a:spcBef>
                <a:spcPts val="0"/>
              </a:spcBef>
              <a:spcAft>
                <a:spcPts val="0"/>
              </a:spcAft>
              <a:buClr>
                <a:schemeClr val="dk1"/>
              </a:buClr>
              <a:buSzPts val="1200"/>
              <a:buNone/>
              <a:defRPr sz="1200">
                <a:solidFill>
                  <a:schemeClr val="dk1"/>
                </a:solidFill>
              </a:defRPr>
            </a:lvl9pPr>
          </a:lstStyle>
          <a:p/>
        </p:txBody>
      </p:sp>
      <p:sp>
        <p:nvSpPr>
          <p:cNvPr id="562" name="Google Shape;562;p62"/>
          <p:cNvSpPr txBox="1"/>
          <p:nvPr>
            <p:ph idx="9" type="body"/>
          </p:nvPr>
        </p:nvSpPr>
        <p:spPr>
          <a:xfrm>
            <a:off x="4900725" y="1196103"/>
            <a:ext cx="1627500" cy="1385400"/>
          </a:xfrm>
          <a:prstGeom prst="rect">
            <a:avLst/>
          </a:prstGeom>
        </p:spPr>
        <p:txBody>
          <a:bodyPr anchorCtr="0" anchor="t" bIns="0" lIns="0" spcFirstLastPara="1" rIns="0" wrap="square" tIns="0">
            <a:noAutofit/>
          </a:bodyPr>
          <a:lstStyle>
            <a:lvl1pPr indent="-292100" lvl="0" marL="457200">
              <a:spcBef>
                <a:spcPts val="0"/>
              </a:spcBef>
              <a:spcAft>
                <a:spcPts val="0"/>
              </a:spcAft>
              <a:buClr>
                <a:schemeClr val="dk1"/>
              </a:buClr>
              <a:buSzPts val="1000"/>
              <a:buFont typeface="DM Sans"/>
              <a:buChar char="●"/>
              <a:defRPr sz="1000">
                <a:solidFill>
                  <a:schemeClr val="dk1"/>
                </a:solidFill>
              </a:defRPr>
            </a:lvl1pPr>
            <a:lvl2pPr indent="-292100" lvl="1" marL="914400">
              <a:spcBef>
                <a:spcPts val="800"/>
              </a:spcBef>
              <a:spcAft>
                <a:spcPts val="0"/>
              </a:spcAft>
              <a:buClr>
                <a:schemeClr val="dk1"/>
              </a:buClr>
              <a:buSzPts val="1000"/>
              <a:buFont typeface="DM Sans"/>
              <a:buChar char="○"/>
              <a:defRPr sz="1000">
                <a:solidFill>
                  <a:schemeClr val="dk1"/>
                </a:solidFill>
              </a:defRPr>
            </a:lvl2pPr>
            <a:lvl3pPr indent="-292100" lvl="2" marL="1371600">
              <a:spcBef>
                <a:spcPts val="800"/>
              </a:spcBef>
              <a:spcAft>
                <a:spcPts val="0"/>
              </a:spcAft>
              <a:buClr>
                <a:schemeClr val="dk1"/>
              </a:buClr>
              <a:buSzPts val="1000"/>
              <a:buFont typeface="DM Sans"/>
              <a:buChar char="■"/>
              <a:defRPr sz="1000">
                <a:solidFill>
                  <a:schemeClr val="dk1"/>
                </a:solidFill>
              </a:defRPr>
            </a:lvl3pPr>
            <a:lvl4pPr indent="-292100" lvl="3" marL="1828800">
              <a:spcBef>
                <a:spcPts val="800"/>
              </a:spcBef>
              <a:spcAft>
                <a:spcPts val="0"/>
              </a:spcAft>
              <a:buClr>
                <a:schemeClr val="dk1"/>
              </a:buClr>
              <a:buSzPts val="1000"/>
              <a:buFont typeface="DM Sans"/>
              <a:buChar char="●"/>
              <a:defRPr sz="1000">
                <a:solidFill>
                  <a:schemeClr val="dk1"/>
                </a:solidFill>
              </a:defRPr>
            </a:lvl4pPr>
            <a:lvl5pPr indent="-292100" lvl="4" marL="2286000">
              <a:spcBef>
                <a:spcPts val="800"/>
              </a:spcBef>
              <a:spcAft>
                <a:spcPts val="0"/>
              </a:spcAft>
              <a:buClr>
                <a:schemeClr val="dk1"/>
              </a:buClr>
              <a:buSzPts val="1000"/>
              <a:buFont typeface="DM Sans"/>
              <a:buChar char="○"/>
              <a:defRPr sz="1000">
                <a:solidFill>
                  <a:schemeClr val="dk1"/>
                </a:solidFill>
              </a:defRPr>
            </a:lvl5pPr>
            <a:lvl6pPr indent="-292100" lvl="5" marL="2743200">
              <a:spcBef>
                <a:spcPts val="800"/>
              </a:spcBef>
              <a:spcAft>
                <a:spcPts val="0"/>
              </a:spcAft>
              <a:buClr>
                <a:schemeClr val="dk1"/>
              </a:buClr>
              <a:buSzPts val="1000"/>
              <a:buFont typeface="DM Sans"/>
              <a:buChar char="■"/>
              <a:defRPr sz="1000">
                <a:solidFill>
                  <a:schemeClr val="dk1"/>
                </a:solidFill>
              </a:defRPr>
            </a:lvl6pPr>
            <a:lvl7pPr indent="-292100" lvl="6" marL="3200400">
              <a:spcBef>
                <a:spcPts val="800"/>
              </a:spcBef>
              <a:spcAft>
                <a:spcPts val="0"/>
              </a:spcAft>
              <a:buClr>
                <a:schemeClr val="dk1"/>
              </a:buClr>
              <a:buSzPts val="1000"/>
              <a:buFont typeface="DM Sans"/>
              <a:buChar char="●"/>
              <a:defRPr sz="1000">
                <a:solidFill>
                  <a:schemeClr val="dk1"/>
                </a:solidFill>
              </a:defRPr>
            </a:lvl7pPr>
            <a:lvl8pPr indent="-292100" lvl="7" marL="3657600">
              <a:spcBef>
                <a:spcPts val="800"/>
              </a:spcBef>
              <a:spcAft>
                <a:spcPts val="0"/>
              </a:spcAft>
              <a:buClr>
                <a:schemeClr val="dk1"/>
              </a:buClr>
              <a:buSzPts val="1000"/>
              <a:buFont typeface="DM Sans"/>
              <a:buChar char="○"/>
              <a:defRPr sz="1000">
                <a:solidFill>
                  <a:schemeClr val="dk1"/>
                </a:solidFill>
              </a:defRPr>
            </a:lvl8pPr>
            <a:lvl9pPr indent="-292100" lvl="8" marL="4114800">
              <a:spcBef>
                <a:spcPts val="800"/>
              </a:spcBef>
              <a:spcAft>
                <a:spcPts val="800"/>
              </a:spcAft>
              <a:buClr>
                <a:schemeClr val="dk1"/>
              </a:buClr>
              <a:buSzPts val="1000"/>
              <a:buFont typeface="DM Sans"/>
              <a:buChar char="■"/>
              <a:defRPr sz="1000">
                <a:solidFill>
                  <a:schemeClr val="dk1"/>
                </a:solidFill>
              </a:defRPr>
            </a:lvl9pPr>
          </a:lstStyle>
          <a:p/>
        </p:txBody>
      </p:sp>
      <p:sp>
        <p:nvSpPr>
          <p:cNvPr id="563" name="Google Shape;563;p62"/>
          <p:cNvSpPr txBox="1"/>
          <p:nvPr>
            <p:ph idx="13" type="subTitle"/>
          </p:nvPr>
        </p:nvSpPr>
        <p:spPr>
          <a:xfrm>
            <a:off x="4900725" y="706863"/>
            <a:ext cx="1627500" cy="187800"/>
          </a:xfrm>
          <a:prstGeom prst="rect">
            <a:avLst/>
          </a:prstGeom>
        </p:spPr>
        <p:txBody>
          <a:bodyPr anchorCtr="0" anchor="t" bIns="0" lIns="0" spcFirstLastPara="1" rIns="0" wrap="square" tIns="0">
            <a:spAutoFit/>
          </a:bodyPr>
          <a:lstStyle>
            <a:lvl1pPr lvl="0">
              <a:spcBef>
                <a:spcPts val="0"/>
              </a:spcBef>
              <a:spcAft>
                <a:spcPts val="0"/>
              </a:spcAft>
              <a:buClr>
                <a:schemeClr val="dk1"/>
              </a:buClr>
              <a:buSzPts val="1200"/>
              <a:buNone/>
              <a:defRPr sz="1200">
                <a:solidFill>
                  <a:schemeClr val="dk1"/>
                </a:solidFill>
              </a:defRPr>
            </a:lvl1pPr>
            <a:lvl2pPr lvl="1">
              <a:spcBef>
                <a:spcPts val="0"/>
              </a:spcBef>
              <a:spcAft>
                <a:spcPts val="0"/>
              </a:spcAft>
              <a:buClr>
                <a:schemeClr val="dk1"/>
              </a:buClr>
              <a:buSzPts val="1200"/>
              <a:buNone/>
              <a:defRPr sz="1200">
                <a:solidFill>
                  <a:schemeClr val="dk1"/>
                </a:solidFill>
              </a:defRPr>
            </a:lvl2pPr>
            <a:lvl3pPr lvl="2">
              <a:spcBef>
                <a:spcPts val="0"/>
              </a:spcBef>
              <a:spcAft>
                <a:spcPts val="0"/>
              </a:spcAft>
              <a:buClr>
                <a:schemeClr val="dk1"/>
              </a:buClr>
              <a:buSzPts val="1200"/>
              <a:buNone/>
              <a:defRPr sz="1200">
                <a:solidFill>
                  <a:schemeClr val="dk1"/>
                </a:solidFill>
              </a:defRPr>
            </a:lvl3pPr>
            <a:lvl4pPr lvl="3">
              <a:spcBef>
                <a:spcPts val="0"/>
              </a:spcBef>
              <a:spcAft>
                <a:spcPts val="0"/>
              </a:spcAft>
              <a:buClr>
                <a:schemeClr val="dk1"/>
              </a:buClr>
              <a:buSzPts val="1200"/>
              <a:buNone/>
              <a:defRPr sz="1200">
                <a:solidFill>
                  <a:schemeClr val="dk1"/>
                </a:solidFill>
              </a:defRPr>
            </a:lvl4pPr>
            <a:lvl5pPr lvl="4">
              <a:spcBef>
                <a:spcPts val="0"/>
              </a:spcBef>
              <a:spcAft>
                <a:spcPts val="0"/>
              </a:spcAft>
              <a:buClr>
                <a:schemeClr val="dk1"/>
              </a:buClr>
              <a:buSzPts val="1200"/>
              <a:buNone/>
              <a:defRPr sz="1200">
                <a:solidFill>
                  <a:schemeClr val="dk1"/>
                </a:solidFill>
              </a:defRPr>
            </a:lvl5pPr>
            <a:lvl6pPr lvl="5">
              <a:spcBef>
                <a:spcPts val="0"/>
              </a:spcBef>
              <a:spcAft>
                <a:spcPts val="0"/>
              </a:spcAft>
              <a:buClr>
                <a:schemeClr val="dk1"/>
              </a:buClr>
              <a:buSzPts val="1200"/>
              <a:buNone/>
              <a:defRPr sz="1200">
                <a:solidFill>
                  <a:schemeClr val="dk1"/>
                </a:solidFill>
              </a:defRPr>
            </a:lvl6pPr>
            <a:lvl7pPr lvl="6">
              <a:spcBef>
                <a:spcPts val="0"/>
              </a:spcBef>
              <a:spcAft>
                <a:spcPts val="0"/>
              </a:spcAft>
              <a:buClr>
                <a:schemeClr val="dk1"/>
              </a:buClr>
              <a:buSzPts val="1200"/>
              <a:buNone/>
              <a:defRPr sz="1200">
                <a:solidFill>
                  <a:schemeClr val="dk1"/>
                </a:solidFill>
              </a:defRPr>
            </a:lvl7pPr>
            <a:lvl8pPr lvl="7">
              <a:spcBef>
                <a:spcPts val="0"/>
              </a:spcBef>
              <a:spcAft>
                <a:spcPts val="0"/>
              </a:spcAft>
              <a:buClr>
                <a:schemeClr val="dk1"/>
              </a:buClr>
              <a:buSzPts val="1200"/>
              <a:buNone/>
              <a:defRPr sz="1200">
                <a:solidFill>
                  <a:schemeClr val="dk1"/>
                </a:solidFill>
              </a:defRPr>
            </a:lvl8pPr>
            <a:lvl9pPr lvl="8">
              <a:spcBef>
                <a:spcPts val="0"/>
              </a:spcBef>
              <a:spcAft>
                <a:spcPts val="0"/>
              </a:spcAft>
              <a:buClr>
                <a:schemeClr val="dk1"/>
              </a:buClr>
              <a:buSzPts val="1200"/>
              <a:buNone/>
              <a:defRPr sz="1200">
                <a:solidFill>
                  <a:schemeClr val="dk1"/>
                </a:solidFill>
              </a:defRPr>
            </a:lvl9pPr>
          </a:lstStyle>
          <a:p/>
        </p:txBody>
      </p:sp>
      <p:sp>
        <p:nvSpPr>
          <p:cNvPr id="564" name="Google Shape;564;p62"/>
          <p:cNvSpPr txBox="1"/>
          <p:nvPr>
            <p:ph idx="14" type="body"/>
          </p:nvPr>
        </p:nvSpPr>
        <p:spPr>
          <a:xfrm>
            <a:off x="7149175" y="1196103"/>
            <a:ext cx="1627500" cy="1385400"/>
          </a:xfrm>
          <a:prstGeom prst="rect">
            <a:avLst/>
          </a:prstGeom>
        </p:spPr>
        <p:txBody>
          <a:bodyPr anchorCtr="0" anchor="t" bIns="0" lIns="0" spcFirstLastPara="1" rIns="0" wrap="square" tIns="0">
            <a:noAutofit/>
          </a:bodyPr>
          <a:lstStyle>
            <a:lvl1pPr indent="-292100" lvl="0" marL="457200">
              <a:spcBef>
                <a:spcPts val="0"/>
              </a:spcBef>
              <a:spcAft>
                <a:spcPts val="0"/>
              </a:spcAft>
              <a:buClr>
                <a:schemeClr val="lt1"/>
              </a:buClr>
              <a:buSzPts val="1000"/>
              <a:buFont typeface="DM Sans"/>
              <a:buChar char="●"/>
              <a:defRPr sz="1000"/>
            </a:lvl1pPr>
            <a:lvl2pPr indent="-292100" lvl="1" marL="914400">
              <a:spcBef>
                <a:spcPts val="800"/>
              </a:spcBef>
              <a:spcAft>
                <a:spcPts val="0"/>
              </a:spcAft>
              <a:buClr>
                <a:schemeClr val="lt1"/>
              </a:buClr>
              <a:buSzPts val="1000"/>
              <a:buFont typeface="DM Sans"/>
              <a:buChar char="○"/>
              <a:defRPr sz="1000"/>
            </a:lvl2pPr>
            <a:lvl3pPr indent="-292100" lvl="2" marL="1371600">
              <a:spcBef>
                <a:spcPts val="800"/>
              </a:spcBef>
              <a:spcAft>
                <a:spcPts val="0"/>
              </a:spcAft>
              <a:buClr>
                <a:schemeClr val="lt1"/>
              </a:buClr>
              <a:buSzPts val="1000"/>
              <a:buFont typeface="DM Sans"/>
              <a:buChar char="■"/>
              <a:defRPr sz="1000"/>
            </a:lvl3pPr>
            <a:lvl4pPr indent="-292100" lvl="3" marL="1828800">
              <a:spcBef>
                <a:spcPts val="800"/>
              </a:spcBef>
              <a:spcAft>
                <a:spcPts val="0"/>
              </a:spcAft>
              <a:buClr>
                <a:schemeClr val="lt1"/>
              </a:buClr>
              <a:buSzPts val="1000"/>
              <a:buFont typeface="DM Sans"/>
              <a:buChar char="●"/>
              <a:defRPr sz="1000"/>
            </a:lvl4pPr>
            <a:lvl5pPr indent="-292100" lvl="4" marL="2286000">
              <a:spcBef>
                <a:spcPts val="800"/>
              </a:spcBef>
              <a:spcAft>
                <a:spcPts val="0"/>
              </a:spcAft>
              <a:buClr>
                <a:schemeClr val="lt1"/>
              </a:buClr>
              <a:buSzPts val="1000"/>
              <a:buFont typeface="DM Sans"/>
              <a:buChar char="○"/>
              <a:defRPr sz="1000"/>
            </a:lvl5pPr>
            <a:lvl6pPr indent="-292100" lvl="5" marL="2743200">
              <a:spcBef>
                <a:spcPts val="800"/>
              </a:spcBef>
              <a:spcAft>
                <a:spcPts val="0"/>
              </a:spcAft>
              <a:buClr>
                <a:schemeClr val="lt1"/>
              </a:buClr>
              <a:buSzPts val="1000"/>
              <a:buFont typeface="DM Sans"/>
              <a:buChar char="■"/>
              <a:defRPr sz="1000"/>
            </a:lvl6pPr>
            <a:lvl7pPr indent="-292100" lvl="6" marL="3200400">
              <a:spcBef>
                <a:spcPts val="800"/>
              </a:spcBef>
              <a:spcAft>
                <a:spcPts val="0"/>
              </a:spcAft>
              <a:buClr>
                <a:schemeClr val="lt1"/>
              </a:buClr>
              <a:buSzPts val="1000"/>
              <a:buFont typeface="DM Sans"/>
              <a:buChar char="●"/>
              <a:defRPr sz="1000"/>
            </a:lvl7pPr>
            <a:lvl8pPr indent="-292100" lvl="7" marL="3657600">
              <a:spcBef>
                <a:spcPts val="800"/>
              </a:spcBef>
              <a:spcAft>
                <a:spcPts val="0"/>
              </a:spcAft>
              <a:buClr>
                <a:schemeClr val="lt1"/>
              </a:buClr>
              <a:buSzPts val="1000"/>
              <a:buFont typeface="DM Sans"/>
              <a:buChar char="○"/>
              <a:defRPr sz="1000"/>
            </a:lvl8pPr>
            <a:lvl9pPr indent="-292100" lvl="8" marL="4114800">
              <a:spcBef>
                <a:spcPts val="800"/>
              </a:spcBef>
              <a:spcAft>
                <a:spcPts val="800"/>
              </a:spcAft>
              <a:buClr>
                <a:schemeClr val="lt1"/>
              </a:buClr>
              <a:buSzPts val="1000"/>
              <a:buFont typeface="DM Sans"/>
              <a:buChar char="■"/>
              <a:defRPr sz="1000"/>
            </a:lvl9pPr>
          </a:lstStyle>
          <a:p/>
        </p:txBody>
      </p:sp>
      <p:sp>
        <p:nvSpPr>
          <p:cNvPr id="565" name="Google Shape;565;p62"/>
          <p:cNvSpPr txBox="1"/>
          <p:nvPr>
            <p:ph idx="15" type="subTitle"/>
          </p:nvPr>
        </p:nvSpPr>
        <p:spPr>
          <a:xfrm>
            <a:off x="7149175" y="706863"/>
            <a:ext cx="1627500" cy="187800"/>
          </a:xfrm>
          <a:prstGeom prst="rect">
            <a:avLst/>
          </a:prstGeom>
        </p:spPr>
        <p:txBody>
          <a:bodyPr anchorCtr="0" anchor="t" bIns="0" lIns="0" spcFirstLastPara="1" rIns="0" wrap="square" tIns="0">
            <a:spAutoFit/>
          </a:bodyPr>
          <a:lstStyle>
            <a:lvl1pPr lvl="0">
              <a:spcBef>
                <a:spcPts val="0"/>
              </a:spcBef>
              <a:spcAft>
                <a:spcPts val="0"/>
              </a:spcAft>
              <a:buSzPts val="1200"/>
              <a:buNone/>
              <a:defRPr sz="1200"/>
            </a:lvl1pPr>
            <a:lvl2pPr lvl="1">
              <a:spcBef>
                <a:spcPts val="0"/>
              </a:spcBef>
              <a:spcAft>
                <a:spcPts val="0"/>
              </a:spcAft>
              <a:buSzPts val="1200"/>
              <a:buNone/>
              <a:defRPr sz="1200"/>
            </a:lvl2pPr>
            <a:lvl3pPr lvl="2">
              <a:spcBef>
                <a:spcPts val="0"/>
              </a:spcBef>
              <a:spcAft>
                <a:spcPts val="0"/>
              </a:spcAft>
              <a:buSzPts val="1200"/>
              <a:buNone/>
              <a:defRPr sz="1200"/>
            </a:lvl3pPr>
            <a:lvl4pPr lvl="3">
              <a:spcBef>
                <a:spcPts val="0"/>
              </a:spcBef>
              <a:spcAft>
                <a:spcPts val="0"/>
              </a:spcAft>
              <a:buSzPts val="1200"/>
              <a:buNone/>
              <a:defRPr sz="1200"/>
            </a:lvl4pPr>
            <a:lvl5pPr lvl="4">
              <a:spcBef>
                <a:spcPts val="0"/>
              </a:spcBef>
              <a:spcAft>
                <a:spcPts val="0"/>
              </a:spcAft>
              <a:buSzPts val="1200"/>
              <a:buNone/>
              <a:defRPr sz="1200"/>
            </a:lvl5pPr>
            <a:lvl6pPr lvl="5">
              <a:spcBef>
                <a:spcPts val="0"/>
              </a:spcBef>
              <a:spcAft>
                <a:spcPts val="0"/>
              </a:spcAft>
              <a:buSzPts val="1200"/>
              <a:buNone/>
              <a:defRPr sz="1200"/>
            </a:lvl6pPr>
            <a:lvl7pPr lvl="6">
              <a:spcBef>
                <a:spcPts val="0"/>
              </a:spcBef>
              <a:spcAft>
                <a:spcPts val="0"/>
              </a:spcAft>
              <a:buSzPts val="1200"/>
              <a:buNone/>
              <a:defRPr sz="1200"/>
            </a:lvl7pPr>
            <a:lvl8pPr lvl="7">
              <a:spcBef>
                <a:spcPts val="0"/>
              </a:spcBef>
              <a:spcAft>
                <a:spcPts val="0"/>
              </a:spcAft>
              <a:buSzPts val="1200"/>
              <a:buNone/>
              <a:defRPr sz="1200"/>
            </a:lvl8pPr>
            <a:lvl9pPr lvl="8">
              <a:spcBef>
                <a:spcPts val="0"/>
              </a:spcBef>
              <a:spcAft>
                <a:spcPts val="0"/>
              </a:spcAft>
              <a:buSzPts val="1200"/>
              <a:buNone/>
              <a:defRPr sz="1200"/>
            </a:lvl9pPr>
          </a:lstStyle>
          <a:p/>
        </p:txBody>
      </p:sp>
      <p:sp>
        <p:nvSpPr>
          <p:cNvPr id="566" name="Google Shape;566;p62"/>
          <p:cNvSpPr txBox="1"/>
          <p:nvPr>
            <p:ph idx="12" type="sldNum"/>
          </p:nvPr>
        </p:nvSpPr>
        <p:spPr>
          <a:xfrm>
            <a:off x="8227975" y="217725"/>
            <a:ext cx="548700" cy="234000"/>
          </a:xfrm>
          <a:prstGeom prst="rect">
            <a:avLst/>
          </a:prstGeom>
          <a:noFill/>
          <a:ln>
            <a:noFill/>
          </a:ln>
        </p:spPr>
        <p:txBody>
          <a:bodyPr anchorCtr="0" anchor="ctr" bIns="91425" lIns="0" spcFirstLastPara="1" rIns="0" wrap="square" tIns="91425">
            <a:noAutofit/>
          </a:bodyPr>
          <a:lstStyle>
            <a:lvl1pPr lvl="0" algn="r">
              <a:buNone/>
              <a:defRPr sz="700">
                <a:solidFill>
                  <a:schemeClr val="lt1"/>
                </a:solidFill>
                <a:latin typeface="DM Sans"/>
                <a:ea typeface="DM Sans"/>
                <a:cs typeface="DM Sans"/>
                <a:sym typeface="DM Sans"/>
              </a:defRPr>
            </a:lvl1pPr>
            <a:lvl2pPr lvl="1" algn="r">
              <a:buNone/>
              <a:defRPr sz="700">
                <a:solidFill>
                  <a:schemeClr val="lt1"/>
                </a:solidFill>
                <a:latin typeface="DM Sans"/>
                <a:ea typeface="DM Sans"/>
                <a:cs typeface="DM Sans"/>
                <a:sym typeface="DM Sans"/>
              </a:defRPr>
            </a:lvl2pPr>
            <a:lvl3pPr lvl="2" algn="r">
              <a:buNone/>
              <a:defRPr sz="700">
                <a:solidFill>
                  <a:schemeClr val="lt1"/>
                </a:solidFill>
                <a:latin typeface="DM Sans"/>
                <a:ea typeface="DM Sans"/>
                <a:cs typeface="DM Sans"/>
                <a:sym typeface="DM Sans"/>
              </a:defRPr>
            </a:lvl3pPr>
            <a:lvl4pPr lvl="3" algn="r">
              <a:buNone/>
              <a:defRPr sz="700">
                <a:solidFill>
                  <a:schemeClr val="lt1"/>
                </a:solidFill>
                <a:latin typeface="DM Sans"/>
                <a:ea typeface="DM Sans"/>
                <a:cs typeface="DM Sans"/>
                <a:sym typeface="DM Sans"/>
              </a:defRPr>
            </a:lvl4pPr>
            <a:lvl5pPr lvl="4" algn="r">
              <a:buNone/>
              <a:defRPr sz="700">
                <a:solidFill>
                  <a:schemeClr val="lt1"/>
                </a:solidFill>
                <a:latin typeface="DM Sans"/>
                <a:ea typeface="DM Sans"/>
                <a:cs typeface="DM Sans"/>
                <a:sym typeface="DM Sans"/>
              </a:defRPr>
            </a:lvl5pPr>
            <a:lvl6pPr lvl="5" algn="r">
              <a:buNone/>
              <a:defRPr sz="700">
                <a:solidFill>
                  <a:schemeClr val="lt1"/>
                </a:solidFill>
                <a:latin typeface="DM Sans"/>
                <a:ea typeface="DM Sans"/>
                <a:cs typeface="DM Sans"/>
                <a:sym typeface="DM Sans"/>
              </a:defRPr>
            </a:lvl6pPr>
            <a:lvl7pPr lvl="6" algn="r">
              <a:buNone/>
              <a:defRPr sz="700">
                <a:solidFill>
                  <a:schemeClr val="lt1"/>
                </a:solidFill>
                <a:latin typeface="DM Sans"/>
                <a:ea typeface="DM Sans"/>
                <a:cs typeface="DM Sans"/>
                <a:sym typeface="DM Sans"/>
              </a:defRPr>
            </a:lvl7pPr>
            <a:lvl8pPr lvl="7" algn="r">
              <a:buNone/>
              <a:defRPr sz="700">
                <a:solidFill>
                  <a:schemeClr val="lt1"/>
                </a:solidFill>
                <a:latin typeface="DM Sans"/>
                <a:ea typeface="DM Sans"/>
                <a:cs typeface="DM Sans"/>
                <a:sym typeface="DM Sans"/>
              </a:defRPr>
            </a:lvl8pPr>
            <a:lvl9pPr lvl="8" algn="r">
              <a:buNone/>
              <a:defRPr sz="700">
                <a:solidFill>
                  <a:schemeClr val="lt1"/>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ur modules">
  <p:cSld name="CUSTOM_1_1">
    <p:bg>
      <p:bgPr>
        <a:solidFill>
          <a:schemeClr val="lt1"/>
        </a:solidFill>
      </p:bgPr>
    </p:bg>
    <p:spTree>
      <p:nvGrpSpPr>
        <p:cNvPr id="567" name="Shape 567"/>
        <p:cNvGrpSpPr/>
        <p:nvPr/>
      </p:nvGrpSpPr>
      <p:grpSpPr>
        <a:xfrm>
          <a:off x="0" y="0"/>
          <a:ext cx="0" cy="0"/>
          <a:chOff x="0" y="0"/>
          <a:chExt cx="0" cy="0"/>
        </a:xfrm>
      </p:grpSpPr>
      <p:sp>
        <p:nvSpPr>
          <p:cNvPr id="568" name="Google Shape;568;p63"/>
          <p:cNvSpPr txBox="1"/>
          <p:nvPr>
            <p:ph idx="1" type="subTitle"/>
          </p:nvPr>
        </p:nvSpPr>
        <p:spPr>
          <a:xfrm>
            <a:off x="361975" y="217725"/>
            <a:ext cx="4163100" cy="237600"/>
          </a:xfrm>
          <a:prstGeom prst="rect">
            <a:avLst/>
          </a:prstGeom>
        </p:spPr>
        <p:txBody>
          <a:bodyPr anchorCtr="0" anchor="ctr" bIns="0" lIns="0" spcFirstLastPara="1" rIns="0" wrap="square" tIns="0">
            <a:noAutofit/>
          </a:bodyPr>
          <a:lstStyle>
            <a:lvl1pPr lvl="0">
              <a:spcBef>
                <a:spcPts val="0"/>
              </a:spcBef>
              <a:spcAft>
                <a:spcPts val="0"/>
              </a:spcAft>
              <a:buClr>
                <a:schemeClr val="dk1"/>
              </a:buClr>
              <a:buSzPts val="700"/>
              <a:buFont typeface="DM Sans"/>
              <a:buNone/>
              <a:defRPr sz="700">
                <a:solidFill>
                  <a:schemeClr val="dk1"/>
                </a:solidFill>
                <a:latin typeface="DM Sans"/>
                <a:ea typeface="DM Sans"/>
                <a:cs typeface="DM Sans"/>
                <a:sym typeface="DM Sans"/>
              </a:defRPr>
            </a:lvl1pPr>
            <a:lvl2pPr lvl="1">
              <a:spcBef>
                <a:spcPts val="0"/>
              </a:spcBef>
              <a:spcAft>
                <a:spcPts val="0"/>
              </a:spcAft>
              <a:buClr>
                <a:schemeClr val="dk1"/>
              </a:buClr>
              <a:buSzPts val="1400"/>
              <a:buNone/>
              <a:defRPr>
                <a:solidFill>
                  <a:schemeClr val="dk1"/>
                </a:solidFill>
              </a:defRPr>
            </a:lvl2pPr>
            <a:lvl3pPr lvl="2">
              <a:spcBef>
                <a:spcPts val="0"/>
              </a:spcBef>
              <a:spcAft>
                <a:spcPts val="0"/>
              </a:spcAft>
              <a:buClr>
                <a:schemeClr val="dk1"/>
              </a:buClr>
              <a:buSzPts val="1400"/>
              <a:buNone/>
              <a:defRPr>
                <a:solidFill>
                  <a:schemeClr val="dk1"/>
                </a:solidFill>
              </a:defRPr>
            </a:lvl3pPr>
            <a:lvl4pPr lvl="3">
              <a:spcBef>
                <a:spcPts val="0"/>
              </a:spcBef>
              <a:spcAft>
                <a:spcPts val="0"/>
              </a:spcAft>
              <a:buClr>
                <a:schemeClr val="dk1"/>
              </a:buClr>
              <a:buSzPts val="1400"/>
              <a:buNone/>
              <a:defRPr>
                <a:solidFill>
                  <a:schemeClr val="dk1"/>
                </a:solidFill>
              </a:defRPr>
            </a:lvl4pPr>
            <a:lvl5pPr lvl="4">
              <a:spcBef>
                <a:spcPts val="0"/>
              </a:spcBef>
              <a:spcAft>
                <a:spcPts val="0"/>
              </a:spcAft>
              <a:buClr>
                <a:schemeClr val="dk1"/>
              </a:buClr>
              <a:buSzPts val="1400"/>
              <a:buNone/>
              <a:defRPr>
                <a:solidFill>
                  <a:schemeClr val="dk1"/>
                </a:solidFill>
              </a:defRPr>
            </a:lvl5pPr>
            <a:lvl6pPr lvl="5">
              <a:spcBef>
                <a:spcPts val="0"/>
              </a:spcBef>
              <a:spcAft>
                <a:spcPts val="0"/>
              </a:spcAft>
              <a:buClr>
                <a:schemeClr val="dk1"/>
              </a:buClr>
              <a:buSzPts val="1400"/>
              <a:buNone/>
              <a:defRPr>
                <a:solidFill>
                  <a:schemeClr val="dk1"/>
                </a:solidFill>
              </a:defRPr>
            </a:lvl6pPr>
            <a:lvl7pPr lvl="6">
              <a:spcBef>
                <a:spcPts val="0"/>
              </a:spcBef>
              <a:spcAft>
                <a:spcPts val="0"/>
              </a:spcAft>
              <a:buClr>
                <a:schemeClr val="dk1"/>
              </a:buClr>
              <a:buSzPts val="1400"/>
              <a:buNone/>
              <a:defRPr>
                <a:solidFill>
                  <a:schemeClr val="dk1"/>
                </a:solidFill>
              </a:defRPr>
            </a:lvl7pPr>
            <a:lvl8pPr lvl="7">
              <a:spcBef>
                <a:spcPts val="0"/>
              </a:spcBef>
              <a:spcAft>
                <a:spcPts val="0"/>
              </a:spcAft>
              <a:buClr>
                <a:schemeClr val="dk1"/>
              </a:buClr>
              <a:buSzPts val="1400"/>
              <a:buNone/>
              <a:defRPr>
                <a:solidFill>
                  <a:schemeClr val="dk1"/>
                </a:solidFill>
              </a:defRPr>
            </a:lvl8pPr>
            <a:lvl9pPr lvl="8">
              <a:spcBef>
                <a:spcPts val="0"/>
              </a:spcBef>
              <a:spcAft>
                <a:spcPts val="0"/>
              </a:spcAft>
              <a:buClr>
                <a:schemeClr val="dk1"/>
              </a:buClr>
              <a:buSzPts val="1400"/>
              <a:buNone/>
              <a:defRPr>
                <a:solidFill>
                  <a:schemeClr val="dk1"/>
                </a:solidFill>
              </a:defRPr>
            </a:lvl9pPr>
          </a:lstStyle>
          <a:p/>
        </p:txBody>
      </p:sp>
      <p:sp>
        <p:nvSpPr>
          <p:cNvPr id="569" name="Google Shape;569;p63"/>
          <p:cNvSpPr txBox="1"/>
          <p:nvPr>
            <p:ph idx="2" type="subTitle"/>
          </p:nvPr>
        </p:nvSpPr>
        <p:spPr>
          <a:xfrm>
            <a:off x="361975" y="732775"/>
            <a:ext cx="3860100" cy="138600"/>
          </a:xfrm>
          <a:prstGeom prst="rect">
            <a:avLst/>
          </a:prstGeom>
        </p:spPr>
        <p:txBody>
          <a:bodyPr anchorCtr="0" anchor="b" bIns="0" lIns="0" spcFirstLastPara="1" rIns="0" wrap="square" tIns="0">
            <a:spAutoFit/>
          </a:bodyPr>
          <a:lstStyle>
            <a:lvl1pPr lvl="0">
              <a:spcBef>
                <a:spcPts val="0"/>
              </a:spcBef>
              <a:spcAft>
                <a:spcPts val="0"/>
              </a:spcAft>
              <a:buClr>
                <a:schemeClr val="dk1"/>
              </a:buClr>
              <a:buSzPts val="1000"/>
              <a:buFont typeface="DM Sans Light"/>
              <a:buNone/>
              <a:defRPr sz="1000">
                <a:solidFill>
                  <a:schemeClr val="dk1"/>
                </a:solidFill>
                <a:latin typeface="DM Sans Light"/>
                <a:ea typeface="DM Sans Light"/>
                <a:cs typeface="DM Sans Light"/>
                <a:sym typeface="DM Sans Light"/>
              </a:defRPr>
            </a:lvl1pPr>
            <a:lvl2pPr lvl="1">
              <a:spcBef>
                <a:spcPts val="0"/>
              </a:spcBef>
              <a:spcAft>
                <a:spcPts val="0"/>
              </a:spcAft>
              <a:buClr>
                <a:schemeClr val="dk1"/>
              </a:buClr>
              <a:buSzPts val="1400"/>
              <a:buNone/>
              <a:defRPr>
                <a:solidFill>
                  <a:schemeClr val="dk1"/>
                </a:solidFill>
              </a:defRPr>
            </a:lvl2pPr>
            <a:lvl3pPr lvl="2">
              <a:spcBef>
                <a:spcPts val="0"/>
              </a:spcBef>
              <a:spcAft>
                <a:spcPts val="0"/>
              </a:spcAft>
              <a:buClr>
                <a:schemeClr val="dk1"/>
              </a:buClr>
              <a:buSzPts val="1400"/>
              <a:buNone/>
              <a:defRPr>
                <a:solidFill>
                  <a:schemeClr val="dk1"/>
                </a:solidFill>
              </a:defRPr>
            </a:lvl3pPr>
            <a:lvl4pPr lvl="3">
              <a:spcBef>
                <a:spcPts val="0"/>
              </a:spcBef>
              <a:spcAft>
                <a:spcPts val="0"/>
              </a:spcAft>
              <a:buClr>
                <a:schemeClr val="dk1"/>
              </a:buClr>
              <a:buSzPts val="1400"/>
              <a:buNone/>
              <a:defRPr>
                <a:solidFill>
                  <a:schemeClr val="dk1"/>
                </a:solidFill>
              </a:defRPr>
            </a:lvl4pPr>
            <a:lvl5pPr lvl="4">
              <a:spcBef>
                <a:spcPts val="0"/>
              </a:spcBef>
              <a:spcAft>
                <a:spcPts val="0"/>
              </a:spcAft>
              <a:buClr>
                <a:schemeClr val="dk1"/>
              </a:buClr>
              <a:buSzPts val="1400"/>
              <a:buNone/>
              <a:defRPr>
                <a:solidFill>
                  <a:schemeClr val="dk1"/>
                </a:solidFill>
              </a:defRPr>
            </a:lvl5pPr>
            <a:lvl6pPr lvl="5">
              <a:spcBef>
                <a:spcPts val="0"/>
              </a:spcBef>
              <a:spcAft>
                <a:spcPts val="0"/>
              </a:spcAft>
              <a:buClr>
                <a:schemeClr val="dk1"/>
              </a:buClr>
              <a:buSzPts val="1400"/>
              <a:buNone/>
              <a:defRPr>
                <a:solidFill>
                  <a:schemeClr val="dk1"/>
                </a:solidFill>
              </a:defRPr>
            </a:lvl6pPr>
            <a:lvl7pPr lvl="6">
              <a:spcBef>
                <a:spcPts val="0"/>
              </a:spcBef>
              <a:spcAft>
                <a:spcPts val="0"/>
              </a:spcAft>
              <a:buClr>
                <a:schemeClr val="dk1"/>
              </a:buClr>
              <a:buSzPts val="1400"/>
              <a:buNone/>
              <a:defRPr>
                <a:solidFill>
                  <a:schemeClr val="dk1"/>
                </a:solidFill>
              </a:defRPr>
            </a:lvl7pPr>
            <a:lvl8pPr lvl="7">
              <a:spcBef>
                <a:spcPts val="0"/>
              </a:spcBef>
              <a:spcAft>
                <a:spcPts val="0"/>
              </a:spcAft>
              <a:buClr>
                <a:schemeClr val="dk1"/>
              </a:buClr>
              <a:buSzPts val="1400"/>
              <a:buNone/>
              <a:defRPr>
                <a:solidFill>
                  <a:schemeClr val="dk1"/>
                </a:solidFill>
              </a:defRPr>
            </a:lvl8pPr>
            <a:lvl9pPr lvl="8">
              <a:spcBef>
                <a:spcPts val="0"/>
              </a:spcBef>
              <a:spcAft>
                <a:spcPts val="0"/>
              </a:spcAft>
              <a:buClr>
                <a:schemeClr val="dk1"/>
              </a:buClr>
              <a:buSzPts val="1400"/>
              <a:buNone/>
              <a:defRPr>
                <a:solidFill>
                  <a:schemeClr val="dk1"/>
                </a:solidFill>
              </a:defRPr>
            </a:lvl9pPr>
          </a:lstStyle>
          <a:p/>
        </p:txBody>
      </p:sp>
      <p:sp>
        <p:nvSpPr>
          <p:cNvPr id="570" name="Google Shape;570;p63"/>
          <p:cNvSpPr txBox="1"/>
          <p:nvPr>
            <p:ph idx="12" type="sldNum"/>
          </p:nvPr>
        </p:nvSpPr>
        <p:spPr>
          <a:xfrm>
            <a:off x="8227975" y="217725"/>
            <a:ext cx="548700" cy="234000"/>
          </a:xfrm>
          <a:prstGeom prst="rect">
            <a:avLst/>
          </a:prstGeom>
          <a:noFill/>
          <a:ln>
            <a:noFill/>
          </a:ln>
        </p:spPr>
        <p:txBody>
          <a:bodyPr anchorCtr="0" anchor="ctr" bIns="91425" lIns="0" spcFirstLastPara="1" rIns="0" wrap="square" tIns="91425">
            <a:noAutofit/>
          </a:bodyPr>
          <a:lstStyle>
            <a:lvl1pPr lvl="0" algn="r">
              <a:buNone/>
              <a:defRPr sz="700">
                <a:solidFill>
                  <a:schemeClr val="lt1"/>
                </a:solidFill>
                <a:latin typeface="DM Sans"/>
                <a:ea typeface="DM Sans"/>
                <a:cs typeface="DM Sans"/>
                <a:sym typeface="DM Sans"/>
              </a:defRPr>
            </a:lvl1pPr>
            <a:lvl2pPr lvl="1" algn="r">
              <a:buNone/>
              <a:defRPr sz="700">
                <a:solidFill>
                  <a:schemeClr val="lt1"/>
                </a:solidFill>
                <a:latin typeface="DM Sans"/>
                <a:ea typeface="DM Sans"/>
                <a:cs typeface="DM Sans"/>
                <a:sym typeface="DM Sans"/>
              </a:defRPr>
            </a:lvl2pPr>
            <a:lvl3pPr lvl="2" algn="r">
              <a:buNone/>
              <a:defRPr sz="700">
                <a:solidFill>
                  <a:schemeClr val="lt1"/>
                </a:solidFill>
                <a:latin typeface="DM Sans"/>
                <a:ea typeface="DM Sans"/>
                <a:cs typeface="DM Sans"/>
                <a:sym typeface="DM Sans"/>
              </a:defRPr>
            </a:lvl3pPr>
            <a:lvl4pPr lvl="3" algn="r">
              <a:buNone/>
              <a:defRPr sz="700">
                <a:solidFill>
                  <a:schemeClr val="lt1"/>
                </a:solidFill>
                <a:latin typeface="DM Sans"/>
                <a:ea typeface="DM Sans"/>
                <a:cs typeface="DM Sans"/>
                <a:sym typeface="DM Sans"/>
              </a:defRPr>
            </a:lvl4pPr>
            <a:lvl5pPr lvl="4" algn="r">
              <a:buNone/>
              <a:defRPr sz="700">
                <a:solidFill>
                  <a:schemeClr val="lt1"/>
                </a:solidFill>
                <a:latin typeface="DM Sans"/>
                <a:ea typeface="DM Sans"/>
                <a:cs typeface="DM Sans"/>
                <a:sym typeface="DM Sans"/>
              </a:defRPr>
            </a:lvl5pPr>
            <a:lvl6pPr lvl="5" algn="r">
              <a:buNone/>
              <a:defRPr sz="700">
                <a:solidFill>
                  <a:schemeClr val="lt1"/>
                </a:solidFill>
                <a:latin typeface="DM Sans"/>
                <a:ea typeface="DM Sans"/>
                <a:cs typeface="DM Sans"/>
                <a:sym typeface="DM Sans"/>
              </a:defRPr>
            </a:lvl6pPr>
            <a:lvl7pPr lvl="6" algn="r">
              <a:buNone/>
              <a:defRPr sz="700">
                <a:solidFill>
                  <a:schemeClr val="lt1"/>
                </a:solidFill>
                <a:latin typeface="DM Sans"/>
                <a:ea typeface="DM Sans"/>
                <a:cs typeface="DM Sans"/>
                <a:sym typeface="DM Sans"/>
              </a:defRPr>
            </a:lvl7pPr>
            <a:lvl8pPr lvl="7" algn="r">
              <a:buNone/>
              <a:defRPr sz="700">
                <a:solidFill>
                  <a:schemeClr val="lt1"/>
                </a:solidFill>
                <a:latin typeface="DM Sans"/>
                <a:ea typeface="DM Sans"/>
                <a:cs typeface="DM Sans"/>
                <a:sym typeface="DM Sans"/>
              </a:defRPr>
            </a:lvl8pPr>
            <a:lvl9pPr lvl="8" algn="r">
              <a:buNone/>
              <a:defRPr sz="700">
                <a:solidFill>
                  <a:schemeClr val="lt1"/>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571" name="Google Shape;571;p63"/>
          <p:cNvSpPr txBox="1"/>
          <p:nvPr>
            <p:ph type="title"/>
          </p:nvPr>
        </p:nvSpPr>
        <p:spPr>
          <a:xfrm>
            <a:off x="5796575" y="2351325"/>
            <a:ext cx="9895200" cy="710400"/>
          </a:xfrm>
          <a:prstGeom prst="rect">
            <a:avLst/>
          </a:prstGeom>
        </p:spPr>
        <p:txBody>
          <a:bodyPr anchorCtr="0" anchor="t" bIns="0" lIns="0" spcFirstLastPara="1" rIns="0" wrap="square" tIns="0">
            <a:spAutoFit/>
          </a:bodyPr>
          <a:lstStyle>
            <a:lvl1pPr lvl="0">
              <a:lnSpc>
                <a:spcPct val="90000"/>
              </a:lnSpc>
              <a:spcBef>
                <a:spcPts val="0"/>
              </a:spcBef>
              <a:spcAft>
                <a:spcPts val="0"/>
              </a:spcAft>
              <a:buNone/>
              <a:defRPr sz="6200">
                <a:solidFill>
                  <a:schemeClr val="dk1"/>
                </a:solidFill>
              </a:defRPr>
            </a:lvl1pPr>
            <a:lvl2pPr lvl="1">
              <a:lnSpc>
                <a:spcPct val="90000"/>
              </a:lnSpc>
              <a:spcBef>
                <a:spcPts val="0"/>
              </a:spcBef>
              <a:spcAft>
                <a:spcPts val="0"/>
              </a:spcAft>
              <a:buNone/>
              <a:defRPr sz="6200">
                <a:solidFill>
                  <a:schemeClr val="dk1"/>
                </a:solidFill>
              </a:defRPr>
            </a:lvl2pPr>
            <a:lvl3pPr lvl="2">
              <a:lnSpc>
                <a:spcPct val="90000"/>
              </a:lnSpc>
              <a:spcBef>
                <a:spcPts val="0"/>
              </a:spcBef>
              <a:spcAft>
                <a:spcPts val="0"/>
              </a:spcAft>
              <a:buNone/>
              <a:defRPr sz="6200">
                <a:solidFill>
                  <a:schemeClr val="dk1"/>
                </a:solidFill>
              </a:defRPr>
            </a:lvl3pPr>
            <a:lvl4pPr lvl="3">
              <a:lnSpc>
                <a:spcPct val="90000"/>
              </a:lnSpc>
              <a:spcBef>
                <a:spcPts val="0"/>
              </a:spcBef>
              <a:spcAft>
                <a:spcPts val="0"/>
              </a:spcAft>
              <a:buNone/>
              <a:defRPr sz="6200">
                <a:solidFill>
                  <a:schemeClr val="dk1"/>
                </a:solidFill>
              </a:defRPr>
            </a:lvl4pPr>
            <a:lvl5pPr lvl="4">
              <a:lnSpc>
                <a:spcPct val="90000"/>
              </a:lnSpc>
              <a:spcBef>
                <a:spcPts val="0"/>
              </a:spcBef>
              <a:spcAft>
                <a:spcPts val="0"/>
              </a:spcAft>
              <a:buNone/>
              <a:defRPr sz="6200">
                <a:solidFill>
                  <a:schemeClr val="dk1"/>
                </a:solidFill>
              </a:defRPr>
            </a:lvl5pPr>
            <a:lvl6pPr lvl="5">
              <a:lnSpc>
                <a:spcPct val="90000"/>
              </a:lnSpc>
              <a:spcBef>
                <a:spcPts val="0"/>
              </a:spcBef>
              <a:spcAft>
                <a:spcPts val="0"/>
              </a:spcAft>
              <a:buNone/>
              <a:defRPr sz="6200">
                <a:solidFill>
                  <a:schemeClr val="dk1"/>
                </a:solidFill>
              </a:defRPr>
            </a:lvl6pPr>
            <a:lvl7pPr lvl="6">
              <a:lnSpc>
                <a:spcPct val="90000"/>
              </a:lnSpc>
              <a:spcBef>
                <a:spcPts val="0"/>
              </a:spcBef>
              <a:spcAft>
                <a:spcPts val="0"/>
              </a:spcAft>
              <a:buNone/>
              <a:defRPr sz="6200">
                <a:solidFill>
                  <a:schemeClr val="dk1"/>
                </a:solidFill>
              </a:defRPr>
            </a:lvl7pPr>
            <a:lvl8pPr lvl="7">
              <a:lnSpc>
                <a:spcPct val="90000"/>
              </a:lnSpc>
              <a:spcBef>
                <a:spcPts val="0"/>
              </a:spcBef>
              <a:spcAft>
                <a:spcPts val="0"/>
              </a:spcAft>
              <a:buNone/>
              <a:defRPr sz="6200">
                <a:solidFill>
                  <a:schemeClr val="dk1"/>
                </a:solidFill>
              </a:defRPr>
            </a:lvl8pPr>
            <a:lvl9pPr lvl="8">
              <a:lnSpc>
                <a:spcPct val="90000"/>
              </a:lnSpc>
              <a:spcBef>
                <a:spcPts val="0"/>
              </a:spcBef>
              <a:spcAft>
                <a:spcPts val="0"/>
              </a:spcAft>
              <a:buNone/>
              <a:defRPr sz="6200">
                <a:solidFill>
                  <a:schemeClr val="dk1"/>
                </a:solidFill>
              </a:defRPr>
            </a:lvl9pPr>
          </a:lstStyle>
          <a:p/>
        </p:txBody>
      </p:sp>
      <p:sp>
        <p:nvSpPr>
          <p:cNvPr id="572" name="Google Shape;572;p63"/>
          <p:cNvSpPr txBox="1"/>
          <p:nvPr>
            <p:ph idx="3" type="title"/>
          </p:nvPr>
        </p:nvSpPr>
        <p:spPr>
          <a:xfrm>
            <a:off x="5796575" y="507450"/>
            <a:ext cx="9895200" cy="710400"/>
          </a:xfrm>
          <a:prstGeom prst="rect">
            <a:avLst/>
          </a:prstGeom>
        </p:spPr>
        <p:txBody>
          <a:bodyPr anchorCtr="0" anchor="t" bIns="0" lIns="0" spcFirstLastPara="1" rIns="0" wrap="square" tIns="0">
            <a:spAutoFit/>
          </a:bodyPr>
          <a:lstStyle>
            <a:lvl1pPr lvl="0">
              <a:lnSpc>
                <a:spcPct val="90000"/>
              </a:lnSpc>
              <a:spcBef>
                <a:spcPts val="0"/>
              </a:spcBef>
              <a:spcAft>
                <a:spcPts val="0"/>
              </a:spcAft>
              <a:buNone/>
              <a:defRPr sz="6200"/>
            </a:lvl1pPr>
            <a:lvl2pPr lvl="1">
              <a:lnSpc>
                <a:spcPct val="90000"/>
              </a:lnSpc>
              <a:spcBef>
                <a:spcPts val="0"/>
              </a:spcBef>
              <a:spcAft>
                <a:spcPts val="0"/>
              </a:spcAft>
              <a:buNone/>
              <a:defRPr sz="6200"/>
            </a:lvl2pPr>
            <a:lvl3pPr lvl="2">
              <a:lnSpc>
                <a:spcPct val="90000"/>
              </a:lnSpc>
              <a:spcBef>
                <a:spcPts val="0"/>
              </a:spcBef>
              <a:spcAft>
                <a:spcPts val="0"/>
              </a:spcAft>
              <a:buNone/>
              <a:defRPr sz="6200"/>
            </a:lvl3pPr>
            <a:lvl4pPr lvl="3">
              <a:lnSpc>
                <a:spcPct val="90000"/>
              </a:lnSpc>
              <a:spcBef>
                <a:spcPts val="0"/>
              </a:spcBef>
              <a:spcAft>
                <a:spcPts val="0"/>
              </a:spcAft>
              <a:buNone/>
              <a:defRPr sz="6200"/>
            </a:lvl4pPr>
            <a:lvl5pPr lvl="4">
              <a:lnSpc>
                <a:spcPct val="90000"/>
              </a:lnSpc>
              <a:spcBef>
                <a:spcPts val="0"/>
              </a:spcBef>
              <a:spcAft>
                <a:spcPts val="0"/>
              </a:spcAft>
              <a:buNone/>
              <a:defRPr sz="6200"/>
            </a:lvl5pPr>
            <a:lvl6pPr lvl="5">
              <a:lnSpc>
                <a:spcPct val="90000"/>
              </a:lnSpc>
              <a:spcBef>
                <a:spcPts val="0"/>
              </a:spcBef>
              <a:spcAft>
                <a:spcPts val="0"/>
              </a:spcAft>
              <a:buNone/>
              <a:defRPr sz="6200"/>
            </a:lvl6pPr>
            <a:lvl7pPr lvl="6">
              <a:lnSpc>
                <a:spcPct val="90000"/>
              </a:lnSpc>
              <a:spcBef>
                <a:spcPts val="0"/>
              </a:spcBef>
              <a:spcAft>
                <a:spcPts val="0"/>
              </a:spcAft>
              <a:buNone/>
              <a:defRPr sz="6200"/>
            </a:lvl7pPr>
            <a:lvl8pPr lvl="7">
              <a:lnSpc>
                <a:spcPct val="90000"/>
              </a:lnSpc>
              <a:spcBef>
                <a:spcPts val="0"/>
              </a:spcBef>
              <a:spcAft>
                <a:spcPts val="0"/>
              </a:spcAft>
              <a:buNone/>
              <a:defRPr sz="6200"/>
            </a:lvl8pPr>
            <a:lvl9pPr lvl="8">
              <a:lnSpc>
                <a:spcPct val="90000"/>
              </a:lnSpc>
              <a:spcBef>
                <a:spcPts val="0"/>
              </a:spcBef>
              <a:spcAft>
                <a:spcPts val="0"/>
              </a:spcAft>
              <a:buNone/>
              <a:defRPr sz="6200"/>
            </a:lvl9pPr>
          </a:lstStyle>
          <a:p/>
        </p:txBody>
      </p:sp>
      <p:sp>
        <p:nvSpPr>
          <p:cNvPr id="573" name="Google Shape;573;p63"/>
          <p:cNvSpPr txBox="1"/>
          <p:nvPr>
            <p:ph idx="4" type="subTitle"/>
          </p:nvPr>
        </p:nvSpPr>
        <p:spPr>
          <a:xfrm>
            <a:off x="5712600" y="4290612"/>
            <a:ext cx="2613300" cy="543900"/>
          </a:xfrm>
          <a:prstGeom prst="rect">
            <a:avLst/>
          </a:prstGeom>
        </p:spPr>
        <p:txBody>
          <a:bodyPr anchorCtr="0" anchor="b" bIns="0" lIns="0" spcFirstLastPara="1" rIns="0" wrap="square" tIns="0">
            <a:noAutofit/>
          </a:bodyPr>
          <a:lstStyle>
            <a:lvl1pPr lvl="0">
              <a:spcBef>
                <a:spcPts val="0"/>
              </a:spcBef>
              <a:spcAft>
                <a:spcPts val="0"/>
              </a:spcAft>
              <a:buSzPts val="1000"/>
              <a:buFont typeface="DM Sans"/>
              <a:buNone/>
              <a:defRPr sz="1000">
                <a:latin typeface="DM Sans"/>
                <a:ea typeface="DM Sans"/>
                <a:cs typeface="DM Sans"/>
                <a:sym typeface="DM Sans"/>
              </a:defRPr>
            </a:lvl1pPr>
            <a:lvl2pPr lvl="1">
              <a:spcBef>
                <a:spcPts val="0"/>
              </a:spcBef>
              <a:spcAft>
                <a:spcPts val="0"/>
              </a:spcAft>
              <a:buSzPts val="1400"/>
              <a:buFont typeface="DM Sans"/>
              <a:buNone/>
              <a:defRPr>
                <a:latin typeface="DM Sans"/>
                <a:ea typeface="DM Sans"/>
                <a:cs typeface="DM Sans"/>
                <a:sym typeface="DM Sans"/>
              </a:defRPr>
            </a:lvl2pPr>
            <a:lvl3pPr lvl="2">
              <a:spcBef>
                <a:spcPts val="0"/>
              </a:spcBef>
              <a:spcAft>
                <a:spcPts val="0"/>
              </a:spcAft>
              <a:buSzPts val="1400"/>
              <a:buFont typeface="DM Sans"/>
              <a:buNone/>
              <a:defRPr>
                <a:latin typeface="DM Sans"/>
                <a:ea typeface="DM Sans"/>
                <a:cs typeface="DM Sans"/>
                <a:sym typeface="DM Sans"/>
              </a:defRPr>
            </a:lvl3pPr>
            <a:lvl4pPr lvl="3">
              <a:spcBef>
                <a:spcPts val="0"/>
              </a:spcBef>
              <a:spcAft>
                <a:spcPts val="0"/>
              </a:spcAft>
              <a:buSzPts val="1400"/>
              <a:buFont typeface="DM Sans"/>
              <a:buNone/>
              <a:defRPr>
                <a:latin typeface="DM Sans"/>
                <a:ea typeface="DM Sans"/>
                <a:cs typeface="DM Sans"/>
                <a:sym typeface="DM Sans"/>
              </a:defRPr>
            </a:lvl4pPr>
            <a:lvl5pPr lvl="4">
              <a:spcBef>
                <a:spcPts val="0"/>
              </a:spcBef>
              <a:spcAft>
                <a:spcPts val="0"/>
              </a:spcAft>
              <a:buSzPts val="1400"/>
              <a:buFont typeface="DM Sans"/>
              <a:buNone/>
              <a:defRPr>
                <a:latin typeface="DM Sans"/>
                <a:ea typeface="DM Sans"/>
                <a:cs typeface="DM Sans"/>
                <a:sym typeface="DM Sans"/>
              </a:defRPr>
            </a:lvl5pPr>
            <a:lvl6pPr lvl="5">
              <a:spcBef>
                <a:spcPts val="0"/>
              </a:spcBef>
              <a:spcAft>
                <a:spcPts val="0"/>
              </a:spcAft>
              <a:buSzPts val="1400"/>
              <a:buFont typeface="DM Sans"/>
              <a:buNone/>
              <a:defRPr>
                <a:latin typeface="DM Sans"/>
                <a:ea typeface="DM Sans"/>
                <a:cs typeface="DM Sans"/>
                <a:sym typeface="DM Sans"/>
              </a:defRPr>
            </a:lvl6pPr>
            <a:lvl7pPr lvl="6">
              <a:spcBef>
                <a:spcPts val="0"/>
              </a:spcBef>
              <a:spcAft>
                <a:spcPts val="0"/>
              </a:spcAft>
              <a:buSzPts val="1400"/>
              <a:buFont typeface="DM Sans"/>
              <a:buNone/>
              <a:defRPr>
                <a:latin typeface="DM Sans"/>
                <a:ea typeface="DM Sans"/>
                <a:cs typeface="DM Sans"/>
                <a:sym typeface="DM Sans"/>
              </a:defRPr>
            </a:lvl7pPr>
            <a:lvl8pPr lvl="7">
              <a:spcBef>
                <a:spcPts val="0"/>
              </a:spcBef>
              <a:spcAft>
                <a:spcPts val="0"/>
              </a:spcAft>
              <a:buSzPts val="1400"/>
              <a:buFont typeface="DM Sans"/>
              <a:buNone/>
              <a:defRPr>
                <a:latin typeface="DM Sans"/>
                <a:ea typeface="DM Sans"/>
                <a:cs typeface="DM Sans"/>
                <a:sym typeface="DM Sans"/>
              </a:defRPr>
            </a:lvl8pPr>
            <a:lvl9pPr lvl="8">
              <a:spcBef>
                <a:spcPts val="0"/>
              </a:spcBef>
              <a:spcAft>
                <a:spcPts val="0"/>
              </a:spcAft>
              <a:buSzPts val="1400"/>
              <a:buFont typeface="DM Sans"/>
              <a:buNone/>
              <a:defRPr>
                <a:latin typeface="DM Sans"/>
                <a:ea typeface="DM Sans"/>
                <a:cs typeface="DM Sans"/>
                <a:sym typeface="DM Sans"/>
              </a:defRPr>
            </a:lvl9pPr>
          </a:lstStyle>
          <a:p/>
        </p:txBody>
      </p:sp>
      <p:sp>
        <p:nvSpPr>
          <p:cNvPr id="574" name="Google Shape;574;p63"/>
          <p:cNvSpPr txBox="1"/>
          <p:nvPr>
            <p:ph idx="5" type="subTitle"/>
          </p:nvPr>
        </p:nvSpPr>
        <p:spPr>
          <a:xfrm>
            <a:off x="5712600" y="3243901"/>
            <a:ext cx="2613300" cy="432300"/>
          </a:xfrm>
          <a:prstGeom prst="rect">
            <a:avLst/>
          </a:prstGeom>
        </p:spPr>
        <p:txBody>
          <a:bodyPr anchorCtr="0" anchor="b" bIns="0" lIns="0" spcFirstLastPara="1" rIns="0" wrap="square" tIns="0">
            <a:noAutofit/>
          </a:bodyPr>
          <a:lstStyle>
            <a:lvl1pPr lvl="0">
              <a:spcBef>
                <a:spcPts val="0"/>
              </a:spcBef>
              <a:spcAft>
                <a:spcPts val="0"/>
              </a:spcAft>
              <a:buClr>
                <a:schemeClr val="dk1"/>
              </a:buClr>
              <a:buSzPts val="1000"/>
              <a:buFont typeface="DM Sans"/>
              <a:buNone/>
              <a:defRPr sz="1000">
                <a:solidFill>
                  <a:schemeClr val="dk1"/>
                </a:solidFill>
                <a:latin typeface="DM Sans"/>
                <a:ea typeface="DM Sans"/>
                <a:cs typeface="DM Sans"/>
                <a:sym typeface="DM Sans"/>
              </a:defRPr>
            </a:lvl1pPr>
            <a:lvl2pPr lvl="1">
              <a:spcBef>
                <a:spcPts val="0"/>
              </a:spcBef>
              <a:spcAft>
                <a:spcPts val="0"/>
              </a:spcAft>
              <a:buClr>
                <a:schemeClr val="dk1"/>
              </a:buClr>
              <a:buSzPts val="1400"/>
              <a:buFont typeface="DM Sans"/>
              <a:buNone/>
              <a:defRPr>
                <a:solidFill>
                  <a:schemeClr val="dk1"/>
                </a:solidFill>
                <a:latin typeface="DM Sans"/>
                <a:ea typeface="DM Sans"/>
                <a:cs typeface="DM Sans"/>
                <a:sym typeface="DM Sans"/>
              </a:defRPr>
            </a:lvl2pPr>
            <a:lvl3pPr lvl="2">
              <a:spcBef>
                <a:spcPts val="0"/>
              </a:spcBef>
              <a:spcAft>
                <a:spcPts val="0"/>
              </a:spcAft>
              <a:buClr>
                <a:schemeClr val="dk1"/>
              </a:buClr>
              <a:buSzPts val="1400"/>
              <a:buFont typeface="DM Sans"/>
              <a:buNone/>
              <a:defRPr>
                <a:solidFill>
                  <a:schemeClr val="dk1"/>
                </a:solidFill>
                <a:latin typeface="DM Sans"/>
                <a:ea typeface="DM Sans"/>
                <a:cs typeface="DM Sans"/>
                <a:sym typeface="DM Sans"/>
              </a:defRPr>
            </a:lvl3pPr>
            <a:lvl4pPr lvl="3">
              <a:spcBef>
                <a:spcPts val="0"/>
              </a:spcBef>
              <a:spcAft>
                <a:spcPts val="0"/>
              </a:spcAft>
              <a:buClr>
                <a:schemeClr val="dk1"/>
              </a:buClr>
              <a:buSzPts val="1400"/>
              <a:buFont typeface="DM Sans"/>
              <a:buNone/>
              <a:defRPr>
                <a:solidFill>
                  <a:schemeClr val="dk1"/>
                </a:solidFill>
                <a:latin typeface="DM Sans"/>
                <a:ea typeface="DM Sans"/>
                <a:cs typeface="DM Sans"/>
                <a:sym typeface="DM Sans"/>
              </a:defRPr>
            </a:lvl4pPr>
            <a:lvl5pPr lvl="4">
              <a:spcBef>
                <a:spcPts val="0"/>
              </a:spcBef>
              <a:spcAft>
                <a:spcPts val="0"/>
              </a:spcAft>
              <a:buClr>
                <a:schemeClr val="dk1"/>
              </a:buClr>
              <a:buSzPts val="1400"/>
              <a:buFont typeface="DM Sans"/>
              <a:buNone/>
              <a:defRPr>
                <a:solidFill>
                  <a:schemeClr val="dk1"/>
                </a:solidFill>
                <a:latin typeface="DM Sans"/>
                <a:ea typeface="DM Sans"/>
                <a:cs typeface="DM Sans"/>
                <a:sym typeface="DM Sans"/>
              </a:defRPr>
            </a:lvl5pPr>
            <a:lvl6pPr lvl="5">
              <a:spcBef>
                <a:spcPts val="0"/>
              </a:spcBef>
              <a:spcAft>
                <a:spcPts val="0"/>
              </a:spcAft>
              <a:buClr>
                <a:schemeClr val="dk1"/>
              </a:buClr>
              <a:buSzPts val="1400"/>
              <a:buFont typeface="DM Sans"/>
              <a:buNone/>
              <a:defRPr>
                <a:solidFill>
                  <a:schemeClr val="dk1"/>
                </a:solidFill>
                <a:latin typeface="DM Sans"/>
                <a:ea typeface="DM Sans"/>
                <a:cs typeface="DM Sans"/>
                <a:sym typeface="DM Sans"/>
              </a:defRPr>
            </a:lvl6pPr>
            <a:lvl7pPr lvl="6">
              <a:spcBef>
                <a:spcPts val="0"/>
              </a:spcBef>
              <a:spcAft>
                <a:spcPts val="0"/>
              </a:spcAft>
              <a:buClr>
                <a:schemeClr val="dk1"/>
              </a:buClr>
              <a:buSzPts val="1400"/>
              <a:buFont typeface="DM Sans"/>
              <a:buNone/>
              <a:defRPr>
                <a:solidFill>
                  <a:schemeClr val="dk1"/>
                </a:solidFill>
                <a:latin typeface="DM Sans"/>
                <a:ea typeface="DM Sans"/>
                <a:cs typeface="DM Sans"/>
                <a:sym typeface="DM Sans"/>
              </a:defRPr>
            </a:lvl7pPr>
            <a:lvl8pPr lvl="7">
              <a:spcBef>
                <a:spcPts val="0"/>
              </a:spcBef>
              <a:spcAft>
                <a:spcPts val="0"/>
              </a:spcAft>
              <a:buClr>
                <a:schemeClr val="dk1"/>
              </a:buClr>
              <a:buSzPts val="1400"/>
              <a:buFont typeface="DM Sans"/>
              <a:buNone/>
              <a:defRPr>
                <a:solidFill>
                  <a:schemeClr val="dk1"/>
                </a:solidFill>
                <a:latin typeface="DM Sans"/>
                <a:ea typeface="DM Sans"/>
                <a:cs typeface="DM Sans"/>
                <a:sym typeface="DM Sans"/>
              </a:defRPr>
            </a:lvl8pPr>
            <a:lvl9pPr lvl="8">
              <a:spcBef>
                <a:spcPts val="0"/>
              </a:spcBef>
              <a:spcAft>
                <a:spcPts val="0"/>
              </a:spcAft>
              <a:buClr>
                <a:schemeClr val="dk1"/>
              </a:buClr>
              <a:buSzPts val="1400"/>
              <a:buFont typeface="DM Sans"/>
              <a:buNone/>
              <a:defRPr>
                <a:solidFill>
                  <a:schemeClr val="dk1"/>
                </a:solidFill>
                <a:latin typeface="DM Sans"/>
                <a:ea typeface="DM Sans"/>
                <a:cs typeface="DM Sans"/>
                <a:sym typeface="DM Sans"/>
              </a:defRPr>
            </a:lvl9pPr>
          </a:lstStyle>
          <a:p/>
        </p:txBody>
      </p:sp>
      <p:sp>
        <p:nvSpPr>
          <p:cNvPr id="575" name="Google Shape;575;p63"/>
          <p:cNvSpPr txBox="1"/>
          <p:nvPr>
            <p:ph idx="6" type="subTitle"/>
          </p:nvPr>
        </p:nvSpPr>
        <p:spPr>
          <a:xfrm>
            <a:off x="5712600" y="1318375"/>
            <a:ext cx="2613300" cy="483000"/>
          </a:xfrm>
          <a:prstGeom prst="rect">
            <a:avLst/>
          </a:prstGeom>
        </p:spPr>
        <p:txBody>
          <a:bodyPr anchorCtr="0" anchor="b" bIns="0" lIns="0" spcFirstLastPara="1" rIns="0" wrap="square" tIns="0">
            <a:noAutofit/>
          </a:bodyPr>
          <a:lstStyle>
            <a:lvl1pPr lvl="0">
              <a:spcBef>
                <a:spcPts val="0"/>
              </a:spcBef>
              <a:spcAft>
                <a:spcPts val="0"/>
              </a:spcAft>
              <a:buSzPts val="1000"/>
              <a:buFont typeface="DM Sans"/>
              <a:buNone/>
              <a:defRPr sz="1000">
                <a:latin typeface="DM Sans"/>
                <a:ea typeface="DM Sans"/>
                <a:cs typeface="DM Sans"/>
                <a:sym typeface="DM Sans"/>
              </a:defRPr>
            </a:lvl1pPr>
            <a:lvl2pPr lvl="1">
              <a:spcBef>
                <a:spcPts val="0"/>
              </a:spcBef>
              <a:spcAft>
                <a:spcPts val="0"/>
              </a:spcAft>
              <a:buSzPts val="1400"/>
              <a:buFont typeface="DM Sans"/>
              <a:buNone/>
              <a:defRPr>
                <a:latin typeface="DM Sans"/>
                <a:ea typeface="DM Sans"/>
                <a:cs typeface="DM Sans"/>
                <a:sym typeface="DM Sans"/>
              </a:defRPr>
            </a:lvl2pPr>
            <a:lvl3pPr lvl="2">
              <a:spcBef>
                <a:spcPts val="0"/>
              </a:spcBef>
              <a:spcAft>
                <a:spcPts val="0"/>
              </a:spcAft>
              <a:buSzPts val="1400"/>
              <a:buFont typeface="DM Sans"/>
              <a:buNone/>
              <a:defRPr>
                <a:latin typeface="DM Sans"/>
                <a:ea typeface="DM Sans"/>
                <a:cs typeface="DM Sans"/>
                <a:sym typeface="DM Sans"/>
              </a:defRPr>
            </a:lvl3pPr>
            <a:lvl4pPr lvl="3">
              <a:spcBef>
                <a:spcPts val="0"/>
              </a:spcBef>
              <a:spcAft>
                <a:spcPts val="0"/>
              </a:spcAft>
              <a:buSzPts val="1400"/>
              <a:buFont typeface="DM Sans"/>
              <a:buNone/>
              <a:defRPr>
                <a:latin typeface="DM Sans"/>
                <a:ea typeface="DM Sans"/>
                <a:cs typeface="DM Sans"/>
                <a:sym typeface="DM Sans"/>
              </a:defRPr>
            </a:lvl4pPr>
            <a:lvl5pPr lvl="4">
              <a:spcBef>
                <a:spcPts val="0"/>
              </a:spcBef>
              <a:spcAft>
                <a:spcPts val="0"/>
              </a:spcAft>
              <a:buSzPts val="1400"/>
              <a:buFont typeface="DM Sans"/>
              <a:buNone/>
              <a:defRPr>
                <a:latin typeface="DM Sans"/>
                <a:ea typeface="DM Sans"/>
                <a:cs typeface="DM Sans"/>
                <a:sym typeface="DM Sans"/>
              </a:defRPr>
            </a:lvl5pPr>
            <a:lvl6pPr lvl="5">
              <a:spcBef>
                <a:spcPts val="0"/>
              </a:spcBef>
              <a:spcAft>
                <a:spcPts val="0"/>
              </a:spcAft>
              <a:buSzPts val="1400"/>
              <a:buFont typeface="DM Sans"/>
              <a:buNone/>
              <a:defRPr>
                <a:latin typeface="DM Sans"/>
                <a:ea typeface="DM Sans"/>
                <a:cs typeface="DM Sans"/>
                <a:sym typeface="DM Sans"/>
              </a:defRPr>
            </a:lvl6pPr>
            <a:lvl7pPr lvl="6">
              <a:spcBef>
                <a:spcPts val="0"/>
              </a:spcBef>
              <a:spcAft>
                <a:spcPts val="0"/>
              </a:spcAft>
              <a:buSzPts val="1400"/>
              <a:buFont typeface="DM Sans"/>
              <a:buNone/>
              <a:defRPr>
                <a:latin typeface="DM Sans"/>
                <a:ea typeface="DM Sans"/>
                <a:cs typeface="DM Sans"/>
                <a:sym typeface="DM Sans"/>
              </a:defRPr>
            </a:lvl7pPr>
            <a:lvl8pPr lvl="7">
              <a:spcBef>
                <a:spcPts val="0"/>
              </a:spcBef>
              <a:spcAft>
                <a:spcPts val="0"/>
              </a:spcAft>
              <a:buSzPts val="1400"/>
              <a:buFont typeface="DM Sans"/>
              <a:buNone/>
              <a:defRPr>
                <a:latin typeface="DM Sans"/>
                <a:ea typeface="DM Sans"/>
                <a:cs typeface="DM Sans"/>
                <a:sym typeface="DM Sans"/>
              </a:defRPr>
            </a:lvl8pPr>
            <a:lvl9pPr lvl="8">
              <a:spcBef>
                <a:spcPts val="0"/>
              </a:spcBef>
              <a:spcAft>
                <a:spcPts val="0"/>
              </a:spcAft>
              <a:buSzPts val="1400"/>
              <a:buFont typeface="DM Sans"/>
              <a:buNone/>
              <a:defRPr>
                <a:latin typeface="DM Sans"/>
                <a:ea typeface="DM Sans"/>
                <a:cs typeface="DM Sans"/>
                <a:sym typeface="DM Sans"/>
              </a:defRPr>
            </a:lvl9pPr>
          </a:lstStyle>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modules">
  <p:cSld name="CUSTOM_1_1_1">
    <p:spTree>
      <p:nvGrpSpPr>
        <p:cNvPr id="576" name="Shape 576"/>
        <p:cNvGrpSpPr/>
        <p:nvPr/>
      </p:nvGrpSpPr>
      <p:grpSpPr>
        <a:xfrm>
          <a:off x="0" y="0"/>
          <a:ext cx="0" cy="0"/>
          <a:chOff x="0" y="0"/>
          <a:chExt cx="0" cy="0"/>
        </a:xfrm>
      </p:grpSpPr>
      <p:sp>
        <p:nvSpPr>
          <p:cNvPr id="577" name="Google Shape;577;p64"/>
          <p:cNvSpPr txBox="1"/>
          <p:nvPr>
            <p:ph idx="1" type="subTitle"/>
          </p:nvPr>
        </p:nvSpPr>
        <p:spPr>
          <a:xfrm>
            <a:off x="361975" y="217725"/>
            <a:ext cx="4163100" cy="237600"/>
          </a:xfrm>
          <a:prstGeom prst="rect">
            <a:avLst/>
          </a:prstGeom>
        </p:spPr>
        <p:txBody>
          <a:bodyPr anchorCtr="0" anchor="ctr" bIns="0" lIns="0" spcFirstLastPara="1" rIns="0" wrap="square" tIns="0">
            <a:noAutofit/>
          </a:bodyPr>
          <a:lstStyle>
            <a:lvl1pPr lvl="0">
              <a:spcBef>
                <a:spcPts val="0"/>
              </a:spcBef>
              <a:spcAft>
                <a:spcPts val="0"/>
              </a:spcAft>
              <a:buSzPts val="700"/>
              <a:buFont typeface="DM Sans"/>
              <a:buNone/>
              <a:defRPr sz="700">
                <a:latin typeface="DM Sans"/>
                <a:ea typeface="DM Sans"/>
                <a:cs typeface="DM Sans"/>
                <a:sym typeface="DM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8" name="Google Shape;578;p64"/>
          <p:cNvSpPr txBox="1"/>
          <p:nvPr>
            <p:ph idx="2" type="subTitle"/>
          </p:nvPr>
        </p:nvSpPr>
        <p:spPr>
          <a:xfrm>
            <a:off x="361975" y="732775"/>
            <a:ext cx="3860100" cy="138600"/>
          </a:xfrm>
          <a:prstGeom prst="rect">
            <a:avLst/>
          </a:prstGeom>
        </p:spPr>
        <p:txBody>
          <a:bodyPr anchorCtr="0" anchor="b" bIns="0" lIns="0" spcFirstLastPara="1" rIns="0" wrap="square" tIns="0">
            <a:spAutoFit/>
          </a:bodyPr>
          <a:lstStyle>
            <a:lvl1pPr lvl="0">
              <a:spcBef>
                <a:spcPts val="0"/>
              </a:spcBef>
              <a:spcAft>
                <a:spcPts val="0"/>
              </a:spcAft>
              <a:buSzPts val="1000"/>
              <a:buFont typeface="DM Sans Light"/>
              <a:buNone/>
              <a:defRPr sz="1000">
                <a:latin typeface="DM Sans Light"/>
                <a:ea typeface="DM Sans Light"/>
                <a:cs typeface="DM Sans Light"/>
                <a:sym typeface="DM Sans Ligh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9" name="Google Shape;579;p64"/>
          <p:cNvSpPr txBox="1"/>
          <p:nvPr>
            <p:ph idx="12" type="sldNum"/>
          </p:nvPr>
        </p:nvSpPr>
        <p:spPr>
          <a:xfrm>
            <a:off x="8227975" y="217725"/>
            <a:ext cx="548700" cy="234000"/>
          </a:xfrm>
          <a:prstGeom prst="rect">
            <a:avLst/>
          </a:prstGeom>
          <a:noFill/>
          <a:ln>
            <a:noFill/>
          </a:ln>
        </p:spPr>
        <p:txBody>
          <a:bodyPr anchorCtr="0" anchor="ctr" bIns="91425" lIns="0" spcFirstLastPara="1" rIns="0" wrap="square" tIns="91425">
            <a:noAutofit/>
          </a:bodyPr>
          <a:lstStyle>
            <a:lvl1pPr lvl="0" algn="r">
              <a:buNone/>
              <a:defRPr sz="700">
                <a:solidFill>
                  <a:schemeClr val="lt1"/>
                </a:solidFill>
                <a:latin typeface="DM Sans"/>
                <a:ea typeface="DM Sans"/>
                <a:cs typeface="DM Sans"/>
                <a:sym typeface="DM Sans"/>
              </a:defRPr>
            </a:lvl1pPr>
            <a:lvl2pPr lvl="1" algn="r">
              <a:buNone/>
              <a:defRPr sz="700">
                <a:solidFill>
                  <a:schemeClr val="lt1"/>
                </a:solidFill>
                <a:latin typeface="DM Sans"/>
                <a:ea typeface="DM Sans"/>
                <a:cs typeface="DM Sans"/>
                <a:sym typeface="DM Sans"/>
              </a:defRPr>
            </a:lvl2pPr>
            <a:lvl3pPr lvl="2" algn="r">
              <a:buNone/>
              <a:defRPr sz="700">
                <a:solidFill>
                  <a:schemeClr val="lt1"/>
                </a:solidFill>
                <a:latin typeface="DM Sans"/>
                <a:ea typeface="DM Sans"/>
                <a:cs typeface="DM Sans"/>
                <a:sym typeface="DM Sans"/>
              </a:defRPr>
            </a:lvl3pPr>
            <a:lvl4pPr lvl="3" algn="r">
              <a:buNone/>
              <a:defRPr sz="700">
                <a:solidFill>
                  <a:schemeClr val="lt1"/>
                </a:solidFill>
                <a:latin typeface="DM Sans"/>
                <a:ea typeface="DM Sans"/>
                <a:cs typeface="DM Sans"/>
                <a:sym typeface="DM Sans"/>
              </a:defRPr>
            </a:lvl4pPr>
            <a:lvl5pPr lvl="4" algn="r">
              <a:buNone/>
              <a:defRPr sz="700">
                <a:solidFill>
                  <a:schemeClr val="lt1"/>
                </a:solidFill>
                <a:latin typeface="DM Sans"/>
                <a:ea typeface="DM Sans"/>
                <a:cs typeface="DM Sans"/>
                <a:sym typeface="DM Sans"/>
              </a:defRPr>
            </a:lvl5pPr>
            <a:lvl6pPr lvl="5" algn="r">
              <a:buNone/>
              <a:defRPr sz="700">
                <a:solidFill>
                  <a:schemeClr val="lt1"/>
                </a:solidFill>
                <a:latin typeface="DM Sans"/>
                <a:ea typeface="DM Sans"/>
                <a:cs typeface="DM Sans"/>
                <a:sym typeface="DM Sans"/>
              </a:defRPr>
            </a:lvl6pPr>
            <a:lvl7pPr lvl="6" algn="r">
              <a:buNone/>
              <a:defRPr sz="700">
                <a:solidFill>
                  <a:schemeClr val="lt1"/>
                </a:solidFill>
                <a:latin typeface="DM Sans"/>
                <a:ea typeface="DM Sans"/>
                <a:cs typeface="DM Sans"/>
                <a:sym typeface="DM Sans"/>
              </a:defRPr>
            </a:lvl7pPr>
            <a:lvl8pPr lvl="7" algn="r">
              <a:buNone/>
              <a:defRPr sz="700">
                <a:solidFill>
                  <a:schemeClr val="lt1"/>
                </a:solidFill>
                <a:latin typeface="DM Sans"/>
                <a:ea typeface="DM Sans"/>
                <a:cs typeface="DM Sans"/>
                <a:sym typeface="DM Sans"/>
              </a:defRPr>
            </a:lvl8pPr>
            <a:lvl9pPr lvl="8" algn="r">
              <a:buNone/>
              <a:defRPr sz="700">
                <a:solidFill>
                  <a:schemeClr val="lt1"/>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580" name="Google Shape;580;p64"/>
          <p:cNvSpPr txBox="1"/>
          <p:nvPr>
            <p:ph type="title"/>
          </p:nvPr>
        </p:nvSpPr>
        <p:spPr>
          <a:xfrm>
            <a:off x="361975" y="988557"/>
            <a:ext cx="5018400" cy="587700"/>
          </a:xfrm>
          <a:prstGeom prst="rect">
            <a:avLst/>
          </a:prstGeom>
        </p:spPr>
        <p:txBody>
          <a:bodyPr anchorCtr="0" anchor="t" bIns="0" lIns="0" spcFirstLastPara="1" rIns="0" wrap="square" tIns="0">
            <a:spAutoFit/>
          </a:bodyPr>
          <a:lstStyle>
            <a:lvl1pPr lvl="0">
              <a:lnSpc>
                <a:spcPct val="90000"/>
              </a:lnSpc>
              <a:spcBef>
                <a:spcPts val="0"/>
              </a:spcBef>
              <a:spcAft>
                <a:spcPts val="0"/>
              </a:spcAft>
              <a:buNone/>
              <a:defRPr sz="2200"/>
            </a:lvl1pPr>
            <a:lvl2pPr lvl="1">
              <a:lnSpc>
                <a:spcPct val="90000"/>
              </a:lnSpc>
              <a:spcBef>
                <a:spcPts val="0"/>
              </a:spcBef>
              <a:spcAft>
                <a:spcPts val="0"/>
              </a:spcAft>
              <a:buNone/>
              <a:defRPr sz="2200"/>
            </a:lvl2pPr>
            <a:lvl3pPr lvl="2">
              <a:lnSpc>
                <a:spcPct val="90000"/>
              </a:lnSpc>
              <a:spcBef>
                <a:spcPts val="0"/>
              </a:spcBef>
              <a:spcAft>
                <a:spcPts val="0"/>
              </a:spcAft>
              <a:buNone/>
              <a:defRPr sz="2200"/>
            </a:lvl3pPr>
            <a:lvl4pPr lvl="3">
              <a:lnSpc>
                <a:spcPct val="90000"/>
              </a:lnSpc>
              <a:spcBef>
                <a:spcPts val="0"/>
              </a:spcBef>
              <a:spcAft>
                <a:spcPts val="0"/>
              </a:spcAft>
              <a:buNone/>
              <a:defRPr sz="2200"/>
            </a:lvl4pPr>
            <a:lvl5pPr lvl="4">
              <a:lnSpc>
                <a:spcPct val="90000"/>
              </a:lnSpc>
              <a:spcBef>
                <a:spcPts val="0"/>
              </a:spcBef>
              <a:spcAft>
                <a:spcPts val="0"/>
              </a:spcAft>
              <a:buNone/>
              <a:defRPr sz="2200"/>
            </a:lvl5pPr>
            <a:lvl6pPr lvl="5">
              <a:lnSpc>
                <a:spcPct val="90000"/>
              </a:lnSpc>
              <a:spcBef>
                <a:spcPts val="0"/>
              </a:spcBef>
              <a:spcAft>
                <a:spcPts val="0"/>
              </a:spcAft>
              <a:buNone/>
              <a:defRPr sz="2200"/>
            </a:lvl6pPr>
            <a:lvl7pPr lvl="6">
              <a:lnSpc>
                <a:spcPct val="90000"/>
              </a:lnSpc>
              <a:spcBef>
                <a:spcPts val="0"/>
              </a:spcBef>
              <a:spcAft>
                <a:spcPts val="0"/>
              </a:spcAft>
              <a:buNone/>
              <a:defRPr sz="2200"/>
            </a:lvl7pPr>
            <a:lvl8pPr lvl="7">
              <a:lnSpc>
                <a:spcPct val="90000"/>
              </a:lnSpc>
              <a:spcBef>
                <a:spcPts val="0"/>
              </a:spcBef>
              <a:spcAft>
                <a:spcPts val="0"/>
              </a:spcAft>
              <a:buNone/>
              <a:defRPr sz="2200"/>
            </a:lvl8pPr>
            <a:lvl9pPr lvl="8">
              <a:lnSpc>
                <a:spcPct val="90000"/>
              </a:lnSpc>
              <a:spcBef>
                <a:spcPts val="0"/>
              </a:spcBef>
              <a:spcAft>
                <a:spcPts val="0"/>
              </a:spcAft>
              <a:buNone/>
              <a:defRPr sz="2200"/>
            </a:lvl9pPr>
          </a:lstStyle>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tement with image - Alt 1">
  <p:cSld name="CUSTOM_2">
    <p:spTree>
      <p:nvGrpSpPr>
        <p:cNvPr id="581" name="Shape 581"/>
        <p:cNvGrpSpPr/>
        <p:nvPr/>
      </p:nvGrpSpPr>
      <p:grpSpPr>
        <a:xfrm>
          <a:off x="0" y="0"/>
          <a:ext cx="0" cy="0"/>
          <a:chOff x="0" y="0"/>
          <a:chExt cx="0" cy="0"/>
        </a:xfrm>
      </p:grpSpPr>
      <p:sp>
        <p:nvSpPr>
          <p:cNvPr id="582" name="Google Shape;582;p65"/>
          <p:cNvSpPr/>
          <p:nvPr>
            <p:ph idx="2" type="pic"/>
          </p:nvPr>
        </p:nvSpPr>
        <p:spPr>
          <a:xfrm>
            <a:off x="6289075" y="1793300"/>
            <a:ext cx="2853300" cy="3350400"/>
          </a:xfrm>
          <a:prstGeom prst="rect">
            <a:avLst/>
          </a:prstGeom>
          <a:noFill/>
          <a:ln>
            <a:noFill/>
          </a:ln>
        </p:spPr>
      </p:sp>
      <p:sp>
        <p:nvSpPr>
          <p:cNvPr id="583" name="Google Shape;583;p65"/>
          <p:cNvSpPr/>
          <p:nvPr/>
        </p:nvSpPr>
        <p:spPr>
          <a:xfrm>
            <a:off x="6289085" y="0"/>
            <a:ext cx="2853300" cy="1793100"/>
          </a:xfrm>
          <a:prstGeom prst="roundRect">
            <a:avLst>
              <a:gd fmla="val 0" name="adj"/>
            </a:avLst>
          </a:prstGeom>
          <a:solidFill>
            <a:schemeClr val="accen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accent1"/>
              </a:solidFill>
              <a:latin typeface="DM Sans"/>
              <a:ea typeface="DM Sans"/>
              <a:cs typeface="DM Sans"/>
              <a:sym typeface="DM Sans"/>
            </a:endParaRPr>
          </a:p>
        </p:txBody>
      </p:sp>
      <p:sp>
        <p:nvSpPr>
          <p:cNvPr id="584" name="Google Shape;584;p65"/>
          <p:cNvSpPr txBox="1"/>
          <p:nvPr>
            <p:ph type="title"/>
          </p:nvPr>
        </p:nvSpPr>
        <p:spPr>
          <a:xfrm>
            <a:off x="361975" y="988550"/>
            <a:ext cx="5356800" cy="2255400"/>
          </a:xfrm>
          <a:prstGeom prst="rect">
            <a:avLst/>
          </a:prstGeom>
        </p:spPr>
        <p:txBody>
          <a:bodyPr anchorCtr="0" anchor="t" bIns="0" lIns="0" spcFirstLastPara="1" rIns="0" wrap="square" tIns="0">
            <a:noAutofit/>
          </a:bodyPr>
          <a:lstStyle>
            <a:lvl1pPr lvl="0">
              <a:spcBef>
                <a:spcPts val="0"/>
              </a:spcBef>
              <a:spcAft>
                <a:spcPts val="0"/>
              </a:spcAft>
              <a:buNone/>
              <a:defRPr sz="2200"/>
            </a:lvl1pPr>
            <a:lvl2pPr lvl="1">
              <a:spcBef>
                <a:spcPts val="0"/>
              </a:spcBef>
              <a:spcAft>
                <a:spcPts val="0"/>
              </a:spcAft>
              <a:buNone/>
              <a:defRPr sz="2200"/>
            </a:lvl2pPr>
            <a:lvl3pPr lvl="2">
              <a:spcBef>
                <a:spcPts val="0"/>
              </a:spcBef>
              <a:spcAft>
                <a:spcPts val="0"/>
              </a:spcAft>
              <a:buNone/>
              <a:defRPr sz="2200"/>
            </a:lvl3pPr>
            <a:lvl4pPr lvl="3">
              <a:spcBef>
                <a:spcPts val="0"/>
              </a:spcBef>
              <a:spcAft>
                <a:spcPts val="0"/>
              </a:spcAft>
              <a:buNone/>
              <a:defRPr sz="2200"/>
            </a:lvl4pPr>
            <a:lvl5pPr lvl="4">
              <a:spcBef>
                <a:spcPts val="0"/>
              </a:spcBef>
              <a:spcAft>
                <a:spcPts val="0"/>
              </a:spcAft>
              <a:buNone/>
              <a:defRPr sz="2200"/>
            </a:lvl5pPr>
            <a:lvl6pPr lvl="5">
              <a:spcBef>
                <a:spcPts val="0"/>
              </a:spcBef>
              <a:spcAft>
                <a:spcPts val="0"/>
              </a:spcAft>
              <a:buNone/>
              <a:defRPr sz="2200"/>
            </a:lvl6pPr>
            <a:lvl7pPr lvl="6">
              <a:spcBef>
                <a:spcPts val="0"/>
              </a:spcBef>
              <a:spcAft>
                <a:spcPts val="0"/>
              </a:spcAft>
              <a:buNone/>
              <a:defRPr sz="2200"/>
            </a:lvl7pPr>
            <a:lvl8pPr lvl="7">
              <a:spcBef>
                <a:spcPts val="0"/>
              </a:spcBef>
              <a:spcAft>
                <a:spcPts val="0"/>
              </a:spcAft>
              <a:buNone/>
              <a:defRPr sz="2200"/>
            </a:lvl8pPr>
            <a:lvl9pPr lvl="8">
              <a:spcBef>
                <a:spcPts val="0"/>
              </a:spcBef>
              <a:spcAft>
                <a:spcPts val="0"/>
              </a:spcAft>
              <a:buNone/>
              <a:defRPr sz="2200"/>
            </a:lvl9pPr>
          </a:lstStyle>
          <a:p/>
        </p:txBody>
      </p:sp>
      <p:sp>
        <p:nvSpPr>
          <p:cNvPr id="585" name="Google Shape;585;p65"/>
          <p:cNvSpPr txBox="1"/>
          <p:nvPr>
            <p:ph idx="1" type="body"/>
          </p:nvPr>
        </p:nvSpPr>
        <p:spPr>
          <a:xfrm>
            <a:off x="361975" y="3541582"/>
            <a:ext cx="3777000" cy="1044300"/>
          </a:xfrm>
          <a:prstGeom prst="rect">
            <a:avLst/>
          </a:prstGeom>
        </p:spPr>
        <p:txBody>
          <a:bodyPr anchorCtr="0" anchor="b" bIns="0" lIns="0" spcFirstLastPara="1" rIns="0" wrap="square" tIns="0">
            <a:noAutofit/>
          </a:bodyPr>
          <a:lstStyle>
            <a:lvl1pPr indent="-292100" lvl="0" marL="457200">
              <a:spcBef>
                <a:spcPts val="0"/>
              </a:spcBef>
              <a:spcAft>
                <a:spcPts val="0"/>
              </a:spcAft>
              <a:buClr>
                <a:schemeClr val="lt1"/>
              </a:buClr>
              <a:buSzPts val="1000"/>
              <a:buFont typeface="DM Sans Light"/>
              <a:buChar char="●"/>
              <a:defRPr sz="1000">
                <a:latin typeface="DM Sans Light"/>
                <a:ea typeface="DM Sans Light"/>
                <a:cs typeface="DM Sans Light"/>
                <a:sym typeface="DM Sans Light"/>
              </a:defRPr>
            </a:lvl1pPr>
            <a:lvl2pPr indent="-292100" lvl="1" marL="914400">
              <a:spcBef>
                <a:spcPts val="800"/>
              </a:spcBef>
              <a:spcAft>
                <a:spcPts val="0"/>
              </a:spcAft>
              <a:buClr>
                <a:schemeClr val="lt1"/>
              </a:buClr>
              <a:buSzPts val="1000"/>
              <a:buFont typeface="DM Sans Light"/>
              <a:buChar char="○"/>
              <a:defRPr sz="1000">
                <a:latin typeface="DM Sans Light"/>
                <a:ea typeface="DM Sans Light"/>
                <a:cs typeface="DM Sans Light"/>
                <a:sym typeface="DM Sans Light"/>
              </a:defRPr>
            </a:lvl2pPr>
            <a:lvl3pPr indent="-292100" lvl="2" marL="1371600">
              <a:spcBef>
                <a:spcPts val="800"/>
              </a:spcBef>
              <a:spcAft>
                <a:spcPts val="0"/>
              </a:spcAft>
              <a:buClr>
                <a:schemeClr val="lt1"/>
              </a:buClr>
              <a:buSzPts val="1000"/>
              <a:buFont typeface="DM Sans Light"/>
              <a:buChar char="■"/>
              <a:defRPr sz="1000">
                <a:latin typeface="DM Sans Light"/>
                <a:ea typeface="DM Sans Light"/>
                <a:cs typeface="DM Sans Light"/>
                <a:sym typeface="DM Sans Light"/>
              </a:defRPr>
            </a:lvl3pPr>
            <a:lvl4pPr indent="-292100" lvl="3" marL="1828800">
              <a:spcBef>
                <a:spcPts val="800"/>
              </a:spcBef>
              <a:spcAft>
                <a:spcPts val="0"/>
              </a:spcAft>
              <a:buClr>
                <a:schemeClr val="lt1"/>
              </a:buClr>
              <a:buSzPts val="1000"/>
              <a:buFont typeface="DM Sans Light"/>
              <a:buChar char="●"/>
              <a:defRPr sz="1000">
                <a:latin typeface="DM Sans Light"/>
                <a:ea typeface="DM Sans Light"/>
                <a:cs typeface="DM Sans Light"/>
                <a:sym typeface="DM Sans Light"/>
              </a:defRPr>
            </a:lvl4pPr>
            <a:lvl5pPr indent="-292100" lvl="4" marL="2286000">
              <a:spcBef>
                <a:spcPts val="800"/>
              </a:spcBef>
              <a:spcAft>
                <a:spcPts val="0"/>
              </a:spcAft>
              <a:buClr>
                <a:schemeClr val="lt1"/>
              </a:buClr>
              <a:buSzPts val="1000"/>
              <a:buFont typeface="DM Sans Light"/>
              <a:buChar char="○"/>
              <a:defRPr sz="1000">
                <a:latin typeface="DM Sans Light"/>
                <a:ea typeface="DM Sans Light"/>
                <a:cs typeface="DM Sans Light"/>
                <a:sym typeface="DM Sans Light"/>
              </a:defRPr>
            </a:lvl5pPr>
            <a:lvl6pPr indent="-292100" lvl="5" marL="2743200">
              <a:spcBef>
                <a:spcPts val="800"/>
              </a:spcBef>
              <a:spcAft>
                <a:spcPts val="0"/>
              </a:spcAft>
              <a:buClr>
                <a:schemeClr val="lt1"/>
              </a:buClr>
              <a:buSzPts val="1000"/>
              <a:buFont typeface="DM Sans Light"/>
              <a:buChar char="■"/>
              <a:defRPr sz="1000">
                <a:latin typeface="DM Sans Light"/>
                <a:ea typeface="DM Sans Light"/>
                <a:cs typeface="DM Sans Light"/>
                <a:sym typeface="DM Sans Light"/>
              </a:defRPr>
            </a:lvl6pPr>
            <a:lvl7pPr indent="-292100" lvl="6" marL="3200400">
              <a:spcBef>
                <a:spcPts val="800"/>
              </a:spcBef>
              <a:spcAft>
                <a:spcPts val="0"/>
              </a:spcAft>
              <a:buClr>
                <a:schemeClr val="lt1"/>
              </a:buClr>
              <a:buSzPts val="1000"/>
              <a:buFont typeface="DM Sans Light"/>
              <a:buChar char="●"/>
              <a:defRPr sz="1000">
                <a:latin typeface="DM Sans Light"/>
                <a:ea typeface="DM Sans Light"/>
                <a:cs typeface="DM Sans Light"/>
                <a:sym typeface="DM Sans Light"/>
              </a:defRPr>
            </a:lvl7pPr>
            <a:lvl8pPr indent="-292100" lvl="7" marL="3657600">
              <a:spcBef>
                <a:spcPts val="800"/>
              </a:spcBef>
              <a:spcAft>
                <a:spcPts val="0"/>
              </a:spcAft>
              <a:buClr>
                <a:schemeClr val="lt1"/>
              </a:buClr>
              <a:buSzPts val="1000"/>
              <a:buFont typeface="DM Sans Light"/>
              <a:buChar char="○"/>
              <a:defRPr sz="1000">
                <a:latin typeface="DM Sans Light"/>
                <a:ea typeface="DM Sans Light"/>
                <a:cs typeface="DM Sans Light"/>
                <a:sym typeface="DM Sans Light"/>
              </a:defRPr>
            </a:lvl8pPr>
            <a:lvl9pPr indent="-292100" lvl="8" marL="4114800">
              <a:spcBef>
                <a:spcPts val="800"/>
              </a:spcBef>
              <a:spcAft>
                <a:spcPts val="800"/>
              </a:spcAft>
              <a:buClr>
                <a:schemeClr val="lt1"/>
              </a:buClr>
              <a:buSzPts val="1000"/>
              <a:buFont typeface="DM Sans Light"/>
              <a:buChar char="■"/>
              <a:defRPr sz="1000">
                <a:latin typeface="DM Sans Light"/>
                <a:ea typeface="DM Sans Light"/>
                <a:cs typeface="DM Sans Light"/>
                <a:sym typeface="DM Sans Light"/>
              </a:defRPr>
            </a:lvl9pPr>
          </a:lstStyle>
          <a:p/>
        </p:txBody>
      </p:sp>
      <p:sp>
        <p:nvSpPr>
          <p:cNvPr id="586" name="Google Shape;586;p65"/>
          <p:cNvSpPr txBox="1"/>
          <p:nvPr>
            <p:ph idx="12" type="sldNum"/>
          </p:nvPr>
        </p:nvSpPr>
        <p:spPr>
          <a:xfrm>
            <a:off x="8227975" y="217725"/>
            <a:ext cx="548700" cy="234000"/>
          </a:xfrm>
          <a:prstGeom prst="rect">
            <a:avLst/>
          </a:prstGeom>
          <a:noFill/>
          <a:ln>
            <a:noFill/>
          </a:ln>
        </p:spPr>
        <p:txBody>
          <a:bodyPr anchorCtr="0" anchor="ctr" bIns="91425" lIns="0" spcFirstLastPara="1" rIns="0" wrap="square" tIns="91425">
            <a:noAutofit/>
          </a:bodyPr>
          <a:lstStyle>
            <a:lvl1pPr lvl="0" algn="r">
              <a:buNone/>
              <a:defRPr sz="700">
                <a:solidFill>
                  <a:schemeClr val="lt1"/>
                </a:solidFill>
                <a:latin typeface="DM Sans"/>
                <a:ea typeface="DM Sans"/>
                <a:cs typeface="DM Sans"/>
                <a:sym typeface="DM Sans"/>
              </a:defRPr>
            </a:lvl1pPr>
            <a:lvl2pPr lvl="1" algn="r">
              <a:buNone/>
              <a:defRPr sz="700">
                <a:solidFill>
                  <a:schemeClr val="lt1"/>
                </a:solidFill>
                <a:latin typeface="DM Sans"/>
                <a:ea typeface="DM Sans"/>
                <a:cs typeface="DM Sans"/>
                <a:sym typeface="DM Sans"/>
              </a:defRPr>
            </a:lvl2pPr>
            <a:lvl3pPr lvl="2" algn="r">
              <a:buNone/>
              <a:defRPr sz="700">
                <a:solidFill>
                  <a:schemeClr val="lt1"/>
                </a:solidFill>
                <a:latin typeface="DM Sans"/>
                <a:ea typeface="DM Sans"/>
                <a:cs typeface="DM Sans"/>
                <a:sym typeface="DM Sans"/>
              </a:defRPr>
            </a:lvl3pPr>
            <a:lvl4pPr lvl="3" algn="r">
              <a:buNone/>
              <a:defRPr sz="700">
                <a:solidFill>
                  <a:schemeClr val="lt1"/>
                </a:solidFill>
                <a:latin typeface="DM Sans"/>
                <a:ea typeface="DM Sans"/>
                <a:cs typeface="DM Sans"/>
                <a:sym typeface="DM Sans"/>
              </a:defRPr>
            </a:lvl4pPr>
            <a:lvl5pPr lvl="4" algn="r">
              <a:buNone/>
              <a:defRPr sz="700">
                <a:solidFill>
                  <a:schemeClr val="lt1"/>
                </a:solidFill>
                <a:latin typeface="DM Sans"/>
                <a:ea typeface="DM Sans"/>
                <a:cs typeface="DM Sans"/>
                <a:sym typeface="DM Sans"/>
              </a:defRPr>
            </a:lvl5pPr>
            <a:lvl6pPr lvl="5" algn="r">
              <a:buNone/>
              <a:defRPr sz="700">
                <a:solidFill>
                  <a:schemeClr val="lt1"/>
                </a:solidFill>
                <a:latin typeface="DM Sans"/>
                <a:ea typeface="DM Sans"/>
                <a:cs typeface="DM Sans"/>
                <a:sym typeface="DM Sans"/>
              </a:defRPr>
            </a:lvl6pPr>
            <a:lvl7pPr lvl="6" algn="r">
              <a:buNone/>
              <a:defRPr sz="700">
                <a:solidFill>
                  <a:schemeClr val="lt1"/>
                </a:solidFill>
                <a:latin typeface="DM Sans"/>
                <a:ea typeface="DM Sans"/>
                <a:cs typeface="DM Sans"/>
                <a:sym typeface="DM Sans"/>
              </a:defRPr>
            </a:lvl7pPr>
            <a:lvl8pPr lvl="7" algn="r">
              <a:buNone/>
              <a:defRPr sz="700">
                <a:solidFill>
                  <a:schemeClr val="lt1"/>
                </a:solidFill>
                <a:latin typeface="DM Sans"/>
                <a:ea typeface="DM Sans"/>
                <a:cs typeface="DM Sans"/>
                <a:sym typeface="DM Sans"/>
              </a:defRPr>
            </a:lvl8pPr>
            <a:lvl9pPr lvl="8" algn="r">
              <a:buNone/>
              <a:defRPr sz="700">
                <a:solidFill>
                  <a:schemeClr val="lt1"/>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587" name="Google Shape;587;p65"/>
          <p:cNvSpPr txBox="1"/>
          <p:nvPr>
            <p:ph idx="3" type="subTitle"/>
          </p:nvPr>
        </p:nvSpPr>
        <p:spPr>
          <a:xfrm>
            <a:off x="361975" y="217725"/>
            <a:ext cx="4163100" cy="237600"/>
          </a:xfrm>
          <a:prstGeom prst="rect">
            <a:avLst/>
          </a:prstGeom>
        </p:spPr>
        <p:txBody>
          <a:bodyPr anchorCtr="0" anchor="ctr" bIns="0" lIns="0" spcFirstLastPara="1" rIns="0" wrap="square" tIns="0">
            <a:noAutofit/>
          </a:bodyPr>
          <a:lstStyle>
            <a:lvl1pPr lvl="0">
              <a:spcBef>
                <a:spcPts val="0"/>
              </a:spcBef>
              <a:spcAft>
                <a:spcPts val="0"/>
              </a:spcAft>
              <a:buSzPts val="700"/>
              <a:buFont typeface="DM Sans"/>
              <a:buNone/>
              <a:defRPr sz="700">
                <a:latin typeface="DM Sans"/>
                <a:ea typeface="DM Sans"/>
                <a:cs typeface="DM Sans"/>
                <a:sym typeface="DM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tement with image - Alt 2">
  <p:cSld name="CUSTOM_2_1">
    <p:spTree>
      <p:nvGrpSpPr>
        <p:cNvPr id="588" name="Shape 588"/>
        <p:cNvGrpSpPr/>
        <p:nvPr/>
      </p:nvGrpSpPr>
      <p:grpSpPr>
        <a:xfrm>
          <a:off x="0" y="0"/>
          <a:ext cx="0" cy="0"/>
          <a:chOff x="0" y="0"/>
          <a:chExt cx="0" cy="0"/>
        </a:xfrm>
      </p:grpSpPr>
      <p:sp>
        <p:nvSpPr>
          <p:cNvPr id="589" name="Google Shape;589;p66"/>
          <p:cNvSpPr txBox="1"/>
          <p:nvPr>
            <p:ph idx="12" type="sldNum"/>
          </p:nvPr>
        </p:nvSpPr>
        <p:spPr>
          <a:xfrm>
            <a:off x="8227975" y="217725"/>
            <a:ext cx="548700" cy="234000"/>
          </a:xfrm>
          <a:prstGeom prst="rect">
            <a:avLst/>
          </a:prstGeom>
          <a:noFill/>
          <a:ln>
            <a:noFill/>
          </a:ln>
        </p:spPr>
        <p:txBody>
          <a:bodyPr anchorCtr="0" anchor="ctr" bIns="91425" lIns="0" spcFirstLastPara="1" rIns="0" wrap="square" tIns="91425">
            <a:noAutofit/>
          </a:bodyPr>
          <a:lstStyle>
            <a:lvl1pPr lvl="0" algn="r">
              <a:buNone/>
              <a:defRPr sz="700">
                <a:solidFill>
                  <a:schemeClr val="lt1"/>
                </a:solidFill>
                <a:latin typeface="DM Sans"/>
                <a:ea typeface="DM Sans"/>
                <a:cs typeface="DM Sans"/>
                <a:sym typeface="DM Sans"/>
              </a:defRPr>
            </a:lvl1pPr>
            <a:lvl2pPr lvl="1" algn="r">
              <a:buNone/>
              <a:defRPr sz="700">
                <a:solidFill>
                  <a:schemeClr val="lt1"/>
                </a:solidFill>
                <a:latin typeface="DM Sans"/>
                <a:ea typeface="DM Sans"/>
                <a:cs typeface="DM Sans"/>
                <a:sym typeface="DM Sans"/>
              </a:defRPr>
            </a:lvl2pPr>
            <a:lvl3pPr lvl="2" algn="r">
              <a:buNone/>
              <a:defRPr sz="700">
                <a:solidFill>
                  <a:schemeClr val="lt1"/>
                </a:solidFill>
                <a:latin typeface="DM Sans"/>
                <a:ea typeface="DM Sans"/>
                <a:cs typeface="DM Sans"/>
                <a:sym typeface="DM Sans"/>
              </a:defRPr>
            </a:lvl3pPr>
            <a:lvl4pPr lvl="3" algn="r">
              <a:buNone/>
              <a:defRPr sz="700">
                <a:solidFill>
                  <a:schemeClr val="lt1"/>
                </a:solidFill>
                <a:latin typeface="DM Sans"/>
                <a:ea typeface="DM Sans"/>
                <a:cs typeface="DM Sans"/>
                <a:sym typeface="DM Sans"/>
              </a:defRPr>
            </a:lvl4pPr>
            <a:lvl5pPr lvl="4" algn="r">
              <a:buNone/>
              <a:defRPr sz="700">
                <a:solidFill>
                  <a:schemeClr val="lt1"/>
                </a:solidFill>
                <a:latin typeface="DM Sans"/>
                <a:ea typeface="DM Sans"/>
                <a:cs typeface="DM Sans"/>
                <a:sym typeface="DM Sans"/>
              </a:defRPr>
            </a:lvl5pPr>
            <a:lvl6pPr lvl="5" algn="r">
              <a:buNone/>
              <a:defRPr sz="700">
                <a:solidFill>
                  <a:schemeClr val="lt1"/>
                </a:solidFill>
                <a:latin typeface="DM Sans"/>
                <a:ea typeface="DM Sans"/>
                <a:cs typeface="DM Sans"/>
                <a:sym typeface="DM Sans"/>
              </a:defRPr>
            </a:lvl6pPr>
            <a:lvl7pPr lvl="6" algn="r">
              <a:buNone/>
              <a:defRPr sz="700">
                <a:solidFill>
                  <a:schemeClr val="lt1"/>
                </a:solidFill>
                <a:latin typeface="DM Sans"/>
                <a:ea typeface="DM Sans"/>
                <a:cs typeface="DM Sans"/>
                <a:sym typeface="DM Sans"/>
              </a:defRPr>
            </a:lvl7pPr>
            <a:lvl8pPr lvl="7" algn="r">
              <a:buNone/>
              <a:defRPr sz="700">
                <a:solidFill>
                  <a:schemeClr val="lt1"/>
                </a:solidFill>
                <a:latin typeface="DM Sans"/>
                <a:ea typeface="DM Sans"/>
                <a:cs typeface="DM Sans"/>
                <a:sym typeface="DM Sans"/>
              </a:defRPr>
            </a:lvl8pPr>
            <a:lvl9pPr lvl="8" algn="r">
              <a:buNone/>
              <a:defRPr sz="700">
                <a:solidFill>
                  <a:schemeClr val="lt1"/>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590" name="Google Shape;590;p66"/>
          <p:cNvSpPr txBox="1"/>
          <p:nvPr>
            <p:ph idx="1" type="subTitle"/>
          </p:nvPr>
        </p:nvSpPr>
        <p:spPr>
          <a:xfrm>
            <a:off x="361975" y="217725"/>
            <a:ext cx="4163100" cy="237600"/>
          </a:xfrm>
          <a:prstGeom prst="rect">
            <a:avLst/>
          </a:prstGeom>
        </p:spPr>
        <p:txBody>
          <a:bodyPr anchorCtr="0" anchor="ctr" bIns="0" lIns="0" spcFirstLastPara="1" rIns="0" wrap="square" tIns="0">
            <a:noAutofit/>
          </a:bodyPr>
          <a:lstStyle>
            <a:lvl1pPr lvl="0">
              <a:spcBef>
                <a:spcPts val="0"/>
              </a:spcBef>
              <a:spcAft>
                <a:spcPts val="0"/>
              </a:spcAft>
              <a:buSzPts val="700"/>
              <a:buFont typeface="DM Sans"/>
              <a:buNone/>
              <a:defRPr sz="700">
                <a:latin typeface="DM Sans"/>
                <a:ea typeface="DM Sans"/>
                <a:cs typeface="DM Sans"/>
                <a:sym typeface="DM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91" name="Google Shape;591;p66"/>
          <p:cNvSpPr txBox="1"/>
          <p:nvPr>
            <p:ph idx="2" type="body"/>
          </p:nvPr>
        </p:nvSpPr>
        <p:spPr>
          <a:xfrm>
            <a:off x="1957800" y="4195275"/>
            <a:ext cx="5228400" cy="390600"/>
          </a:xfrm>
          <a:prstGeom prst="rect">
            <a:avLst/>
          </a:prstGeom>
        </p:spPr>
        <p:txBody>
          <a:bodyPr anchorCtr="0" anchor="b" bIns="0" lIns="0" spcFirstLastPara="1" rIns="0" wrap="square" tIns="0">
            <a:noAutofit/>
          </a:bodyPr>
          <a:lstStyle>
            <a:lvl1pPr indent="-292100" lvl="0" marL="457200" algn="ctr">
              <a:spcBef>
                <a:spcPts val="0"/>
              </a:spcBef>
              <a:spcAft>
                <a:spcPts val="0"/>
              </a:spcAft>
              <a:buClr>
                <a:schemeClr val="lt1"/>
              </a:buClr>
              <a:buSzPts val="1000"/>
              <a:buFont typeface="DM Sans Light"/>
              <a:buChar char="●"/>
              <a:defRPr sz="1000">
                <a:latin typeface="DM Sans Light"/>
                <a:ea typeface="DM Sans Light"/>
                <a:cs typeface="DM Sans Light"/>
                <a:sym typeface="DM Sans Light"/>
              </a:defRPr>
            </a:lvl1pPr>
            <a:lvl2pPr indent="-292100" lvl="1" marL="914400" algn="ctr">
              <a:spcBef>
                <a:spcPts val="800"/>
              </a:spcBef>
              <a:spcAft>
                <a:spcPts val="0"/>
              </a:spcAft>
              <a:buClr>
                <a:schemeClr val="lt1"/>
              </a:buClr>
              <a:buSzPts val="1000"/>
              <a:buFont typeface="DM Sans Light"/>
              <a:buChar char="○"/>
              <a:defRPr sz="1000">
                <a:latin typeface="DM Sans Light"/>
                <a:ea typeface="DM Sans Light"/>
                <a:cs typeface="DM Sans Light"/>
                <a:sym typeface="DM Sans Light"/>
              </a:defRPr>
            </a:lvl2pPr>
            <a:lvl3pPr indent="-292100" lvl="2" marL="1371600" algn="ctr">
              <a:spcBef>
                <a:spcPts val="800"/>
              </a:spcBef>
              <a:spcAft>
                <a:spcPts val="0"/>
              </a:spcAft>
              <a:buClr>
                <a:schemeClr val="lt1"/>
              </a:buClr>
              <a:buSzPts val="1000"/>
              <a:buFont typeface="DM Sans Light"/>
              <a:buChar char="■"/>
              <a:defRPr sz="1000">
                <a:latin typeface="DM Sans Light"/>
                <a:ea typeface="DM Sans Light"/>
                <a:cs typeface="DM Sans Light"/>
                <a:sym typeface="DM Sans Light"/>
              </a:defRPr>
            </a:lvl3pPr>
            <a:lvl4pPr indent="-292100" lvl="3" marL="1828800" algn="ctr">
              <a:spcBef>
                <a:spcPts val="800"/>
              </a:spcBef>
              <a:spcAft>
                <a:spcPts val="0"/>
              </a:spcAft>
              <a:buClr>
                <a:schemeClr val="lt1"/>
              </a:buClr>
              <a:buSzPts val="1000"/>
              <a:buFont typeface="DM Sans Light"/>
              <a:buChar char="●"/>
              <a:defRPr sz="1000">
                <a:latin typeface="DM Sans Light"/>
                <a:ea typeface="DM Sans Light"/>
                <a:cs typeface="DM Sans Light"/>
                <a:sym typeface="DM Sans Light"/>
              </a:defRPr>
            </a:lvl4pPr>
            <a:lvl5pPr indent="-292100" lvl="4" marL="2286000" algn="ctr">
              <a:spcBef>
                <a:spcPts val="800"/>
              </a:spcBef>
              <a:spcAft>
                <a:spcPts val="0"/>
              </a:spcAft>
              <a:buClr>
                <a:schemeClr val="lt1"/>
              </a:buClr>
              <a:buSzPts val="1000"/>
              <a:buFont typeface="DM Sans Light"/>
              <a:buChar char="○"/>
              <a:defRPr sz="1000">
                <a:latin typeface="DM Sans Light"/>
                <a:ea typeface="DM Sans Light"/>
                <a:cs typeface="DM Sans Light"/>
                <a:sym typeface="DM Sans Light"/>
              </a:defRPr>
            </a:lvl5pPr>
            <a:lvl6pPr indent="-292100" lvl="5" marL="2743200" algn="ctr">
              <a:spcBef>
                <a:spcPts val="800"/>
              </a:spcBef>
              <a:spcAft>
                <a:spcPts val="0"/>
              </a:spcAft>
              <a:buClr>
                <a:schemeClr val="lt1"/>
              </a:buClr>
              <a:buSzPts val="1000"/>
              <a:buFont typeface="DM Sans Light"/>
              <a:buChar char="■"/>
              <a:defRPr sz="1000">
                <a:latin typeface="DM Sans Light"/>
                <a:ea typeface="DM Sans Light"/>
                <a:cs typeface="DM Sans Light"/>
                <a:sym typeface="DM Sans Light"/>
              </a:defRPr>
            </a:lvl6pPr>
            <a:lvl7pPr indent="-292100" lvl="6" marL="3200400" algn="ctr">
              <a:spcBef>
                <a:spcPts val="800"/>
              </a:spcBef>
              <a:spcAft>
                <a:spcPts val="0"/>
              </a:spcAft>
              <a:buClr>
                <a:schemeClr val="lt1"/>
              </a:buClr>
              <a:buSzPts val="1000"/>
              <a:buFont typeface="DM Sans Light"/>
              <a:buChar char="●"/>
              <a:defRPr sz="1000">
                <a:latin typeface="DM Sans Light"/>
                <a:ea typeface="DM Sans Light"/>
                <a:cs typeface="DM Sans Light"/>
                <a:sym typeface="DM Sans Light"/>
              </a:defRPr>
            </a:lvl7pPr>
            <a:lvl8pPr indent="-292100" lvl="7" marL="3657600" algn="ctr">
              <a:spcBef>
                <a:spcPts val="800"/>
              </a:spcBef>
              <a:spcAft>
                <a:spcPts val="0"/>
              </a:spcAft>
              <a:buClr>
                <a:schemeClr val="lt1"/>
              </a:buClr>
              <a:buSzPts val="1000"/>
              <a:buFont typeface="DM Sans Light"/>
              <a:buChar char="○"/>
              <a:defRPr sz="1000">
                <a:latin typeface="DM Sans Light"/>
                <a:ea typeface="DM Sans Light"/>
                <a:cs typeface="DM Sans Light"/>
                <a:sym typeface="DM Sans Light"/>
              </a:defRPr>
            </a:lvl8pPr>
            <a:lvl9pPr indent="-292100" lvl="8" marL="4114800" algn="ctr">
              <a:spcBef>
                <a:spcPts val="800"/>
              </a:spcBef>
              <a:spcAft>
                <a:spcPts val="800"/>
              </a:spcAft>
              <a:buClr>
                <a:schemeClr val="lt1"/>
              </a:buClr>
              <a:buSzPts val="1000"/>
              <a:buFont typeface="DM Sans Light"/>
              <a:buChar char="■"/>
              <a:defRPr sz="1000">
                <a:latin typeface="DM Sans Light"/>
                <a:ea typeface="DM Sans Light"/>
                <a:cs typeface="DM Sans Light"/>
                <a:sym typeface="DM Sans Light"/>
              </a:defRPr>
            </a:lvl9pPr>
          </a:lstStyle>
          <a:p/>
        </p:txBody>
      </p:sp>
      <p:sp>
        <p:nvSpPr>
          <p:cNvPr id="592" name="Google Shape;592;p66"/>
          <p:cNvSpPr txBox="1"/>
          <p:nvPr>
            <p:ph idx="3" type="subTitle"/>
          </p:nvPr>
        </p:nvSpPr>
        <p:spPr>
          <a:xfrm>
            <a:off x="2490450" y="732775"/>
            <a:ext cx="4163100" cy="138600"/>
          </a:xfrm>
          <a:prstGeom prst="rect">
            <a:avLst/>
          </a:prstGeom>
        </p:spPr>
        <p:txBody>
          <a:bodyPr anchorCtr="0" anchor="b" bIns="0" lIns="0" spcFirstLastPara="1" rIns="0" wrap="square" tIns="0">
            <a:spAutoFit/>
          </a:bodyPr>
          <a:lstStyle>
            <a:lvl1pPr lvl="0" algn="ctr">
              <a:spcBef>
                <a:spcPts val="0"/>
              </a:spcBef>
              <a:spcAft>
                <a:spcPts val="0"/>
              </a:spcAft>
              <a:buSzPts val="1000"/>
              <a:buFont typeface="DM Sans Light"/>
              <a:buNone/>
              <a:defRPr sz="1000">
                <a:latin typeface="DM Sans Light"/>
                <a:ea typeface="DM Sans Light"/>
                <a:cs typeface="DM Sans Light"/>
                <a:sym typeface="DM Sans Light"/>
              </a:defRPr>
            </a:lvl1pPr>
            <a:lvl2pPr lvl="1" algn="ctr">
              <a:spcBef>
                <a:spcPts val="0"/>
              </a:spcBef>
              <a:spcAft>
                <a:spcPts val="0"/>
              </a:spcAft>
              <a:buSzPts val="1400"/>
              <a:buFont typeface="DM Sans Light"/>
              <a:buNone/>
              <a:defRPr>
                <a:latin typeface="DM Sans Light"/>
                <a:ea typeface="DM Sans Light"/>
                <a:cs typeface="DM Sans Light"/>
                <a:sym typeface="DM Sans Light"/>
              </a:defRPr>
            </a:lvl2pPr>
            <a:lvl3pPr lvl="2" algn="ctr">
              <a:spcBef>
                <a:spcPts val="0"/>
              </a:spcBef>
              <a:spcAft>
                <a:spcPts val="0"/>
              </a:spcAft>
              <a:buSzPts val="1400"/>
              <a:buFont typeface="DM Sans Light"/>
              <a:buNone/>
              <a:defRPr>
                <a:latin typeface="DM Sans Light"/>
                <a:ea typeface="DM Sans Light"/>
                <a:cs typeface="DM Sans Light"/>
                <a:sym typeface="DM Sans Light"/>
              </a:defRPr>
            </a:lvl3pPr>
            <a:lvl4pPr lvl="3" algn="ctr">
              <a:spcBef>
                <a:spcPts val="0"/>
              </a:spcBef>
              <a:spcAft>
                <a:spcPts val="0"/>
              </a:spcAft>
              <a:buSzPts val="1400"/>
              <a:buFont typeface="DM Sans Light"/>
              <a:buNone/>
              <a:defRPr>
                <a:latin typeface="DM Sans Light"/>
                <a:ea typeface="DM Sans Light"/>
                <a:cs typeface="DM Sans Light"/>
                <a:sym typeface="DM Sans Light"/>
              </a:defRPr>
            </a:lvl4pPr>
            <a:lvl5pPr lvl="4" algn="ctr">
              <a:spcBef>
                <a:spcPts val="0"/>
              </a:spcBef>
              <a:spcAft>
                <a:spcPts val="0"/>
              </a:spcAft>
              <a:buSzPts val="1400"/>
              <a:buFont typeface="DM Sans Light"/>
              <a:buNone/>
              <a:defRPr>
                <a:latin typeface="DM Sans Light"/>
                <a:ea typeface="DM Sans Light"/>
                <a:cs typeface="DM Sans Light"/>
                <a:sym typeface="DM Sans Light"/>
              </a:defRPr>
            </a:lvl5pPr>
            <a:lvl6pPr lvl="5" algn="ctr">
              <a:spcBef>
                <a:spcPts val="0"/>
              </a:spcBef>
              <a:spcAft>
                <a:spcPts val="0"/>
              </a:spcAft>
              <a:buSzPts val="1400"/>
              <a:buFont typeface="DM Sans Light"/>
              <a:buNone/>
              <a:defRPr>
                <a:latin typeface="DM Sans Light"/>
                <a:ea typeface="DM Sans Light"/>
                <a:cs typeface="DM Sans Light"/>
                <a:sym typeface="DM Sans Light"/>
              </a:defRPr>
            </a:lvl6pPr>
            <a:lvl7pPr lvl="6" algn="ctr">
              <a:spcBef>
                <a:spcPts val="0"/>
              </a:spcBef>
              <a:spcAft>
                <a:spcPts val="0"/>
              </a:spcAft>
              <a:buSzPts val="1400"/>
              <a:buFont typeface="DM Sans Light"/>
              <a:buNone/>
              <a:defRPr>
                <a:latin typeface="DM Sans Light"/>
                <a:ea typeface="DM Sans Light"/>
                <a:cs typeface="DM Sans Light"/>
                <a:sym typeface="DM Sans Light"/>
              </a:defRPr>
            </a:lvl7pPr>
            <a:lvl8pPr lvl="7" algn="ctr">
              <a:spcBef>
                <a:spcPts val="0"/>
              </a:spcBef>
              <a:spcAft>
                <a:spcPts val="0"/>
              </a:spcAft>
              <a:buSzPts val="1400"/>
              <a:buFont typeface="DM Sans Light"/>
              <a:buNone/>
              <a:defRPr>
                <a:latin typeface="DM Sans Light"/>
                <a:ea typeface="DM Sans Light"/>
                <a:cs typeface="DM Sans Light"/>
                <a:sym typeface="DM Sans Light"/>
              </a:defRPr>
            </a:lvl8pPr>
            <a:lvl9pPr lvl="8" algn="ctr">
              <a:spcBef>
                <a:spcPts val="0"/>
              </a:spcBef>
              <a:spcAft>
                <a:spcPts val="0"/>
              </a:spcAft>
              <a:buSzPts val="1400"/>
              <a:buFont typeface="DM Sans Light"/>
              <a:buNone/>
              <a:defRPr>
                <a:latin typeface="DM Sans Light"/>
                <a:ea typeface="DM Sans Light"/>
                <a:cs typeface="DM Sans Light"/>
                <a:sym typeface="DM Sans Light"/>
              </a:defRPr>
            </a:lvl9pPr>
          </a:lstStyle>
          <a:p/>
        </p:txBody>
      </p:sp>
      <p:sp>
        <p:nvSpPr>
          <p:cNvPr id="593" name="Google Shape;593;p66"/>
          <p:cNvSpPr txBox="1"/>
          <p:nvPr>
            <p:ph type="title"/>
          </p:nvPr>
        </p:nvSpPr>
        <p:spPr>
          <a:xfrm>
            <a:off x="719400" y="988550"/>
            <a:ext cx="7705200" cy="587700"/>
          </a:xfrm>
          <a:prstGeom prst="rect">
            <a:avLst/>
          </a:prstGeom>
        </p:spPr>
        <p:txBody>
          <a:bodyPr anchorCtr="0" anchor="t" bIns="0" lIns="0" spcFirstLastPara="1" rIns="0" wrap="square" tIns="0">
            <a:spAutoFit/>
          </a:bodyPr>
          <a:lstStyle>
            <a:lvl1pPr lvl="0" algn="ctr">
              <a:lnSpc>
                <a:spcPct val="90000"/>
              </a:lnSpc>
              <a:spcBef>
                <a:spcPts val="0"/>
              </a:spcBef>
              <a:spcAft>
                <a:spcPts val="0"/>
              </a:spcAft>
              <a:buNone/>
              <a:defRPr sz="2200"/>
            </a:lvl1pPr>
            <a:lvl2pPr lvl="1" algn="ctr">
              <a:lnSpc>
                <a:spcPct val="90000"/>
              </a:lnSpc>
              <a:spcBef>
                <a:spcPts val="0"/>
              </a:spcBef>
              <a:spcAft>
                <a:spcPts val="0"/>
              </a:spcAft>
              <a:buNone/>
              <a:defRPr sz="2200"/>
            </a:lvl2pPr>
            <a:lvl3pPr lvl="2" algn="ctr">
              <a:lnSpc>
                <a:spcPct val="90000"/>
              </a:lnSpc>
              <a:spcBef>
                <a:spcPts val="0"/>
              </a:spcBef>
              <a:spcAft>
                <a:spcPts val="0"/>
              </a:spcAft>
              <a:buNone/>
              <a:defRPr sz="2200"/>
            </a:lvl3pPr>
            <a:lvl4pPr lvl="3" algn="ctr">
              <a:lnSpc>
                <a:spcPct val="90000"/>
              </a:lnSpc>
              <a:spcBef>
                <a:spcPts val="0"/>
              </a:spcBef>
              <a:spcAft>
                <a:spcPts val="0"/>
              </a:spcAft>
              <a:buNone/>
              <a:defRPr sz="2200"/>
            </a:lvl4pPr>
            <a:lvl5pPr lvl="4" algn="ctr">
              <a:lnSpc>
                <a:spcPct val="90000"/>
              </a:lnSpc>
              <a:spcBef>
                <a:spcPts val="0"/>
              </a:spcBef>
              <a:spcAft>
                <a:spcPts val="0"/>
              </a:spcAft>
              <a:buNone/>
              <a:defRPr sz="2200"/>
            </a:lvl5pPr>
            <a:lvl6pPr lvl="5" algn="ctr">
              <a:lnSpc>
                <a:spcPct val="90000"/>
              </a:lnSpc>
              <a:spcBef>
                <a:spcPts val="0"/>
              </a:spcBef>
              <a:spcAft>
                <a:spcPts val="0"/>
              </a:spcAft>
              <a:buNone/>
              <a:defRPr sz="2200"/>
            </a:lvl6pPr>
            <a:lvl7pPr lvl="6" algn="ctr">
              <a:lnSpc>
                <a:spcPct val="90000"/>
              </a:lnSpc>
              <a:spcBef>
                <a:spcPts val="0"/>
              </a:spcBef>
              <a:spcAft>
                <a:spcPts val="0"/>
              </a:spcAft>
              <a:buNone/>
              <a:defRPr sz="2200"/>
            </a:lvl7pPr>
            <a:lvl8pPr lvl="7" algn="ctr">
              <a:lnSpc>
                <a:spcPct val="90000"/>
              </a:lnSpc>
              <a:spcBef>
                <a:spcPts val="0"/>
              </a:spcBef>
              <a:spcAft>
                <a:spcPts val="0"/>
              </a:spcAft>
              <a:buNone/>
              <a:defRPr sz="2200"/>
            </a:lvl8pPr>
            <a:lvl9pPr lvl="8" algn="ctr">
              <a:lnSpc>
                <a:spcPct val="90000"/>
              </a:lnSpc>
              <a:spcBef>
                <a:spcPts val="0"/>
              </a:spcBef>
              <a:spcAft>
                <a:spcPts val="0"/>
              </a:spcAft>
              <a:buNone/>
              <a:defRPr sz="2200"/>
            </a:lvl9pPr>
          </a:lstStyle>
          <a:p/>
        </p:txBody>
      </p:sp>
      <p:sp>
        <p:nvSpPr>
          <p:cNvPr id="594" name="Google Shape;594;p66"/>
          <p:cNvSpPr/>
          <p:nvPr>
            <p:ph idx="4" type="pic"/>
          </p:nvPr>
        </p:nvSpPr>
        <p:spPr>
          <a:xfrm>
            <a:off x="3982589" y="2427948"/>
            <a:ext cx="1179600" cy="1417200"/>
          </a:xfrm>
          <a:prstGeom prst="rect">
            <a:avLst/>
          </a:prstGeom>
          <a:noFill/>
          <a:ln>
            <a:noFill/>
          </a:ln>
        </p:spPr>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tement with image - Alt 3">
  <p:cSld name="CUSTOM_2_1_2">
    <p:bg>
      <p:bgPr>
        <a:solidFill>
          <a:schemeClr val="accent1"/>
        </a:solidFill>
      </p:bgPr>
    </p:bg>
    <p:spTree>
      <p:nvGrpSpPr>
        <p:cNvPr id="595" name="Shape 595"/>
        <p:cNvGrpSpPr/>
        <p:nvPr/>
      </p:nvGrpSpPr>
      <p:grpSpPr>
        <a:xfrm>
          <a:off x="0" y="0"/>
          <a:ext cx="0" cy="0"/>
          <a:chOff x="0" y="0"/>
          <a:chExt cx="0" cy="0"/>
        </a:xfrm>
      </p:grpSpPr>
      <p:sp>
        <p:nvSpPr>
          <p:cNvPr id="596" name="Google Shape;596;p67"/>
          <p:cNvSpPr txBox="1"/>
          <p:nvPr>
            <p:ph idx="12" type="sldNum"/>
          </p:nvPr>
        </p:nvSpPr>
        <p:spPr>
          <a:xfrm>
            <a:off x="8227975" y="217725"/>
            <a:ext cx="548700" cy="234000"/>
          </a:xfrm>
          <a:prstGeom prst="rect">
            <a:avLst/>
          </a:prstGeom>
          <a:noFill/>
          <a:ln>
            <a:noFill/>
          </a:ln>
        </p:spPr>
        <p:txBody>
          <a:bodyPr anchorCtr="0" anchor="ctr" bIns="91425" lIns="0" spcFirstLastPara="1" rIns="0" wrap="square" tIns="91425">
            <a:noAutofit/>
          </a:bodyPr>
          <a:lstStyle>
            <a:lvl1pPr lvl="0" algn="r">
              <a:buNone/>
              <a:defRPr sz="700">
                <a:solidFill>
                  <a:schemeClr val="lt1"/>
                </a:solidFill>
                <a:latin typeface="DM Sans"/>
                <a:ea typeface="DM Sans"/>
                <a:cs typeface="DM Sans"/>
                <a:sym typeface="DM Sans"/>
              </a:defRPr>
            </a:lvl1pPr>
            <a:lvl2pPr lvl="1" algn="r">
              <a:buNone/>
              <a:defRPr sz="700">
                <a:solidFill>
                  <a:schemeClr val="lt1"/>
                </a:solidFill>
                <a:latin typeface="DM Sans"/>
                <a:ea typeface="DM Sans"/>
                <a:cs typeface="DM Sans"/>
                <a:sym typeface="DM Sans"/>
              </a:defRPr>
            </a:lvl2pPr>
            <a:lvl3pPr lvl="2" algn="r">
              <a:buNone/>
              <a:defRPr sz="700">
                <a:solidFill>
                  <a:schemeClr val="lt1"/>
                </a:solidFill>
                <a:latin typeface="DM Sans"/>
                <a:ea typeface="DM Sans"/>
                <a:cs typeface="DM Sans"/>
                <a:sym typeface="DM Sans"/>
              </a:defRPr>
            </a:lvl3pPr>
            <a:lvl4pPr lvl="3" algn="r">
              <a:buNone/>
              <a:defRPr sz="700">
                <a:solidFill>
                  <a:schemeClr val="lt1"/>
                </a:solidFill>
                <a:latin typeface="DM Sans"/>
                <a:ea typeface="DM Sans"/>
                <a:cs typeface="DM Sans"/>
                <a:sym typeface="DM Sans"/>
              </a:defRPr>
            </a:lvl4pPr>
            <a:lvl5pPr lvl="4" algn="r">
              <a:buNone/>
              <a:defRPr sz="700">
                <a:solidFill>
                  <a:schemeClr val="lt1"/>
                </a:solidFill>
                <a:latin typeface="DM Sans"/>
                <a:ea typeface="DM Sans"/>
                <a:cs typeface="DM Sans"/>
                <a:sym typeface="DM Sans"/>
              </a:defRPr>
            </a:lvl5pPr>
            <a:lvl6pPr lvl="5" algn="r">
              <a:buNone/>
              <a:defRPr sz="700">
                <a:solidFill>
                  <a:schemeClr val="lt1"/>
                </a:solidFill>
                <a:latin typeface="DM Sans"/>
                <a:ea typeface="DM Sans"/>
                <a:cs typeface="DM Sans"/>
                <a:sym typeface="DM Sans"/>
              </a:defRPr>
            </a:lvl6pPr>
            <a:lvl7pPr lvl="6" algn="r">
              <a:buNone/>
              <a:defRPr sz="700">
                <a:solidFill>
                  <a:schemeClr val="lt1"/>
                </a:solidFill>
                <a:latin typeface="DM Sans"/>
                <a:ea typeface="DM Sans"/>
                <a:cs typeface="DM Sans"/>
                <a:sym typeface="DM Sans"/>
              </a:defRPr>
            </a:lvl7pPr>
            <a:lvl8pPr lvl="7" algn="r">
              <a:buNone/>
              <a:defRPr sz="700">
                <a:solidFill>
                  <a:schemeClr val="lt1"/>
                </a:solidFill>
                <a:latin typeface="DM Sans"/>
                <a:ea typeface="DM Sans"/>
                <a:cs typeface="DM Sans"/>
                <a:sym typeface="DM Sans"/>
              </a:defRPr>
            </a:lvl8pPr>
            <a:lvl9pPr lvl="8" algn="r">
              <a:buNone/>
              <a:defRPr sz="700">
                <a:solidFill>
                  <a:schemeClr val="lt1"/>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597" name="Google Shape;597;p67"/>
          <p:cNvSpPr txBox="1"/>
          <p:nvPr>
            <p:ph idx="1" type="subTitle"/>
          </p:nvPr>
        </p:nvSpPr>
        <p:spPr>
          <a:xfrm>
            <a:off x="361975" y="217725"/>
            <a:ext cx="4163100" cy="237600"/>
          </a:xfrm>
          <a:prstGeom prst="rect">
            <a:avLst/>
          </a:prstGeom>
        </p:spPr>
        <p:txBody>
          <a:bodyPr anchorCtr="0" anchor="ctr" bIns="0" lIns="0" spcFirstLastPara="1" rIns="0" wrap="square" tIns="0">
            <a:noAutofit/>
          </a:bodyPr>
          <a:lstStyle>
            <a:lvl1pPr lvl="0">
              <a:spcBef>
                <a:spcPts val="0"/>
              </a:spcBef>
              <a:spcAft>
                <a:spcPts val="0"/>
              </a:spcAft>
              <a:buSzPts val="700"/>
              <a:buFont typeface="DM Sans"/>
              <a:buNone/>
              <a:defRPr sz="700">
                <a:latin typeface="DM Sans"/>
                <a:ea typeface="DM Sans"/>
                <a:cs typeface="DM Sans"/>
                <a:sym typeface="DM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98" name="Google Shape;598;p67"/>
          <p:cNvSpPr txBox="1"/>
          <p:nvPr>
            <p:ph idx="2" type="subTitle"/>
          </p:nvPr>
        </p:nvSpPr>
        <p:spPr>
          <a:xfrm>
            <a:off x="3154650" y="1051772"/>
            <a:ext cx="4163100" cy="138600"/>
          </a:xfrm>
          <a:prstGeom prst="rect">
            <a:avLst/>
          </a:prstGeom>
        </p:spPr>
        <p:txBody>
          <a:bodyPr anchorCtr="0" anchor="b" bIns="0" lIns="0" spcFirstLastPara="1" rIns="0" wrap="square" tIns="0">
            <a:spAutoFit/>
          </a:bodyPr>
          <a:lstStyle>
            <a:lvl1pPr lvl="0">
              <a:spcBef>
                <a:spcPts val="0"/>
              </a:spcBef>
              <a:spcAft>
                <a:spcPts val="0"/>
              </a:spcAft>
              <a:buSzPts val="1000"/>
              <a:buFont typeface="DM Sans"/>
              <a:buNone/>
              <a:defRPr sz="1000">
                <a:latin typeface="DM Sans"/>
                <a:ea typeface="DM Sans"/>
                <a:cs typeface="DM Sans"/>
                <a:sym typeface="DM Sans"/>
              </a:defRPr>
            </a:lvl1pPr>
            <a:lvl2pPr lvl="1">
              <a:spcBef>
                <a:spcPts val="0"/>
              </a:spcBef>
              <a:spcAft>
                <a:spcPts val="0"/>
              </a:spcAft>
              <a:buSzPts val="1400"/>
              <a:buFont typeface="DM Sans"/>
              <a:buNone/>
              <a:defRPr>
                <a:latin typeface="DM Sans"/>
                <a:ea typeface="DM Sans"/>
                <a:cs typeface="DM Sans"/>
                <a:sym typeface="DM Sans"/>
              </a:defRPr>
            </a:lvl2pPr>
            <a:lvl3pPr lvl="2">
              <a:spcBef>
                <a:spcPts val="0"/>
              </a:spcBef>
              <a:spcAft>
                <a:spcPts val="0"/>
              </a:spcAft>
              <a:buSzPts val="1400"/>
              <a:buFont typeface="DM Sans"/>
              <a:buNone/>
              <a:defRPr>
                <a:latin typeface="DM Sans"/>
                <a:ea typeface="DM Sans"/>
                <a:cs typeface="DM Sans"/>
                <a:sym typeface="DM Sans"/>
              </a:defRPr>
            </a:lvl3pPr>
            <a:lvl4pPr lvl="3">
              <a:spcBef>
                <a:spcPts val="0"/>
              </a:spcBef>
              <a:spcAft>
                <a:spcPts val="0"/>
              </a:spcAft>
              <a:buSzPts val="1400"/>
              <a:buFont typeface="DM Sans"/>
              <a:buNone/>
              <a:defRPr>
                <a:latin typeface="DM Sans"/>
                <a:ea typeface="DM Sans"/>
                <a:cs typeface="DM Sans"/>
                <a:sym typeface="DM Sans"/>
              </a:defRPr>
            </a:lvl4pPr>
            <a:lvl5pPr lvl="4">
              <a:spcBef>
                <a:spcPts val="0"/>
              </a:spcBef>
              <a:spcAft>
                <a:spcPts val="0"/>
              </a:spcAft>
              <a:buSzPts val="1400"/>
              <a:buFont typeface="DM Sans"/>
              <a:buNone/>
              <a:defRPr>
                <a:latin typeface="DM Sans"/>
                <a:ea typeface="DM Sans"/>
                <a:cs typeface="DM Sans"/>
                <a:sym typeface="DM Sans"/>
              </a:defRPr>
            </a:lvl5pPr>
            <a:lvl6pPr lvl="5">
              <a:spcBef>
                <a:spcPts val="0"/>
              </a:spcBef>
              <a:spcAft>
                <a:spcPts val="0"/>
              </a:spcAft>
              <a:buSzPts val="1400"/>
              <a:buFont typeface="DM Sans"/>
              <a:buNone/>
              <a:defRPr>
                <a:latin typeface="DM Sans"/>
                <a:ea typeface="DM Sans"/>
                <a:cs typeface="DM Sans"/>
                <a:sym typeface="DM Sans"/>
              </a:defRPr>
            </a:lvl6pPr>
            <a:lvl7pPr lvl="6">
              <a:spcBef>
                <a:spcPts val="0"/>
              </a:spcBef>
              <a:spcAft>
                <a:spcPts val="0"/>
              </a:spcAft>
              <a:buSzPts val="1400"/>
              <a:buFont typeface="DM Sans"/>
              <a:buNone/>
              <a:defRPr>
                <a:latin typeface="DM Sans"/>
                <a:ea typeface="DM Sans"/>
                <a:cs typeface="DM Sans"/>
                <a:sym typeface="DM Sans"/>
              </a:defRPr>
            </a:lvl7pPr>
            <a:lvl8pPr lvl="7">
              <a:spcBef>
                <a:spcPts val="0"/>
              </a:spcBef>
              <a:spcAft>
                <a:spcPts val="0"/>
              </a:spcAft>
              <a:buSzPts val="1400"/>
              <a:buFont typeface="DM Sans"/>
              <a:buNone/>
              <a:defRPr>
                <a:latin typeface="DM Sans"/>
                <a:ea typeface="DM Sans"/>
                <a:cs typeface="DM Sans"/>
                <a:sym typeface="DM Sans"/>
              </a:defRPr>
            </a:lvl8pPr>
            <a:lvl9pPr lvl="8">
              <a:spcBef>
                <a:spcPts val="0"/>
              </a:spcBef>
              <a:spcAft>
                <a:spcPts val="0"/>
              </a:spcAft>
              <a:buSzPts val="1400"/>
              <a:buFont typeface="DM Sans"/>
              <a:buNone/>
              <a:defRPr>
                <a:latin typeface="DM Sans"/>
                <a:ea typeface="DM Sans"/>
                <a:cs typeface="DM Sans"/>
                <a:sym typeface="DM Sans"/>
              </a:defRPr>
            </a:lvl9pPr>
          </a:lstStyle>
          <a:p/>
        </p:txBody>
      </p:sp>
      <p:sp>
        <p:nvSpPr>
          <p:cNvPr id="599" name="Google Shape;599;p67"/>
          <p:cNvSpPr txBox="1"/>
          <p:nvPr>
            <p:ph type="title"/>
          </p:nvPr>
        </p:nvSpPr>
        <p:spPr>
          <a:xfrm>
            <a:off x="3154650" y="1801500"/>
            <a:ext cx="5622000" cy="2832000"/>
          </a:xfrm>
          <a:prstGeom prst="rect">
            <a:avLst/>
          </a:prstGeom>
        </p:spPr>
        <p:txBody>
          <a:bodyPr anchorCtr="0" anchor="b" bIns="0" lIns="0" spcFirstLastPara="1" rIns="0" wrap="square" tIns="0">
            <a:noAutofit/>
          </a:bodyPr>
          <a:lstStyle>
            <a:lvl1pPr lvl="0">
              <a:lnSpc>
                <a:spcPct val="90000"/>
              </a:lnSpc>
              <a:spcBef>
                <a:spcPts val="0"/>
              </a:spcBef>
              <a:spcAft>
                <a:spcPts val="0"/>
              </a:spcAft>
              <a:buNone/>
              <a:defRPr sz="2800"/>
            </a:lvl1pPr>
            <a:lvl2pPr lvl="1">
              <a:lnSpc>
                <a:spcPct val="90000"/>
              </a:lnSpc>
              <a:spcBef>
                <a:spcPts val="0"/>
              </a:spcBef>
              <a:spcAft>
                <a:spcPts val="0"/>
              </a:spcAft>
              <a:buNone/>
              <a:defRPr sz="2800"/>
            </a:lvl2pPr>
            <a:lvl3pPr lvl="2">
              <a:lnSpc>
                <a:spcPct val="90000"/>
              </a:lnSpc>
              <a:spcBef>
                <a:spcPts val="0"/>
              </a:spcBef>
              <a:spcAft>
                <a:spcPts val="0"/>
              </a:spcAft>
              <a:buNone/>
              <a:defRPr sz="2800"/>
            </a:lvl3pPr>
            <a:lvl4pPr lvl="3">
              <a:lnSpc>
                <a:spcPct val="90000"/>
              </a:lnSpc>
              <a:spcBef>
                <a:spcPts val="0"/>
              </a:spcBef>
              <a:spcAft>
                <a:spcPts val="0"/>
              </a:spcAft>
              <a:buNone/>
              <a:defRPr sz="2800"/>
            </a:lvl4pPr>
            <a:lvl5pPr lvl="4">
              <a:lnSpc>
                <a:spcPct val="90000"/>
              </a:lnSpc>
              <a:spcBef>
                <a:spcPts val="0"/>
              </a:spcBef>
              <a:spcAft>
                <a:spcPts val="0"/>
              </a:spcAft>
              <a:buNone/>
              <a:defRPr sz="2800"/>
            </a:lvl5pPr>
            <a:lvl6pPr lvl="5">
              <a:lnSpc>
                <a:spcPct val="90000"/>
              </a:lnSpc>
              <a:spcBef>
                <a:spcPts val="0"/>
              </a:spcBef>
              <a:spcAft>
                <a:spcPts val="0"/>
              </a:spcAft>
              <a:buNone/>
              <a:defRPr sz="2800"/>
            </a:lvl6pPr>
            <a:lvl7pPr lvl="6">
              <a:lnSpc>
                <a:spcPct val="90000"/>
              </a:lnSpc>
              <a:spcBef>
                <a:spcPts val="0"/>
              </a:spcBef>
              <a:spcAft>
                <a:spcPts val="0"/>
              </a:spcAft>
              <a:buNone/>
              <a:defRPr sz="2800"/>
            </a:lvl7pPr>
            <a:lvl8pPr lvl="7">
              <a:lnSpc>
                <a:spcPct val="90000"/>
              </a:lnSpc>
              <a:spcBef>
                <a:spcPts val="0"/>
              </a:spcBef>
              <a:spcAft>
                <a:spcPts val="0"/>
              </a:spcAft>
              <a:buNone/>
              <a:defRPr sz="2800"/>
            </a:lvl8pPr>
            <a:lvl9pPr lvl="8">
              <a:lnSpc>
                <a:spcPct val="90000"/>
              </a:lnSpc>
              <a:spcBef>
                <a:spcPts val="0"/>
              </a:spcBef>
              <a:spcAft>
                <a:spcPts val="0"/>
              </a:spcAft>
              <a:buNone/>
              <a:defRPr sz="2800"/>
            </a:lvl9pPr>
          </a:lstStyle>
          <a:p/>
        </p:txBody>
      </p:sp>
      <p:sp>
        <p:nvSpPr>
          <p:cNvPr id="600" name="Google Shape;600;p67"/>
          <p:cNvSpPr/>
          <p:nvPr>
            <p:ph idx="3" type="pic"/>
          </p:nvPr>
        </p:nvSpPr>
        <p:spPr>
          <a:xfrm>
            <a:off x="361975" y="1066100"/>
            <a:ext cx="1967700" cy="1311600"/>
          </a:xfrm>
          <a:prstGeom prst="rect">
            <a:avLst/>
          </a:prstGeom>
          <a:noFill/>
          <a:ln>
            <a:noFill/>
          </a:ln>
        </p:spPr>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section header">
  <p:cSld name="CUSTOM_2_1_2_1_2">
    <p:bg>
      <p:bgPr>
        <a:solidFill>
          <a:schemeClr val="lt1"/>
        </a:solidFill>
      </p:bgPr>
    </p:bg>
    <p:spTree>
      <p:nvGrpSpPr>
        <p:cNvPr id="601" name="Shape 601"/>
        <p:cNvGrpSpPr/>
        <p:nvPr/>
      </p:nvGrpSpPr>
      <p:grpSpPr>
        <a:xfrm>
          <a:off x="0" y="0"/>
          <a:ext cx="0" cy="0"/>
          <a:chOff x="0" y="0"/>
          <a:chExt cx="0" cy="0"/>
        </a:xfrm>
      </p:grpSpPr>
      <p:sp>
        <p:nvSpPr>
          <p:cNvPr id="602" name="Google Shape;602;p68"/>
          <p:cNvSpPr/>
          <p:nvPr>
            <p:ph idx="2" type="pic"/>
          </p:nvPr>
        </p:nvSpPr>
        <p:spPr>
          <a:xfrm>
            <a:off x="361975" y="781775"/>
            <a:ext cx="2872800" cy="3783300"/>
          </a:xfrm>
          <a:prstGeom prst="rect">
            <a:avLst/>
          </a:prstGeom>
          <a:noFill/>
          <a:ln>
            <a:noFill/>
          </a:ln>
        </p:spPr>
      </p:sp>
      <p:sp>
        <p:nvSpPr>
          <p:cNvPr id="603" name="Google Shape;603;p68"/>
          <p:cNvSpPr txBox="1"/>
          <p:nvPr>
            <p:ph idx="12" type="sldNum"/>
          </p:nvPr>
        </p:nvSpPr>
        <p:spPr>
          <a:xfrm>
            <a:off x="8227975" y="217725"/>
            <a:ext cx="548700" cy="234000"/>
          </a:xfrm>
          <a:prstGeom prst="rect">
            <a:avLst/>
          </a:prstGeom>
          <a:noFill/>
          <a:ln>
            <a:noFill/>
          </a:ln>
        </p:spPr>
        <p:txBody>
          <a:bodyPr anchorCtr="0" anchor="ctr" bIns="91425" lIns="0" spcFirstLastPara="1" rIns="0" wrap="square" tIns="91425">
            <a:noAutofit/>
          </a:bodyPr>
          <a:lstStyle>
            <a:lvl1pPr lvl="0" algn="r">
              <a:buNone/>
              <a:defRPr sz="700">
                <a:solidFill>
                  <a:schemeClr val="dk1"/>
                </a:solidFill>
                <a:latin typeface="DM Sans"/>
                <a:ea typeface="DM Sans"/>
                <a:cs typeface="DM Sans"/>
                <a:sym typeface="DM Sans"/>
              </a:defRPr>
            </a:lvl1pPr>
            <a:lvl2pPr lvl="1" algn="r">
              <a:buNone/>
              <a:defRPr sz="700">
                <a:solidFill>
                  <a:schemeClr val="dk1"/>
                </a:solidFill>
                <a:latin typeface="DM Sans"/>
                <a:ea typeface="DM Sans"/>
                <a:cs typeface="DM Sans"/>
                <a:sym typeface="DM Sans"/>
              </a:defRPr>
            </a:lvl2pPr>
            <a:lvl3pPr lvl="2" algn="r">
              <a:buNone/>
              <a:defRPr sz="700">
                <a:solidFill>
                  <a:schemeClr val="dk1"/>
                </a:solidFill>
                <a:latin typeface="DM Sans"/>
                <a:ea typeface="DM Sans"/>
                <a:cs typeface="DM Sans"/>
                <a:sym typeface="DM Sans"/>
              </a:defRPr>
            </a:lvl3pPr>
            <a:lvl4pPr lvl="3" algn="r">
              <a:buNone/>
              <a:defRPr sz="700">
                <a:solidFill>
                  <a:schemeClr val="dk1"/>
                </a:solidFill>
                <a:latin typeface="DM Sans"/>
                <a:ea typeface="DM Sans"/>
                <a:cs typeface="DM Sans"/>
                <a:sym typeface="DM Sans"/>
              </a:defRPr>
            </a:lvl4pPr>
            <a:lvl5pPr lvl="4" algn="r">
              <a:buNone/>
              <a:defRPr sz="700">
                <a:solidFill>
                  <a:schemeClr val="dk1"/>
                </a:solidFill>
                <a:latin typeface="DM Sans"/>
                <a:ea typeface="DM Sans"/>
                <a:cs typeface="DM Sans"/>
                <a:sym typeface="DM Sans"/>
              </a:defRPr>
            </a:lvl5pPr>
            <a:lvl6pPr lvl="5" algn="r">
              <a:buNone/>
              <a:defRPr sz="700">
                <a:solidFill>
                  <a:schemeClr val="dk1"/>
                </a:solidFill>
                <a:latin typeface="DM Sans"/>
                <a:ea typeface="DM Sans"/>
                <a:cs typeface="DM Sans"/>
                <a:sym typeface="DM Sans"/>
              </a:defRPr>
            </a:lvl6pPr>
            <a:lvl7pPr lvl="6" algn="r">
              <a:buNone/>
              <a:defRPr sz="700">
                <a:solidFill>
                  <a:schemeClr val="dk1"/>
                </a:solidFill>
                <a:latin typeface="DM Sans"/>
                <a:ea typeface="DM Sans"/>
                <a:cs typeface="DM Sans"/>
                <a:sym typeface="DM Sans"/>
              </a:defRPr>
            </a:lvl7pPr>
            <a:lvl8pPr lvl="7" algn="r">
              <a:buNone/>
              <a:defRPr sz="700">
                <a:solidFill>
                  <a:schemeClr val="dk1"/>
                </a:solidFill>
                <a:latin typeface="DM Sans"/>
                <a:ea typeface="DM Sans"/>
                <a:cs typeface="DM Sans"/>
                <a:sym typeface="DM Sans"/>
              </a:defRPr>
            </a:lvl8pPr>
            <a:lvl9pPr lvl="8" algn="r">
              <a:buNone/>
              <a:defRPr sz="700">
                <a:solidFill>
                  <a:schemeClr val="dk1"/>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604" name="Google Shape;604;p68"/>
          <p:cNvSpPr txBox="1"/>
          <p:nvPr>
            <p:ph idx="1" type="subTitle"/>
          </p:nvPr>
        </p:nvSpPr>
        <p:spPr>
          <a:xfrm>
            <a:off x="361975" y="217725"/>
            <a:ext cx="4163100" cy="237600"/>
          </a:xfrm>
          <a:prstGeom prst="rect">
            <a:avLst/>
          </a:prstGeom>
        </p:spPr>
        <p:txBody>
          <a:bodyPr anchorCtr="0" anchor="ctr" bIns="0" lIns="0" spcFirstLastPara="1" rIns="0" wrap="square" tIns="0">
            <a:noAutofit/>
          </a:bodyPr>
          <a:lstStyle>
            <a:lvl1pPr lvl="0">
              <a:spcBef>
                <a:spcPts val="0"/>
              </a:spcBef>
              <a:spcAft>
                <a:spcPts val="0"/>
              </a:spcAft>
              <a:buClr>
                <a:schemeClr val="dk1"/>
              </a:buClr>
              <a:buSzPts val="700"/>
              <a:buFont typeface="DM Sans"/>
              <a:buNone/>
              <a:defRPr sz="700">
                <a:solidFill>
                  <a:schemeClr val="dk1"/>
                </a:solidFill>
                <a:latin typeface="DM Sans"/>
                <a:ea typeface="DM Sans"/>
                <a:cs typeface="DM Sans"/>
                <a:sym typeface="DM Sans"/>
              </a:defRPr>
            </a:lvl1pPr>
            <a:lvl2pPr lvl="1">
              <a:spcBef>
                <a:spcPts val="0"/>
              </a:spcBef>
              <a:spcAft>
                <a:spcPts val="0"/>
              </a:spcAft>
              <a:buClr>
                <a:schemeClr val="dk1"/>
              </a:buClr>
              <a:buSzPts val="1400"/>
              <a:buNone/>
              <a:defRPr>
                <a:solidFill>
                  <a:schemeClr val="dk1"/>
                </a:solidFill>
              </a:defRPr>
            </a:lvl2pPr>
            <a:lvl3pPr lvl="2">
              <a:spcBef>
                <a:spcPts val="0"/>
              </a:spcBef>
              <a:spcAft>
                <a:spcPts val="0"/>
              </a:spcAft>
              <a:buClr>
                <a:schemeClr val="dk1"/>
              </a:buClr>
              <a:buSzPts val="1400"/>
              <a:buNone/>
              <a:defRPr>
                <a:solidFill>
                  <a:schemeClr val="dk1"/>
                </a:solidFill>
              </a:defRPr>
            </a:lvl3pPr>
            <a:lvl4pPr lvl="3">
              <a:spcBef>
                <a:spcPts val="0"/>
              </a:spcBef>
              <a:spcAft>
                <a:spcPts val="0"/>
              </a:spcAft>
              <a:buClr>
                <a:schemeClr val="dk1"/>
              </a:buClr>
              <a:buSzPts val="1400"/>
              <a:buNone/>
              <a:defRPr>
                <a:solidFill>
                  <a:schemeClr val="dk1"/>
                </a:solidFill>
              </a:defRPr>
            </a:lvl4pPr>
            <a:lvl5pPr lvl="4">
              <a:spcBef>
                <a:spcPts val="0"/>
              </a:spcBef>
              <a:spcAft>
                <a:spcPts val="0"/>
              </a:spcAft>
              <a:buClr>
                <a:schemeClr val="dk1"/>
              </a:buClr>
              <a:buSzPts val="1400"/>
              <a:buNone/>
              <a:defRPr>
                <a:solidFill>
                  <a:schemeClr val="dk1"/>
                </a:solidFill>
              </a:defRPr>
            </a:lvl5pPr>
            <a:lvl6pPr lvl="5">
              <a:spcBef>
                <a:spcPts val="0"/>
              </a:spcBef>
              <a:spcAft>
                <a:spcPts val="0"/>
              </a:spcAft>
              <a:buClr>
                <a:schemeClr val="dk1"/>
              </a:buClr>
              <a:buSzPts val="1400"/>
              <a:buNone/>
              <a:defRPr>
                <a:solidFill>
                  <a:schemeClr val="dk1"/>
                </a:solidFill>
              </a:defRPr>
            </a:lvl6pPr>
            <a:lvl7pPr lvl="6">
              <a:spcBef>
                <a:spcPts val="0"/>
              </a:spcBef>
              <a:spcAft>
                <a:spcPts val="0"/>
              </a:spcAft>
              <a:buClr>
                <a:schemeClr val="dk1"/>
              </a:buClr>
              <a:buSzPts val="1400"/>
              <a:buNone/>
              <a:defRPr>
                <a:solidFill>
                  <a:schemeClr val="dk1"/>
                </a:solidFill>
              </a:defRPr>
            </a:lvl7pPr>
            <a:lvl8pPr lvl="7">
              <a:spcBef>
                <a:spcPts val="0"/>
              </a:spcBef>
              <a:spcAft>
                <a:spcPts val="0"/>
              </a:spcAft>
              <a:buClr>
                <a:schemeClr val="dk1"/>
              </a:buClr>
              <a:buSzPts val="1400"/>
              <a:buNone/>
              <a:defRPr>
                <a:solidFill>
                  <a:schemeClr val="dk1"/>
                </a:solidFill>
              </a:defRPr>
            </a:lvl8pPr>
            <a:lvl9pPr lvl="8">
              <a:spcBef>
                <a:spcPts val="0"/>
              </a:spcBef>
              <a:spcAft>
                <a:spcPts val="0"/>
              </a:spcAft>
              <a:buClr>
                <a:schemeClr val="dk1"/>
              </a:buClr>
              <a:buSzPts val="1400"/>
              <a:buNone/>
              <a:defRPr>
                <a:solidFill>
                  <a:schemeClr val="dk1"/>
                </a:solidFill>
              </a:defRPr>
            </a:lvl9pPr>
          </a:lstStyle>
          <a:p/>
        </p:txBody>
      </p:sp>
      <p:sp>
        <p:nvSpPr>
          <p:cNvPr id="605" name="Google Shape;605;p68"/>
          <p:cNvSpPr txBox="1"/>
          <p:nvPr>
            <p:ph idx="3" type="subTitle"/>
          </p:nvPr>
        </p:nvSpPr>
        <p:spPr>
          <a:xfrm>
            <a:off x="3657600" y="1051772"/>
            <a:ext cx="4163100" cy="138600"/>
          </a:xfrm>
          <a:prstGeom prst="rect">
            <a:avLst/>
          </a:prstGeom>
        </p:spPr>
        <p:txBody>
          <a:bodyPr anchorCtr="0" anchor="b" bIns="0" lIns="0" spcFirstLastPara="1" rIns="0" wrap="square" tIns="0">
            <a:spAutoFit/>
          </a:bodyPr>
          <a:lstStyle>
            <a:lvl1pPr lvl="0">
              <a:spcBef>
                <a:spcPts val="0"/>
              </a:spcBef>
              <a:spcAft>
                <a:spcPts val="0"/>
              </a:spcAft>
              <a:buClr>
                <a:schemeClr val="dk1"/>
              </a:buClr>
              <a:buSzPts val="1000"/>
              <a:buFont typeface="DM Sans"/>
              <a:buNone/>
              <a:defRPr sz="1000">
                <a:solidFill>
                  <a:schemeClr val="dk1"/>
                </a:solidFill>
                <a:latin typeface="DM Sans"/>
                <a:ea typeface="DM Sans"/>
                <a:cs typeface="DM Sans"/>
                <a:sym typeface="DM Sans"/>
              </a:defRPr>
            </a:lvl1pPr>
            <a:lvl2pPr lvl="1">
              <a:spcBef>
                <a:spcPts val="0"/>
              </a:spcBef>
              <a:spcAft>
                <a:spcPts val="0"/>
              </a:spcAft>
              <a:buClr>
                <a:schemeClr val="dk1"/>
              </a:buClr>
              <a:buSzPts val="1400"/>
              <a:buFont typeface="DM Sans"/>
              <a:buNone/>
              <a:defRPr>
                <a:solidFill>
                  <a:schemeClr val="dk1"/>
                </a:solidFill>
                <a:latin typeface="DM Sans"/>
                <a:ea typeface="DM Sans"/>
                <a:cs typeface="DM Sans"/>
                <a:sym typeface="DM Sans"/>
              </a:defRPr>
            </a:lvl2pPr>
            <a:lvl3pPr lvl="2">
              <a:spcBef>
                <a:spcPts val="0"/>
              </a:spcBef>
              <a:spcAft>
                <a:spcPts val="0"/>
              </a:spcAft>
              <a:buClr>
                <a:schemeClr val="dk1"/>
              </a:buClr>
              <a:buSzPts val="1400"/>
              <a:buFont typeface="DM Sans"/>
              <a:buNone/>
              <a:defRPr>
                <a:solidFill>
                  <a:schemeClr val="dk1"/>
                </a:solidFill>
                <a:latin typeface="DM Sans"/>
                <a:ea typeface="DM Sans"/>
                <a:cs typeface="DM Sans"/>
                <a:sym typeface="DM Sans"/>
              </a:defRPr>
            </a:lvl3pPr>
            <a:lvl4pPr lvl="3">
              <a:spcBef>
                <a:spcPts val="0"/>
              </a:spcBef>
              <a:spcAft>
                <a:spcPts val="0"/>
              </a:spcAft>
              <a:buClr>
                <a:schemeClr val="dk1"/>
              </a:buClr>
              <a:buSzPts val="1400"/>
              <a:buFont typeface="DM Sans"/>
              <a:buNone/>
              <a:defRPr>
                <a:solidFill>
                  <a:schemeClr val="dk1"/>
                </a:solidFill>
                <a:latin typeface="DM Sans"/>
                <a:ea typeface="DM Sans"/>
                <a:cs typeface="DM Sans"/>
                <a:sym typeface="DM Sans"/>
              </a:defRPr>
            </a:lvl4pPr>
            <a:lvl5pPr lvl="4">
              <a:spcBef>
                <a:spcPts val="0"/>
              </a:spcBef>
              <a:spcAft>
                <a:spcPts val="0"/>
              </a:spcAft>
              <a:buClr>
                <a:schemeClr val="dk1"/>
              </a:buClr>
              <a:buSzPts val="1400"/>
              <a:buFont typeface="DM Sans"/>
              <a:buNone/>
              <a:defRPr>
                <a:solidFill>
                  <a:schemeClr val="dk1"/>
                </a:solidFill>
                <a:latin typeface="DM Sans"/>
                <a:ea typeface="DM Sans"/>
                <a:cs typeface="DM Sans"/>
                <a:sym typeface="DM Sans"/>
              </a:defRPr>
            </a:lvl5pPr>
            <a:lvl6pPr lvl="5">
              <a:spcBef>
                <a:spcPts val="0"/>
              </a:spcBef>
              <a:spcAft>
                <a:spcPts val="0"/>
              </a:spcAft>
              <a:buClr>
                <a:schemeClr val="dk1"/>
              </a:buClr>
              <a:buSzPts val="1400"/>
              <a:buFont typeface="DM Sans"/>
              <a:buNone/>
              <a:defRPr>
                <a:solidFill>
                  <a:schemeClr val="dk1"/>
                </a:solidFill>
                <a:latin typeface="DM Sans"/>
                <a:ea typeface="DM Sans"/>
                <a:cs typeface="DM Sans"/>
                <a:sym typeface="DM Sans"/>
              </a:defRPr>
            </a:lvl6pPr>
            <a:lvl7pPr lvl="6">
              <a:spcBef>
                <a:spcPts val="0"/>
              </a:spcBef>
              <a:spcAft>
                <a:spcPts val="0"/>
              </a:spcAft>
              <a:buClr>
                <a:schemeClr val="dk1"/>
              </a:buClr>
              <a:buSzPts val="1400"/>
              <a:buFont typeface="DM Sans"/>
              <a:buNone/>
              <a:defRPr>
                <a:solidFill>
                  <a:schemeClr val="dk1"/>
                </a:solidFill>
                <a:latin typeface="DM Sans"/>
                <a:ea typeface="DM Sans"/>
                <a:cs typeface="DM Sans"/>
                <a:sym typeface="DM Sans"/>
              </a:defRPr>
            </a:lvl7pPr>
            <a:lvl8pPr lvl="7">
              <a:spcBef>
                <a:spcPts val="0"/>
              </a:spcBef>
              <a:spcAft>
                <a:spcPts val="0"/>
              </a:spcAft>
              <a:buClr>
                <a:schemeClr val="dk1"/>
              </a:buClr>
              <a:buSzPts val="1400"/>
              <a:buFont typeface="DM Sans"/>
              <a:buNone/>
              <a:defRPr>
                <a:solidFill>
                  <a:schemeClr val="dk1"/>
                </a:solidFill>
                <a:latin typeface="DM Sans"/>
                <a:ea typeface="DM Sans"/>
                <a:cs typeface="DM Sans"/>
                <a:sym typeface="DM Sans"/>
              </a:defRPr>
            </a:lvl8pPr>
            <a:lvl9pPr lvl="8">
              <a:spcBef>
                <a:spcPts val="0"/>
              </a:spcBef>
              <a:spcAft>
                <a:spcPts val="0"/>
              </a:spcAft>
              <a:buClr>
                <a:schemeClr val="dk1"/>
              </a:buClr>
              <a:buSzPts val="1400"/>
              <a:buFont typeface="DM Sans"/>
              <a:buNone/>
              <a:defRPr>
                <a:solidFill>
                  <a:schemeClr val="dk1"/>
                </a:solidFill>
                <a:latin typeface="DM Sans"/>
                <a:ea typeface="DM Sans"/>
                <a:cs typeface="DM Sans"/>
                <a:sym typeface="DM Sans"/>
              </a:defRPr>
            </a:lvl9pPr>
          </a:lstStyle>
          <a:p/>
        </p:txBody>
      </p:sp>
      <p:sp>
        <p:nvSpPr>
          <p:cNvPr id="606" name="Google Shape;606;p68"/>
          <p:cNvSpPr txBox="1"/>
          <p:nvPr>
            <p:ph type="title"/>
          </p:nvPr>
        </p:nvSpPr>
        <p:spPr>
          <a:xfrm>
            <a:off x="3657600" y="1555450"/>
            <a:ext cx="5622000" cy="1750500"/>
          </a:xfrm>
          <a:prstGeom prst="rect">
            <a:avLst/>
          </a:prstGeom>
        </p:spPr>
        <p:txBody>
          <a:bodyPr anchorCtr="0" anchor="b" bIns="0" lIns="0" spcFirstLastPara="1" rIns="0" wrap="square" tIns="0">
            <a:noAutofit/>
          </a:bodyPr>
          <a:lstStyle>
            <a:lvl1pPr lvl="0">
              <a:lnSpc>
                <a:spcPct val="90000"/>
              </a:lnSpc>
              <a:spcBef>
                <a:spcPts val="0"/>
              </a:spcBef>
              <a:spcAft>
                <a:spcPts val="0"/>
              </a:spcAft>
              <a:buNone/>
              <a:defRPr sz="2800">
                <a:solidFill>
                  <a:schemeClr val="dk1"/>
                </a:solidFill>
              </a:defRPr>
            </a:lvl1pPr>
            <a:lvl2pPr lvl="1">
              <a:lnSpc>
                <a:spcPct val="90000"/>
              </a:lnSpc>
              <a:spcBef>
                <a:spcPts val="0"/>
              </a:spcBef>
              <a:spcAft>
                <a:spcPts val="0"/>
              </a:spcAft>
              <a:buNone/>
              <a:defRPr sz="2800">
                <a:solidFill>
                  <a:schemeClr val="dk1"/>
                </a:solidFill>
              </a:defRPr>
            </a:lvl2pPr>
            <a:lvl3pPr lvl="2">
              <a:lnSpc>
                <a:spcPct val="90000"/>
              </a:lnSpc>
              <a:spcBef>
                <a:spcPts val="0"/>
              </a:spcBef>
              <a:spcAft>
                <a:spcPts val="0"/>
              </a:spcAft>
              <a:buNone/>
              <a:defRPr sz="2800">
                <a:solidFill>
                  <a:schemeClr val="dk1"/>
                </a:solidFill>
              </a:defRPr>
            </a:lvl3pPr>
            <a:lvl4pPr lvl="3">
              <a:lnSpc>
                <a:spcPct val="90000"/>
              </a:lnSpc>
              <a:spcBef>
                <a:spcPts val="0"/>
              </a:spcBef>
              <a:spcAft>
                <a:spcPts val="0"/>
              </a:spcAft>
              <a:buNone/>
              <a:defRPr sz="2800">
                <a:solidFill>
                  <a:schemeClr val="dk1"/>
                </a:solidFill>
              </a:defRPr>
            </a:lvl4pPr>
            <a:lvl5pPr lvl="4">
              <a:lnSpc>
                <a:spcPct val="90000"/>
              </a:lnSpc>
              <a:spcBef>
                <a:spcPts val="0"/>
              </a:spcBef>
              <a:spcAft>
                <a:spcPts val="0"/>
              </a:spcAft>
              <a:buNone/>
              <a:defRPr sz="2800">
                <a:solidFill>
                  <a:schemeClr val="dk1"/>
                </a:solidFill>
              </a:defRPr>
            </a:lvl5pPr>
            <a:lvl6pPr lvl="5">
              <a:lnSpc>
                <a:spcPct val="90000"/>
              </a:lnSpc>
              <a:spcBef>
                <a:spcPts val="0"/>
              </a:spcBef>
              <a:spcAft>
                <a:spcPts val="0"/>
              </a:spcAft>
              <a:buNone/>
              <a:defRPr sz="2800">
                <a:solidFill>
                  <a:schemeClr val="dk1"/>
                </a:solidFill>
              </a:defRPr>
            </a:lvl6pPr>
            <a:lvl7pPr lvl="6">
              <a:lnSpc>
                <a:spcPct val="90000"/>
              </a:lnSpc>
              <a:spcBef>
                <a:spcPts val="0"/>
              </a:spcBef>
              <a:spcAft>
                <a:spcPts val="0"/>
              </a:spcAft>
              <a:buNone/>
              <a:defRPr sz="2800">
                <a:solidFill>
                  <a:schemeClr val="dk1"/>
                </a:solidFill>
              </a:defRPr>
            </a:lvl7pPr>
            <a:lvl8pPr lvl="7">
              <a:lnSpc>
                <a:spcPct val="90000"/>
              </a:lnSpc>
              <a:spcBef>
                <a:spcPts val="0"/>
              </a:spcBef>
              <a:spcAft>
                <a:spcPts val="0"/>
              </a:spcAft>
              <a:buNone/>
              <a:defRPr sz="2800">
                <a:solidFill>
                  <a:schemeClr val="dk1"/>
                </a:solidFill>
              </a:defRPr>
            </a:lvl8pPr>
            <a:lvl9pPr lvl="8">
              <a:lnSpc>
                <a:spcPct val="90000"/>
              </a:lnSpc>
              <a:spcBef>
                <a:spcPts val="0"/>
              </a:spcBef>
              <a:spcAft>
                <a:spcPts val="0"/>
              </a:spcAft>
              <a:buNone/>
              <a:defRPr sz="2800">
                <a:solidFill>
                  <a:schemeClr val="dk1"/>
                </a:solidFill>
              </a:defRPr>
            </a:lvl9pPr>
          </a:lstStyle>
          <a:p/>
        </p:txBody>
      </p:sp>
      <p:sp>
        <p:nvSpPr>
          <p:cNvPr id="607" name="Google Shape;607;p68"/>
          <p:cNvSpPr txBox="1"/>
          <p:nvPr>
            <p:ph idx="4" type="body"/>
          </p:nvPr>
        </p:nvSpPr>
        <p:spPr>
          <a:xfrm>
            <a:off x="3657600" y="3556575"/>
            <a:ext cx="3554400" cy="1029300"/>
          </a:xfrm>
          <a:prstGeom prst="rect">
            <a:avLst/>
          </a:prstGeom>
        </p:spPr>
        <p:txBody>
          <a:bodyPr anchorCtr="0" anchor="b" bIns="0" lIns="0" spcFirstLastPara="1" rIns="0" wrap="square" tIns="0">
            <a:spAutoFit/>
          </a:bodyPr>
          <a:lstStyle>
            <a:lvl1pPr indent="-292100" lvl="0" marL="457200">
              <a:spcBef>
                <a:spcPts val="0"/>
              </a:spcBef>
              <a:spcAft>
                <a:spcPts val="0"/>
              </a:spcAft>
              <a:buClr>
                <a:schemeClr val="dk1"/>
              </a:buClr>
              <a:buSzPts val="1000"/>
              <a:buFont typeface="DM Sans Light"/>
              <a:buChar char="●"/>
              <a:defRPr sz="1000">
                <a:solidFill>
                  <a:schemeClr val="dk1"/>
                </a:solidFill>
                <a:latin typeface="DM Sans Light"/>
                <a:ea typeface="DM Sans Light"/>
                <a:cs typeface="DM Sans Light"/>
                <a:sym typeface="DM Sans Light"/>
              </a:defRPr>
            </a:lvl1pPr>
            <a:lvl2pPr indent="-292100" lvl="1" marL="914400">
              <a:spcBef>
                <a:spcPts val="800"/>
              </a:spcBef>
              <a:spcAft>
                <a:spcPts val="0"/>
              </a:spcAft>
              <a:buClr>
                <a:schemeClr val="dk1"/>
              </a:buClr>
              <a:buSzPts val="1000"/>
              <a:buFont typeface="DM Sans Light"/>
              <a:buChar char="○"/>
              <a:defRPr sz="1000">
                <a:solidFill>
                  <a:schemeClr val="dk1"/>
                </a:solidFill>
                <a:latin typeface="DM Sans Light"/>
                <a:ea typeface="DM Sans Light"/>
                <a:cs typeface="DM Sans Light"/>
                <a:sym typeface="DM Sans Light"/>
              </a:defRPr>
            </a:lvl2pPr>
            <a:lvl3pPr indent="-292100" lvl="2" marL="1371600">
              <a:spcBef>
                <a:spcPts val="800"/>
              </a:spcBef>
              <a:spcAft>
                <a:spcPts val="0"/>
              </a:spcAft>
              <a:buClr>
                <a:schemeClr val="dk1"/>
              </a:buClr>
              <a:buSzPts val="1000"/>
              <a:buFont typeface="DM Sans Light"/>
              <a:buChar char="■"/>
              <a:defRPr sz="1000">
                <a:solidFill>
                  <a:schemeClr val="dk1"/>
                </a:solidFill>
                <a:latin typeface="DM Sans Light"/>
                <a:ea typeface="DM Sans Light"/>
                <a:cs typeface="DM Sans Light"/>
                <a:sym typeface="DM Sans Light"/>
              </a:defRPr>
            </a:lvl3pPr>
            <a:lvl4pPr indent="-292100" lvl="3" marL="1828800">
              <a:spcBef>
                <a:spcPts val="800"/>
              </a:spcBef>
              <a:spcAft>
                <a:spcPts val="0"/>
              </a:spcAft>
              <a:buClr>
                <a:schemeClr val="dk1"/>
              </a:buClr>
              <a:buSzPts val="1000"/>
              <a:buFont typeface="DM Sans Light"/>
              <a:buChar char="●"/>
              <a:defRPr sz="1000">
                <a:solidFill>
                  <a:schemeClr val="dk1"/>
                </a:solidFill>
                <a:latin typeface="DM Sans Light"/>
                <a:ea typeface="DM Sans Light"/>
                <a:cs typeface="DM Sans Light"/>
                <a:sym typeface="DM Sans Light"/>
              </a:defRPr>
            </a:lvl4pPr>
            <a:lvl5pPr indent="-292100" lvl="4" marL="2286000">
              <a:spcBef>
                <a:spcPts val="800"/>
              </a:spcBef>
              <a:spcAft>
                <a:spcPts val="0"/>
              </a:spcAft>
              <a:buClr>
                <a:schemeClr val="dk1"/>
              </a:buClr>
              <a:buSzPts val="1000"/>
              <a:buFont typeface="DM Sans Light"/>
              <a:buChar char="○"/>
              <a:defRPr sz="1000">
                <a:solidFill>
                  <a:schemeClr val="dk1"/>
                </a:solidFill>
                <a:latin typeface="DM Sans Light"/>
                <a:ea typeface="DM Sans Light"/>
                <a:cs typeface="DM Sans Light"/>
                <a:sym typeface="DM Sans Light"/>
              </a:defRPr>
            </a:lvl5pPr>
            <a:lvl6pPr indent="-292100" lvl="5" marL="2743200">
              <a:spcBef>
                <a:spcPts val="800"/>
              </a:spcBef>
              <a:spcAft>
                <a:spcPts val="0"/>
              </a:spcAft>
              <a:buClr>
                <a:schemeClr val="dk1"/>
              </a:buClr>
              <a:buSzPts val="1000"/>
              <a:buFont typeface="DM Sans Light"/>
              <a:buChar char="■"/>
              <a:defRPr sz="1000">
                <a:solidFill>
                  <a:schemeClr val="dk1"/>
                </a:solidFill>
                <a:latin typeface="DM Sans Light"/>
                <a:ea typeface="DM Sans Light"/>
                <a:cs typeface="DM Sans Light"/>
                <a:sym typeface="DM Sans Light"/>
              </a:defRPr>
            </a:lvl6pPr>
            <a:lvl7pPr indent="-292100" lvl="6" marL="3200400">
              <a:spcBef>
                <a:spcPts val="800"/>
              </a:spcBef>
              <a:spcAft>
                <a:spcPts val="0"/>
              </a:spcAft>
              <a:buClr>
                <a:schemeClr val="dk1"/>
              </a:buClr>
              <a:buSzPts val="1000"/>
              <a:buFont typeface="DM Sans Light"/>
              <a:buChar char="●"/>
              <a:defRPr sz="1000">
                <a:solidFill>
                  <a:schemeClr val="dk1"/>
                </a:solidFill>
                <a:latin typeface="DM Sans Light"/>
                <a:ea typeface="DM Sans Light"/>
                <a:cs typeface="DM Sans Light"/>
                <a:sym typeface="DM Sans Light"/>
              </a:defRPr>
            </a:lvl7pPr>
            <a:lvl8pPr indent="-292100" lvl="7" marL="3657600">
              <a:spcBef>
                <a:spcPts val="800"/>
              </a:spcBef>
              <a:spcAft>
                <a:spcPts val="0"/>
              </a:spcAft>
              <a:buClr>
                <a:schemeClr val="dk1"/>
              </a:buClr>
              <a:buSzPts val="1000"/>
              <a:buFont typeface="DM Sans Light"/>
              <a:buChar char="○"/>
              <a:defRPr sz="1000">
                <a:solidFill>
                  <a:schemeClr val="dk1"/>
                </a:solidFill>
                <a:latin typeface="DM Sans Light"/>
                <a:ea typeface="DM Sans Light"/>
                <a:cs typeface="DM Sans Light"/>
                <a:sym typeface="DM Sans Light"/>
              </a:defRPr>
            </a:lvl8pPr>
            <a:lvl9pPr indent="-292100" lvl="8" marL="4114800">
              <a:spcBef>
                <a:spcPts val="800"/>
              </a:spcBef>
              <a:spcAft>
                <a:spcPts val="800"/>
              </a:spcAft>
              <a:buClr>
                <a:schemeClr val="dk1"/>
              </a:buClr>
              <a:buSzPts val="1000"/>
              <a:buFont typeface="DM Sans Light"/>
              <a:buChar char="■"/>
              <a:defRPr sz="1000">
                <a:solidFill>
                  <a:schemeClr val="dk1"/>
                </a:solidFill>
                <a:latin typeface="DM Sans Light"/>
                <a:ea typeface="DM Sans Light"/>
                <a:cs typeface="DM Sans Light"/>
                <a:sym typeface="DM Sans Light"/>
              </a:defRPr>
            </a:lvl9pPr>
          </a:lstStyle>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tement with image - Alt 5">
  <p:cSld name="CUSTOM_2_1_2_1_1">
    <p:bg>
      <p:bgPr>
        <a:solidFill>
          <a:schemeClr val="accent2"/>
        </a:solidFill>
      </p:bgPr>
    </p:bg>
    <p:spTree>
      <p:nvGrpSpPr>
        <p:cNvPr id="608" name="Shape 608"/>
        <p:cNvGrpSpPr/>
        <p:nvPr/>
      </p:nvGrpSpPr>
      <p:grpSpPr>
        <a:xfrm>
          <a:off x="0" y="0"/>
          <a:ext cx="0" cy="0"/>
          <a:chOff x="0" y="0"/>
          <a:chExt cx="0" cy="0"/>
        </a:xfrm>
      </p:grpSpPr>
      <p:pic>
        <p:nvPicPr>
          <p:cNvPr descr="The reflective glass facade of a skyscraper. " id="609" name="Google Shape;609;p69"/>
          <p:cNvPicPr preferRelativeResize="0"/>
          <p:nvPr/>
        </p:nvPicPr>
        <p:blipFill rotWithShape="1">
          <a:blip r:embed="rId2">
            <a:alphaModFix amt="14000"/>
          </a:blip>
          <a:srcRect b="15605" l="0" r="0" t="0"/>
          <a:stretch/>
        </p:blipFill>
        <p:spPr>
          <a:xfrm>
            <a:off x="0" y="-8150"/>
            <a:ext cx="9144003" cy="5143501"/>
          </a:xfrm>
          <a:prstGeom prst="rect">
            <a:avLst/>
          </a:prstGeom>
          <a:noFill/>
          <a:ln>
            <a:noFill/>
          </a:ln>
        </p:spPr>
      </p:pic>
      <p:sp>
        <p:nvSpPr>
          <p:cNvPr id="610" name="Google Shape;610;p69"/>
          <p:cNvSpPr txBox="1"/>
          <p:nvPr>
            <p:ph idx="12" type="sldNum"/>
          </p:nvPr>
        </p:nvSpPr>
        <p:spPr>
          <a:xfrm>
            <a:off x="8227975" y="217725"/>
            <a:ext cx="548700" cy="234000"/>
          </a:xfrm>
          <a:prstGeom prst="rect">
            <a:avLst/>
          </a:prstGeom>
          <a:noFill/>
          <a:ln>
            <a:noFill/>
          </a:ln>
        </p:spPr>
        <p:txBody>
          <a:bodyPr anchorCtr="0" anchor="ctr" bIns="91425" lIns="0" spcFirstLastPara="1" rIns="0" wrap="square" tIns="91425">
            <a:noAutofit/>
          </a:bodyPr>
          <a:lstStyle>
            <a:lvl1pPr lvl="0" algn="r">
              <a:buNone/>
              <a:defRPr sz="700">
                <a:solidFill>
                  <a:schemeClr val="lt1"/>
                </a:solidFill>
                <a:latin typeface="DM Sans"/>
                <a:ea typeface="DM Sans"/>
                <a:cs typeface="DM Sans"/>
                <a:sym typeface="DM Sans"/>
              </a:defRPr>
            </a:lvl1pPr>
            <a:lvl2pPr lvl="1" algn="r">
              <a:buNone/>
              <a:defRPr sz="700">
                <a:solidFill>
                  <a:schemeClr val="lt1"/>
                </a:solidFill>
                <a:latin typeface="DM Sans"/>
                <a:ea typeface="DM Sans"/>
                <a:cs typeface="DM Sans"/>
                <a:sym typeface="DM Sans"/>
              </a:defRPr>
            </a:lvl2pPr>
            <a:lvl3pPr lvl="2" algn="r">
              <a:buNone/>
              <a:defRPr sz="700">
                <a:solidFill>
                  <a:schemeClr val="lt1"/>
                </a:solidFill>
                <a:latin typeface="DM Sans"/>
                <a:ea typeface="DM Sans"/>
                <a:cs typeface="DM Sans"/>
                <a:sym typeface="DM Sans"/>
              </a:defRPr>
            </a:lvl3pPr>
            <a:lvl4pPr lvl="3" algn="r">
              <a:buNone/>
              <a:defRPr sz="700">
                <a:solidFill>
                  <a:schemeClr val="lt1"/>
                </a:solidFill>
                <a:latin typeface="DM Sans"/>
                <a:ea typeface="DM Sans"/>
                <a:cs typeface="DM Sans"/>
                <a:sym typeface="DM Sans"/>
              </a:defRPr>
            </a:lvl4pPr>
            <a:lvl5pPr lvl="4" algn="r">
              <a:buNone/>
              <a:defRPr sz="700">
                <a:solidFill>
                  <a:schemeClr val="lt1"/>
                </a:solidFill>
                <a:latin typeface="DM Sans"/>
                <a:ea typeface="DM Sans"/>
                <a:cs typeface="DM Sans"/>
                <a:sym typeface="DM Sans"/>
              </a:defRPr>
            </a:lvl5pPr>
            <a:lvl6pPr lvl="5" algn="r">
              <a:buNone/>
              <a:defRPr sz="700">
                <a:solidFill>
                  <a:schemeClr val="lt1"/>
                </a:solidFill>
                <a:latin typeface="DM Sans"/>
                <a:ea typeface="DM Sans"/>
                <a:cs typeface="DM Sans"/>
                <a:sym typeface="DM Sans"/>
              </a:defRPr>
            </a:lvl6pPr>
            <a:lvl7pPr lvl="6" algn="r">
              <a:buNone/>
              <a:defRPr sz="700">
                <a:solidFill>
                  <a:schemeClr val="lt1"/>
                </a:solidFill>
                <a:latin typeface="DM Sans"/>
                <a:ea typeface="DM Sans"/>
                <a:cs typeface="DM Sans"/>
                <a:sym typeface="DM Sans"/>
              </a:defRPr>
            </a:lvl7pPr>
            <a:lvl8pPr lvl="7" algn="r">
              <a:buNone/>
              <a:defRPr sz="700">
                <a:solidFill>
                  <a:schemeClr val="lt1"/>
                </a:solidFill>
                <a:latin typeface="DM Sans"/>
                <a:ea typeface="DM Sans"/>
                <a:cs typeface="DM Sans"/>
                <a:sym typeface="DM Sans"/>
              </a:defRPr>
            </a:lvl8pPr>
            <a:lvl9pPr lvl="8" algn="r">
              <a:buNone/>
              <a:defRPr sz="700">
                <a:solidFill>
                  <a:schemeClr val="lt1"/>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611" name="Google Shape;611;p69"/>
          <p:cNvSpPr txBox="1"/>
          <p:nvPr>
            <p:ph idx="1" type="subTitle"/>
          </p:nvPr>
        </p:nvSpPr>
        <p:spPr>
          <a:xfrm>
            <a:off x="361975" y="217725"/>
            <a:ext cx="4163100" cy="237600"/>
          </a:xfrm>
          <a:prstGeom prst="rect">
            <a:avLst/>
          </a:prstGeom>
        </p:spPr>
        <p:txBody>
          <a:bodyPr anchorCtr="0" anchor="ctr" bIns="0" lIns="0" spcFirstLastPara="1" rIns="0" wrap="square" tIns="0">
            <a:noAutofit/>
          </a:bodyPr>
          <a:lstStyle>
            <a:lvl1pPr lvl="0">
              <a:spcBef>
                <a:spcPts val="0"/>
              </a:spcBef>
              <a:spcAft>
                <a:spcPts val="0"/>
              </a:spcAft>
              <a:buSzPts val="700"/>
              <a:buFont typeface="DM Sans"/>
              <a:buNone/>
              <a:defRPr sz="700">
                <a:latin typeface="DM Sans"/>
                <a:ea typeface="DM Sans"/>
                <a:cs typeface="DM Sans"/>
                <a:sym typeface="DM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12" name="Google Shape;612;p69"/>
          <p:cNvSpPr txBox="1"/>
          <p:nvPr>
            <p:ph idx="2" type="body"/>
          </p:nvPr>
        </p:nvSpPr>
        <p:spPr>
          <a:xfrm>
            <a:off x="1957800" y="4195275"/>
            <a:ext cx="5228400" cy="390600"/>
          </a:xfrm>
          <a:prstGeom prst="rect">
            <a:avLst/>
          </a:prstGeom>
        </p:spPr>
        <p:txBody>
          <a:bodyPr anchorCtr="0" anchor="b" bIns="0" lIns="0" spcFirstLastPara="1" rIns="0" wrap="square" tIns="0">
            <a:noAutofit/>
          </a:bodyPr>
          <a:lstStyle>
            <a:lvl1pPr indent="-292100" lvl="0" marL="457200" algn="ctr">
              <a:spcBef>
                <a:spcPts val="0"/>
              </a:spcBef>
              <a:spcAft>
                <a:spcPts val="0"/>
              </a:spcAft>
              <a:buClr>
                <a:schemeClr val="lt1"/>
              </a:buClr>
              <a:buSzPts val="1000"/>
              <a:buFont typeface="DM Sans"/>
              <a:buChar char="●"/>
              <a:defRPr sz="1000"/>
            </a:lvl1pPr>
            <a:lvl2pPr indent="-292100" lvl="1" marL="914400" algn="ctr">
              <a:spcBef>
                <a:spcPts val="800"/>
              </a:spcBef>
              <a:spcAft>
                <a:spcPts val="0"/>
              </a:spcAft>
              <a:buClr>
                <a:schemeClr val="lt1"/>
              </a:buClr>
              <a:buSzPts val="1000"/>
              <a:buFont typeface="DM Sans"/>
              <a:buChar char="○"/>
              <a:defRPr sz="1000"/>
            </a:lvl2pPr>
            <a:lvl3pPr indent="-292100" lvl="2" marL="1371600" algn="ctr">
              <a:spcBef>
                <a:spcPts val="800"/>
              </a:spcBef>
              <a:spcAft>
                <a:spcPts val="0"/>
              </a:spcAft>
              <a:buClr>
                <a:schemeClr val="lt1"/>
              </a:buClr>
              <a:buSzPts val="1000"/>
              <a:buFont typeface="DM Sans"/>
              <a:buChar char="■"/>
              <a:defRPr sz="1000"/>
            </a:lvl3pPr>
            <a:lvl4pPr indent="-292100" lvl="3" marL="1828800" algn="ctr">
              <a:spcBef>
                <a:spcPts val="800"/>
              </a:spcBef>
              <a:spcAft>
                <a:spcPts val="0"/>
              </a:spcAft>
              <a:buClr>
                <a:schemeClr val="lt1"/>
              </a:buClr>
              <a:buSzPts val="1000"/>
              <a:buFont typeface="DM Sans"/>
              <a:buChar char="●"/>
              <a:defRPr sz="1000"/>
            </a:lvl4pPr>
            <a:lvl5pPr indent="-292100" lvl="4" marL="2286000" algn="ctr">
              <a:spcBef>
                <a:spcPts val="800"/>
              </a:spcBef>
              <a:spcAft>
                <a:spcPts val="0"/>
              </a:spcAft>
              <a:buClr>
                <a:schemeClr val="lt1"/>
              </a:buClr>
              <a:buSzPts val="1000"/>
              <a:buFont typeface="DM Sans"/>
              <a:buChar char="○"/>
              <a:defRPr sz="1000"/>
            </a:lvl5pPr>
            <a:lvl6pPr indent="-292100" lvl="5" marL="2743200" algn="ctr">
              <a:spcBef>
                <a:spcPts val="800"/>
              </a:spcBef>
              <a:spcAft>
                <a:spcPts val="0"/>
              </a:spcAft>
              <a:buClr>
                <a:schemeClr val="lt1"/>
              </a:buClr>
              <a:buSzPts val="1000"/>
              <a:buFont typeface="DM Sans"/>
              <a:buChar char="■"/>
              <a:defRPr sz="1000"/>
            </a:lvl6pPr>
            <a:lvl7pPr indent="-292100" lvl="6" marL="3200400" algn="ctr">
              <a:spcBef>
                <a:spcPts val="800"/>
              </a:spcBef>
              <a:spcAft>
                <a:spcPts val="0"/>
              </a:spcAft>
              <a:buClr>
                <a:schemeClr val="lt1"/>
              </a:buClr>
              <a:buSzPts val="1000"/>
              <a:buFont typeface="DM Sans"/>
              <a:buChar char="●"/>
              <a:defRPr sz="1000"/>
            </a:lvl7pPr>
            <a:lvl8pPr indent="-292100" lvl="7" marL="3657600" algn="ctr">
              <a:spcBef>
                <a:spcPts val="800"/>
              </a:spcBef>
              <a:spcAft>
                <a:spcPts val="0"/>
              </a:spcAft>
              <a:buClr>
                <a:schemeClr val="lt1"/>
              </a:buClr>
              <a:buSzPts val="1000"/>
              <a:buFont typeface="DM Sans"/>
              <a:buChar char="○"/>
              <a:defRPr sz="1000"/>
            </a:lvl8pPr>
            <a:lvl9pPr indent="-292100" lvl="8" marL="4114800" algn="ctr">
              <a:spcBef>
                <a:spcPts val="800"/>
              </a:spcBef>
              <a:spcAft>
                <a:spcPts val="800"/>
              </a:spcAft>
              <a:buClr>
                <a:schemeClr val="lt1"/>
              </a:buClr>
              <a:buSzPts val="1000"/>
              <a:buFont typeface="DM Sans"/>
              <a:buChar char="■"/>
              <a:defRPr sz="1000"/>
            </a:lvl9pPr>
          </a:lstStyle>
          <a:p/>
        </p:txBody>
      </p:sp>
      <p:sp>
        <p:nvSpPr>
          <p:cNvPr id="613" name="Google Shape;613;p69"/>
          <p:cNvSpPr txBox="1"/>
          <p:nvPr>
            <p:ph idx="3" type="subTitle"/>
          </p:nvPr>
        </p:nvSpPr>
        <p:spPr>
          <a:xfrm>
            <a:off x="2490450" y="732775"/>
            <a:ext cx="4163100" cy="138600"/>
          </a:xfrm>
          <a:prstGeom prst="rect">
            <a:avLst/>
          </a:prstGeom>
        </p:spPr>
        <p:txBody>
          <a:bodyPr anchorCtr="0" anchor="b" bIns="0" lIns="0" spcFirstLastPara="1" rIns="0" wrap="square" tIns="0">
            <a:spAutoFit/>
          </a:bodyPr>
          <a:lstStyle>
            <a:lvl1pPr lvl="0" algn="ctr">
              <a:spcBef>
                <a:spcPts val="0"/>
              </a:spcBef>
              <a:spcAft>
                <a:spcPts val="0"/>
              </a:spcAft>
              <a:buSzPts val="1000"/>
              <a:buFont typeface="DM Sans Light"/>
              <a:buNone/>
              <a:defRPr sz="1000">
                <a:latin typeface="DM Sans Light"/>
                <a:ea typeface="DM Sans Light"/>
                <a:cs typeface="DM Sans Light"/>
                <a:sym typeface="DM Sans Light"/>
              </a:defRPr>
            </a:lvl1pPr>
            <a:lvl2pPr lvl="1" algn="ctr">
              <a:spcBef>
                <a:spcPts val="0"/>
              </a:spcBef>
              <a:spcAft>
                <a:spcPts val="0"/>
              </a:spcAft>
              <a:buSzPts val="1400"/>
              <a:buFont typeface="DM Sans Light"/>
              <a:buNone/>
              <a:defRPr>
                <a:latin typeface="DM Sans Light"/>
                <a:ea typeface="DM Sans Light"/>
                <a:cs typeface="DM Sans Light"/>
                <a:sym typeface="DM Sans Light"/>
              </a:defRPr>
            </a:lvl2pPr>
            <a:lvl3pPr lvl="2" algn="ctr">
              <a:spcBef>
                <a:spcPts val="0"/>
              </a:spcBef>
              <a:spcAft>
                <a:spcPts val="0"/>
              </a:spcAft>
              <a:buSzPts val="1400"/>
              <a:buFont typeface="DM Sans Light"/>
              <a:buNone/>
              <a:defRPr>
                <a:latin typeface="DM Sans Light"/>
                <a:ea typeface="DM Sans Light"/>
                <a:cs typeface="DM Sans Light"/>
                <a:sym typeface="DM Sans Light"/>
              </a:defRPr>
            </a:lvl3pPr>
            <a:lvl4pPr lvl="3" algn="ctr">
              <a:spcBef>
                <a:spcPts val="0"/>
              </a:spcBef>
              <a:spcAft>
                <a:spcPts val="0"/>
              </a:spcAft>
              <a:buSzPts val="1400"/>
              <a:buFont typeface="DM Sans Light"/>
              <a:buNone/>
              <a:defRPr>
                <a:latin typeface="DM Sans Light"/>
                <a:ea typeface="DM Sans Light"/>
                <a:cs typeface="DM Sans Light"/>
                <a:sym typeface="DM Sans Light"/>
              </a:defRPr>
            </a:lvl4pPr>
            <a:lvl5pPr lvl="4" algn="ctr">
              <a:spcBef>
                <a:spcPts val="0"/>
              </a:spcBef>
              <a:spcAft>
                <a:spcPts val="0"/>
              </a:spcAft>
              <a:buSzPts val="1400"/>
              <a:buFont typeface="DM Sans Light"/>
              <a:buNone/>
              <a:defRPr>
                <a:latin typeface="DM Sans Light"/>
                <a:ea typeface="DM Sans Light"/>
                <a:cs typeface="DM Sans Light"/>
                <a:sym typeface="DM Sans Light"/>
              </a:defRPr>
            </a:lvl5pPr>
            <a:lvl6pPr lvl="5" algn="ctr">
              <a:spcBef>
                <a:spcPts val="0"/>
              </a:spcBef>
              <a:spcAft>
                <a:spcPts val="0"/>
              </a:spcAft>
              <a:buSzPts val="1400"/>
              <a:buFont typeface="DM Sans Light"/>
              <a:buNone/>
              <a:defRPr>
                <a:latin typeface="DM Sans Light"/>
                <a:ea typeface="DM Sans Light"/>
                <a:cs typeface="DM Sans Light"/>
                <a:sym typeface="DM Sans Light"/>
              </a:defRPr>
            </a:lvl6pPr>
            <a:lvl7pPr lvl="6" algn="ctr">
              <a:spcBef>
                <a:spcPts val="0"/>
              </a:spcBef>
              <a:spcAft>
                <a:spcPts val="0"/>
              </a:spcAft>
              <a:buSzPts val="1400"/>
              <a:buFont typeface="DM Sans Light"/>
              <a:buNone/>
              <a:defRPr>
                <a:latin typeface="DM Sans Light"/>
                <a:ea typeface="DM Sans Light"/>
                <a:cs typeface="DM Sans Light"/>
                <a:sym typeface="DM Sans Light"/>
              </a:defRPr>
            </a:lvl7pPr>
            <a:lvl8pPr lvl="7" algn="ctr">
              <a:spcBef>
                <a:spcPts val="0"/>
              </a:spcBef>
              <a:spcAft>
                <a:spcPts val="0"/>
              </a:spcAft>
              <a:buSzPts val="1400"/>
              <a:buFont typeface="DM Sans Light"/>
              <a:buNone/>
              <a:defRPr>
                <a:latin typeface="DM Sans Light"/>
                <a:ea typeface="DM Sans Light"/>
                <a:cs typeface="DM Sans Light"/>
                <a:sym typeface="DM Sans Light"/>
              </a:defRPr>
            </a:lvl8pPr>
            <a:lvl9pPr lvl="8" algn="ctr">
              <a:spcBef>
                <a:spcPts val="0"/>
              </a:spcBef>
              <a:spcAft>
                <a:spcPts val="0"/>
              </a:spcAft>
              <a:buSzPts val="1400"/>
              <a:buFont typeface="DM Sans Light"/>
              <a:buNone/>
              <a:defRPr>
                <a:latin typeface="DM Sans Light"/>
                <a:ea typeface="DM Sans Light"/>
                <a:cs typeface="DM Sans Light"/>
                <a:sym typeface="DM Sans Light"/>
              </a:defRPr>
            </a:lvl9pPr>
          </a:lstStyle>
          <a:p/>
        </p:txBody>
      </p:sp>
      <p:sp>
        <p:nvSpPr>
          <p:cNvPr id="614" name="Google Shape;614;p69"/>
          <p:cNvSpPr txBox="1"/>
          <p:nvPr>
            <p:ph type="title"/>
          </p:nvPr>
        </p:nvSpPr>
        <p:spPr>
          <a:xfrm>
            <a:off x="719400" y="988550"/>
            <a:ext cx="7705200" cy="587700"/>
          </a:xfrm>
          <a:prstGeom prst="rect">
            <a:avLst/>
          </a:prstGeom>
        </p:spPr>
        <p:txBody>
          <a:bodyPr anchorCtr="0" anchor="t" bIns="0" lIns="0" spcFirstLastPara="1" rIns="0" wrap="square" tIns="0">
            <a:spAutoFit/>
          </a:bodyPr>
          <a:lstStyle>
            <a:lvl1pPr lvl="0" algn="ctr">
              <a:lnSpc>
                <a:spcPct val="90000"/>
              </a:lnSpc>
              <a:spcBef>
                <a:spcPts val="0"/>
              </a:spcBef>
              <a:spcAft>
                <a:spcPts val="0"/>
              </a:spcAft>
              <a:buNone/>
              <a:defRPr/>
            </a:lvl1pPr>
            <a:lvl2pPr lvl="1" algn="ctr">
              <a:lnSpc>
                <a:spcPct val="90000"/>
              </a:lnSpc>
              <a:spcBef>
                <a:spcPts val="0"/>
              </a:spcBef>
              <a:spcAft>
                <a:spcPts val="0"/>
              </a:spcAft>
              <a:buNone/>
              <a:defRPr sz="2200"/>
            </a:lvl2pPr>
            <a:lvl3pPr lvl="2" algn="ctr">
              <a:lnSpc>
                <a:spcPct val="90000"/>
              </a:lnSpc>
              <a:spcBef>
                <a:spcPts val="0"/>
              </a:spcBef>
              <a:spcAft>
                <a:spcPts val="0"/>
              </a:spcAft>
              <a:buNone/>
              <a:defRPr sz="2200"/>
            </a:lvl3pPr>
            <a:lvl4pPr lvl="3" algn="ctr">
              <a:lnSpc>
                <a:spcPct val="90000"/>
              </a:lnSpc>
              <a:spcBef>
                <a:spcPts val="0"/>
              </a:spcBef>
              <a:spcAft>
                <a:spcPts val="0"/>
              </a:spcAft>
              <a:buNone/>
              <a:defRPr sz="2200"/>
            </a:lvl4pPr>
            <a:lvl5pPr lvl="4" algn="ctr">
              <a:lnSpc>
                <a:spcPct val="90000"/>
              </a:lnSpc>
              <a:spcBef>
                <a:spcPts val="0"/>
              </a:spcBef>
              <a:spcAft>
                <a:spcPts val="0"/>
              </a:spcAft>
              <a:buNone/>
              <a:defRPr sz="2200"/>
            </a:lvl5pPr>
            <a:lvl6pPr lvl="5" algn="ctr">
              <a:lnSpc>
                <a:spcPct val="90000"/>
              </a:lnSpc>
              <a:spcBef>
                <a:spcPts val="0"/>
              </a:spcBef>
              <a:spcAft>
                <a:spcPts val="0"/>
              </a:spcAft>
              <a:buNone/>
              <a:defRPr sz="2200"/>
            </a:lvl6pPr>
            <a:lvl7pPr lvl="6" algn="ctr">
              <a:lnSpc>
                <a:spcPct val="90000"/>
              </a:lnSpc>
              <a:spcBef>
                <a:spcPts val="0"/>
              </a:spcBef>
              <a:spcAft>
                <a:spcPts val="0"/>
              </a:spcAft>
              <a:buNone/>
              <a:defRPr sz="2200"/>
            </a:lvl7pPr>
            <a:lvl8pPr lvl="7" algn="ctr">
              <a:lnSpc>
                <a:spcPct val="90000"/>
              </a:lnSpc>
              <a:spcBef>
                <a:spcPts val="0"/>
              </a:spcBef>
              <a:spcAft>
                <a:spcPts val="0"/>
              </a:spcAft>
              <a:buNone/>
              <a:defRPr sz="2200"/>
            </a:lvl8pPr>
            <a:lvl9pPr lvl="8" algn="ctr">
              <a:lnSpc>
                <a:spcPct val="90000"/>
              </a:lnSpc>
              <a:spcBef>
                <a:spcPts val="0"/>
              </a:spcBef>
              <a:spcAft>
                <a:spcPts val="0"/>
              </a:spcAft>
              <a:buNone/>
              <a:defRPr sz="2200"/>
            </a:lvl9pPr>
          </a:lstStyle>
          <a:p/>
        </p:txBody>
      </p:sp>
      <p:sp>
        <p:nvSpPr>
          <p:cNvPr id="615" name="Google Shape;615;p69"/>
          <p:cNvSpPr/>
          <p:nvPr>
            <p:ph idx="4" type="pic"/>
          </p:nvPr>
        </p:nvSpPr>
        <p:spPr>
          <a:xfrm>
            <a:off x="3588150" y="2027104"/>
            <a:ext cx="1967700" cy="1311600"/>
          </a:xfrm>
          <a:prstGeom prst="rect">
            <a:avLst/>
          </a:prstGeom>
          <a:noFill/>
          <a:ln>
            <a:noFill/>
          </a:ln>
        </p:spPr>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tement - Alt 2">
  <p:cSld name="CUSTOM_2_1_1_1">
    <p:bg>
      <p:bgPr>
        <a:solidFill>
          <a:schemeClr val="accent1"/>
        </a:solidFill>
      </p:bgPr>
    </p:bg>
    <p:spTree>
      <p:nvGrpSpPr>
        <p:cNvPr id="616" name="Shape 616"/>
        <p:cNvGrpSpPr/>
        <p:nvPr/>
      </p:nvGrpSpPr>
      <p:grpSpPr>
        <a:xfrm>
          <a:off x="0" y="0"/>
          <a:ext cx="0" cy="0"/>
          <a:chOff x="0" y="0"/>
          <a:chExt cx="0" cy="0"/>
        </a:xfrm>
      </p:grpSpPr>
      <p:pic>
        <p:nvPicPr>
          <p:cNvPr descr="A modern glass skyscraper. " id="617" name="Google Shape;617;p70"/>
          <p:cNvPicPr preferRelativeResize="0"/>
          <p:nvPr/>
        </p:nvPicPr>
        <p:blipFill rotWithShape="1">
          <a:blip r:embed="rId2">
            <a:alphaModFix amt="14000"/>
          </a:blip>
          <a:srcRect b="15605" l="0" r="0" t="0"/>
          <a:stretch/>
        </p:blipFill>
        <p:spPr>
          <a:xfrm>
            <a:off x="0" y="-8150"/>
            <a:ext cx="9144003" cy="5143501"/>
          </a:xfrm>
          <a:prstGeom prst="rect">
            <a:avLst/>
          </a:prstGeom>
          <a:noFill/>
          <a:ln>
            <a:noFill/>
          </a:ln>
        </p:spPr>
      </p:pic>
      <p:sp>
        <p:nvSpPr>
          <p:cNvPr id="618" name="Google Shape;618;p70"/>
          <p:cNvSpPr txBox="1"/>
          <p:nvPr>
            <p:ph idx="12" type="sldNum"/>
          </p:nvPr>
        </p:nvSpPr>
        <p:spPr>
          <a:xfrm>
            <a:off x="8227975" y="217725"/>
            <a:ext cx="548700" cy="234000"/>
          </a:xfrm>
          <a:prstGeom prst="rect">
            <a:avLst/>
          </a:prstGeom>
          <a:noFill/>
          <a:ln>
            <a:noFill/>
          </a:ln>
        </p:spPr>
        <p:txBody>
          <a:bodyPr anchorCtr="0" anchor="ctr" bIns="91425" lIns="0" spcFirstLastPara="1" rIns="0" wrap="square" tIns="91425">
            <a:noAutofit/>
          </a:bodyPr>
          <a:lstStyle>
            <a:lvl1pPr lvl="0" algn="r">
              <a:buNone/>
              <a:defRPr sz="700">
                <a:solidFill>
                  <a:schemeClr val="lt1"/>
                </a:solidFill>
                <a:latin typeface="DM Sans"/>
                <a:ea typeface="DM Sans"/>
                <a:cs typeface="DM Sans"/>
                <a:sym typeface="DM Sans"/>
              </a:defRPr>
            </a:lvl1pPr>
            <a:lvl2pPr lvl="1" algn="r">
              <a:buNone/>
              <a:defRPr sz="700">
                <a:solidFill>
                  <a:schemeClr val="lt1"/>
                </a:solidFill>
                <a:latin typeface="DM Sans"/>
                <a:ea typeface="DM Sans"/>
                <a:cs typeface="DM Sans"/>
                <a:sym typeface="DM Sans"/>
              </a:defRPr>
            </a:lvl2pPr>
            <a:lvl3pPr lvl="2" algn="r">
              <a:buNone/>
              <a:defRPr sz="700">
                <a:solidFill>
                  <a:schemeClr val="lt1"/>
                </a:solidFill>
                <a:latin typeface="DM Sans"/>
                <a:ea typeface="DM Sans"/>
                <a:cs typeface="DM Sans"/>
                <a:sym typeface="DM Sans"/>
              </a:defRPr>
            </a:lvl3pPr>
            <a:lvl4pPr lvl="3" algn="r">
              <a:buNone/>
              <a:defRPr sz="700">
                <a:solidFill>
                  <a:schemeClr val="lt1"/>
                </a:solidFill>
                <a:latin typeface="DM Sans"/>
                <a:ea typeface="DM Sans"/>
                <a:cs typeface="DM Sans"/>
                <a:sym typeface="DM Sans"/>
              </a:defRPr>
            </a:lvl4pPr>
            <a:lvl5pPr lvl="4" algn="r">
              <a:buNone/>
              <a:defRPr sz="700">
                <a:solidFill>
                  <a:schemeClr val="lt1"/>
                </a:solidFill>
                <a:latin typeface="DM Sans"/>
                <a:ea typeface="DM Sans"/>
                <a:cs typeface="DM Sans"/>
                <a:sym typeface="DM Sans"/>
              </a:defRPr>
            </a:lvl5pPr>
            <a:lvl6pPr lvl="5" algn="r">
              <a:buNone/>
              <a:defRPr sz="700">
                <a:solidFill>
                  <a:schemeClr val="lt1"/>
                </a:solidFill>
                <a:latin typeface="DM Sans"/>
                <a:ea typeface="DM Sans"/>
                <a:cs typeface="DM Sans"/>
                <a:sym typeface="DM Sans"/>
              </a:defRPr>
            </a:lvl6pPr>
            <a:lvl7pPr lvl="6" algn="r">
              <a:buNone/>
              <a:defRPr sz="700">
                <a:solidFill>
                  <a:schemeClr val="lt1"/>
                </a:solidFill>
                <a:latin typeface="DM Sans"/>
                <a:ea typeface="DM Sans"/>
                <a:cs typeface="DM Sans"/>
                <a:sym typeface="DM Sans"/>
              </a:defRPr>
            </a:lvl7pPr>
            <a:lvl8pPr lvl="7" algn="r">
              <a:buNone/>
              <a:defRPr sz="700">
                <a:solidFill>
                  <a:schemeClr val="lt1"/>
                </a:solidFill>
                <a:latin typeface="DM Sans"/>
                <a:ea typeface="DM Sans"/>
                <a:cs typeface="DM Sans"/>
                <a:sym typeface="DM Sans"/>
              </a:defRPr>
            </a:lvl8pPr>
            <a:lvl9pPr lvl="8" algn="r">
              <a:buNone/>
              <a:defRPr sz="700">
                <a:solidFill>
                  <a:schemeClr val="lt1"/>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619" name="Google Shape;619;p70"/>
          <p:cNvSpPr txBox="1"/>
          <p:nvPr>
            <p:ph idx="1" type="subTitle"/>
          </p:nvPr>
        </p:nvSpPr>
        <p:spPr>
          <a:xfrm>
            <a:off x="361975" y="217725"/>
            <a:ext cx="4163100" cy="237600"/>
          </a:xfrm>
          <a:prstGeom prst="rect">
            <a:avLst/>
          </a:prstGeom>
        </p:spPr>
        <p:txBody>
          <a:bodyPr anchorCtr="0" anchor="ctr" bIns="0" lIns="0" spcFirstLastPara="1" rIns="0" wrap="square" tIns="0">
            <a:noAutofit/>
          </a:bodyPr>
          <a:lstStyle>
            <a:lvl1pPr lvl="0">
              <a:spcBef>
                <a:spcPts val="0"/>
              </a:spcBef>
              <a:spcAft>
                <a:spcPts val="0"/>
              </a:spcAft>
              <a:buSzPts val="700"/>
              <a:buFont typeface="DM Sans"/>
              <a:buNone/>
              <a:defRPr sz="700">
                <a:latin typeface="DM Sans"/>
                <a:ea typeface="DM Sans"/>
                <a:cs typeface="DM Sans"/>
                <a:sym typeface="DM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0" name="Google Shape;620;p70"/>
          <p:cNvSpPr txBox="1"/>
          <p:nvPr>
            <p:ph idx="2" type="subTitle"/>
          </p:nvPr>
        </p:nvSpPr>
        <p:spPr>
          <a:xfrm>
            <a:off x="2490450" y="732775"/>
            <a:ext cx="4163100" cy="138600"/>
          </a:xfrm>
          <a:prstGeom prst="rect">
            <a:avLst/>
          </a:prstGeom>
        </p:spPr>
        <p:txBody>
          <a:bodyPr anchorCtr="0" anchor="b" bIns="0" lIns="0" spcFirstLastPara="1" rIns="0" wrap="square" tIns="0">
            <a:spAutoFit/>
          </a:bodyPr>
          <a:lstStyle>
            <a:lvl1pPr lvl="0" algn="ctr">
              <a:spcBef>
                <a:spcPts val="0"/>
              </a:spcBef>
              <a:spcAft>
                <a:spcPts val="0"/>
              </a:spcAft>
              <a:buSzPts val="1000"/>
              <a:buFont typeface="DM Sans Light"/>
              <a:buNone/>
              <a:defRPr sz="1000">
                <a:latin typeface="DM Sans Light"/>
                <a:ea typeface="DM Sans Light"/>
                <a:cs typeface="DM Sans Light"/>
                <a:sym typeface="DM Sans Light"/>
              </a:defRPr>
            </a:lvl1pPr>
            <a:lvl2pPr lvl="1" algn="ctr">
              <a:spcBef>
                <a:spcPts val="0"/>
              </a:spcBef>
              <a:spcAft>
                <a:spcPts val="0"/>
              </a:spcAft>
              <a:buSzPts val="1400"/>
              <a:buFont typeface="DM Sans Light"/>
              <a:buNone/>
              <a:defRPr>
                <a:latin typeface="DM Sans Light"/>
                <a:ea typeface="DM Sans Light"/>
                <a:cs typeface="DM Sans Light"/>
                <a:sym typeface="DM Sans Light"/>
              </a:defRPr>
            </a:lvl2pPr>
            <a:lvl3pPr lvl="2" algn="ctr">
              <a:spcBef>
                <a:spcPts val="0"/>
              </a:spcBef>
              <a:spcAft>
                <a:spcPts val="0"/>
              </a:spcAft>
              <a:buSzPts val="1400"/>
              <a:buFont typeface="DM Sans Light"/>
              <a:buNone/>
              <a:defRPr>
                <a:latin typeface="DM Sans Light"/>
                <a:ea typeface="DM Sans Light"/>
                <a:cs typeface="DM Sans Light"/>
                <a:sym typeface="DM Sans Light"/>
              </a:defRPr>
            </a:lvl3pPr>
            <a:lvl4pPr lvl="3" algn="ctr">
              <a:spcBef>
                <a:spcPts val="0"/>
              </a:spcBef>
              <a:spcAft>
                <a:spcPts val="0"/>
              </a:spcAft>
              <a:buSzPts val="1400"/>
              <a:buFont typeface="DM Sans Light"/>
              <a:buNone/>
              <a:defRPr>
                <a:latin typeface="DM Sans Light"/>
                <a:ea typeface="DM Sans Light"/>
                <a:cs typeface="DM Sans Light"/>
                <a:sym typeface="DM Sans Light"/>
              </a:defRPr>
            </a:lvl4pPr>
            <a:lvl5pPr lvl="4" algn="ctr">
              <a:spcBef>
                <a:spcPts val="0"/>
              </a:spcBef>
              <a:spcAft>
                <a:spcPts val="0"/>
              </a:spcAft>
              <a:buSzPts val="1400"/>
              <a:buFont typeface="DM Sans Light"/>
              <a:buNone/>
              <a:defRPr>
                <a:latin typeface="DM Sans Light"/>
                <a:ea typeface="DM Sans Light"/>
                <a:cs typeface="DM Sans Light"/>
                <a:sym typeface="DM Sans Light"/>
              </a:defRPr>
            </a:lvl5pPr>
            <a:lvl6pPr lvl="5" algn="ctr">
              <a:spcBef>
                <a:spcPts val="0"/>
              </a:spcBef>
              <a:spcAft>
                <a:spcPts val="0"/>
              </a:spcAft>
              <a:buSzPts val="1400"/>
              <a:buFont typeface="DM Sans Light"/>
              <a:buNone/>
              <a:defRPr>
                <a:latin typeface="DM Sans Light"/>
                <a:ea typeface="DM Sans Light"/>
                <a:cs typeface="DM Sans Light"/>
                <a:sym typeface="DM Sans Light"/>
              </a:defRPr>
            </a:lvl6pPr>
            <a:lvl7pPr lvl="6" algn="ctr">
              <a:spcBef>
                <a:spcPts val="0"/>
              </a:spcBef>
              <a:spcAft>
                <a:spcPts val="0"/>
              </a:spcAft>
              <a:buSzPts val="1400"/>
              <a:buFont typeface="DM Sans Light"/>
              <a:buNone/>
              <a:defRPr>
                <a:latin typeface="DM Sans Light"/>
                <a:ea typeface="DM Sans Light"/>
                <a:cs typeface="DM Sans Light"/>
                <a:sym typeface="DM Sans Light"/>
              </a:defRPr>
            </a:lvl7pPr>
            <a:lvl8pPr lvl="7" algn="ctr">
              <a:spcBef>
                <a:spcPts val="0"/>
              </a:spcBef>
              <a:spcAft>
                <a:spcPts val="0"/>
              </a:spcAft>
              <a:buSzPts val="1400"/>
              <a:buFont typeface="DM Sans Light"/>
              <a:buNone/>
              <a:defRPr>
                <a:latin typeface="DM Sans Light"/>
                <a:ea typeface="DM Sans Light"/>
                <a:cs typeface="DM Sans Light"/>
                <a:sym typeface="DM Sans Light"/>
              </a:defRPr>
            </a:lvl8pPr>
            <a:lvl9pPr lvl="8" algn="ctr">
              <a:spcBef>
                <a:spcPts val="0"/>
              </a:spcBef>
              <a:spcAft>
                <a:spcPts val="0"/>
              </a:spcAft>
              <a:buSzPts val="1400"/>
              <a:buFont typeface="DM Sans Light"/>
              <a:buNone/>
              <a:defRPr>
                <a:latin typeface="DM Sans Light"/>
                <a:ea typeface="DM Sans Light"/>
                <a:cs typeface="DM Sans Light"/>
                <a:sym typeface="DM Sans Light"/>
              </a:defRPr>
            </a:lvl9pPr>
          </a:lstStyle>
          <a:p/>
        </p:txBody>
      </p:sp>
      <p:sp>
        <p:nvSpPr>
          <p:cNvPr id="621" name="Google Shape;621;p70"/>
          <p:cNvSpPr txBox="1"/>
          <p:nvPr>
            <p:ph type="title"/>
          </p:nvPr>
        </p:nvSpPr>
        <p:spPr>
          <a:xfrm>
            <a:off x="1128900" y="1430400"/>
            <a:ext cx="6886200" cy="2282700"/>
          </a:xfrm>
          <a:prstGeom prst="rect">
            <a:avLst/>
          </a:prstGeom>
        </p:spPr>
        <p:txBody>
          <a:bodyPr anchorCtr="0" anchor="ctr" bIns="0" lIns="0" spcFirstLastPara="1" rIns="0" wrap="square" tIns="0">
            <a:noAutofit/>
          </a:bodyPr>
          <a:lstStyle>
            <a:lvl1pPr lvl="0" algn="ctr">
              <a:spcBef>
                <a:spcPts val="0"/>
              </a:spcBef>
              <a:spcAft>
                <a:spcPts val="0"/>
              </a:spcAft>
              <a:buNone/>
              <a:defRPr sz="2800"/>
            </a:lvl1pPr>
            <a:lvl2pPr lvl="1" algn="ctr">
              <a:lnSpc>
                <a:spcPct val="115000"/>
              </a:lnSpc>
              <a:spcBef>
                <a:spcPts val="0"/>
              </a:spcBef>
              <a:spcAft>
                <a:spcPts val="0"/>
              </a:spcAft>
              <a:buNone/>
              <a:defRPr/>
            </a:lvl2pPr>
            <a:lvl3pPr lvl="2" algn="ctr">
              <a:lnSpc>
                <a:spcPct val="115000"/>
              </a:lnSpc>
              <a:spcBef>
                <a:spcPts val="0"/>
              </a:spcBef>
              <a:spcAft>
                <a:spcPts val="0"/>
              </a:spcAft>
              <a:buNone/>
              <a:defRPr/>
            </a:lvl3pPr>
            <a:lvl4pPr lvl="3" algn="ctr">
              <a:lnSpc>
                <a:spcPct val="115000"/>
              </a:lnSpc>
              <a:spcBef>
                <a:spcPts val="0"/>
              </a:spcBef>
              <a:spcAft>
                <a:spcPts val="0"/>
              </a:spcAft>
              <a:buNone/>
              <a:defRPr/>
            </a:lvl4pPr>
            <a:lvl5pPr lvl="4" algn="ctr">
              <a:lnSpc>
                <a:spcPct val="115000"/>
              </a:lnSpc>
              <a:spcBef>
                <a:spcPts val="0"/>
              </a:spcBef>
              <a:spcAft>
                <a:spcPts val="0"/>
              </a:spcAft>
              <a:buNone/>
              <a:defRPr/>
            </a:lvl5pPr>
            <a:lvl6pPr lvl="5" algn="ctr">
              <a:lnSpc>
                <a:spcPct val="115000"/>
              </a:lnSpc>
              <a:spcBef>
                <a:spcPts val="0"/>
              </a:spcBef>
              <a:spcAft>
                <a:spcPts val="0"/>
              </a:spcAft>
              <a:buNone/>
              <a:defRPr/>
            </a:lvl6pPr>
            <a:lvl7pPr lvl="6" algn="ctr">
              <a:lnSpc>
                <a:spcPct val="115000"/>
              </a:lnSpc>
              <a:spcBef>
                <a:spcPts val="0"/>
              </a:spcBef>
              <a:spcAft>
                <a:spcPts val="0"/>
              </a:spcAft>
              <a:buNone/>
              <a:defRPr/>
            </a:lvl7pPr>
            <a:lvl8pPr lvl="7" algn="ctr">
              <a:lnSpc>
                <a:spcPct val="115000"/>
              </a:lnSpc>
              <a:spcBef>
                <a:spcPts val="0"/>
              </a:spcBef>
              <a:spcAft>
                <a:spcPts val="0"/>
              </a:spcAft>
              <a:buNone/>
              <a:defRPr/>
            </a:lvl8pPr>
            <a:lvl9pPr lvl="8" algn="ctr">
              <a:lnSpc>
                <a:spcPct val="115000"/>
              </a:lnSpc>
              <a:spcBef>
                <a:spcPts val="0"/>
              </a:spcBef>
              <a:spcAft>
                <a:spcPts val="0"/>
              </a:spcAft>
              <a:buNone/>
              <a:defRPr/>
            </a:lvl9pPr>
          </a:lstStyle>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overview - Six modules">
  <p:cSld name="CUSTOM_3">
    <p:bg>
      <p:bgPr>
        <a:solidFill>
          <a:schemeClr val="lt1"/>
        </a:solidFill>
      </p:bgPr>
    </p:bg>
    <p:spTree>
      <p:nvGrpSpPr>
        <p:cNvPr id="622" name="Shape 622"/>
        <p:cNvGrpSpPr/>
        <p:nvPr/>
      </p:nvGrpSpPr>
      <p:grpSpPr>
        <a:xfrm>
          <a:off x="0" y="0"/>
          <a:ext cx="0" cy="0"/>
          <a:chOff x="0" y="0"/>
          <a:chExt cx="0" cy="0"/>
        </a:xfrm>
      </p:grpSpPr>
      <p:cxnSp>
        <p:nvCxnSpPr>
          <p:cNvPr id="623" name="Google Shape;623;p71"/>
          <p:cNvCxnSpPr/>
          <p:nvPr/>
        </p:nvCxnSpPr>
        <p:spPr>
          <a:xfrm>
            <a:off x="6096087" y="1794800"/>
            <a:ext cx="0" cy="2755200"/>
          </a:xfrm>
          <a:prstGeom prst="straightConnector1">
            <a:avLst/>
          </a:prstGeom>
          <a:noFill/>
          <a:ln cap="flat" cmpd="sng" w="19050">
            <a:solidFill>
              <a:schemeClr val="lt1"/>
            </a:solidFill>
            <a:prstDash val="solid"/>
            <a:round/>
            <a:headEnd len="med" w="med" type="none"/>
            <a:tailEnd len="med" w="med" type="none"/>
          </a:ln>
        </p:spPr>
      </p:cxnSp>
      <p:cxnSp>
        <p:nvCxnSpPr>
          <p:cNvPr id="624" name="Google Shape;624;p71"/>
          <p:cNvCxnSpPr/>
          <p:nvPr/>
        </p:nvCxnSpPr>
        <p:spPr>
          <a:xfrm>
            <a:off x="3048087" y="1794800"/>
            <a:ext cx="0" cy="2755200"/>
          </a:xfrm>
          <a:prstGeom prst="straightConnector1">
            <a:avLst/>
          </a:prstGeom>
          <a:noFill/>
          <a:ln cap="flat" cmpd="sng" w="19050">
            <a:solidFill>
              <a:schemeClr val="lt1"/>
            </a:solidFill>
            <a:prstDash val="solid"/>
            <a:round/>
            <a:headEnd len="med" w="med" type="none"/>
            <a:tailEnd len="med" w="med" type="none"/>
          </a:ln>
        </p:spPr>
      </p:cxnSp>
      <p:cxnSp>
        <p:nvCxnSpPr>
          <p:cNvPr id="625" name="Google Shape;625;p71"/>
          <p:cNvCxnSpPr/>
          <p:nvPr/>
        </p:nvCxnSpPr>
        <p:spPr>
          <a:xfrm>
            <a:off x="50" y="3174279"/>
            <a:ext cx="9144000" cy="0"/>
          </a:xfrm>
          <a:prstGeom prst="straightConnector1">
            <a:avLst/>
          </a:prstGeom>
          <a:noFill/>
          <a:ln cap="flat" cmpd="sng" w="19050">
            <a:solidFill>
              <a:schemeClr val="lt1"/>
            </a:solidFill>
            <a:prstDash val="solid"/>
            <a:round/>
            <a:headEnd len="med" w="med" type="none"/>
            <a:tailEnd len="med" w="med" type="none"/>
          </a:ln>
        </p:spPr>
      </p:cxnSp>
      <p:sp>
        <p:nvSpPr>
          <p:cNvPr id="626" name="Google Shape;626;p71"/>
          <p:cNvSpPr txBox="1"/>
          <p:nvPr>
            <p:ph idx="1" type="subTitle"/>
          </p:nvPr>
        </p:nvSpPr>
        <p:spPr>
          <a:xfrm>
            <a:off x="363200" y="2516650"/>
            <a:ext cx="2321700" cy="1878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1600"/>
              <a:buNone/>
              <a:defRPr sz="1600">
                <a:solidFill>
                  <a:schemeClr val="dk1"/>
                </a:solidFill>
              </a:defRPr>
            </a:lvl1pPr>
            <a:lvl2pPr lvl="1">
              <a:spcBef>
                <a:spcPts val="0"/>
              </a:spcBef>
              <a:spcAft>
                <a:spcPts val="0"/>
              </a:spcAft>
              <a:buClr>
                <a:schemeClr val="dk1"/>
              </a:buClr>
              <a:buSzPts val="1000"/>
              <a:buNone/>
              <a:defRPr sz="1000">
                <a:solidFill>
                  <a:schemeClr val="dk1"/>
                </a:solidFill>
              </a:defRPr>
            </a:lvl2pPr>
            <a:lvl3pPr lvl="2">
              <a:spcBef>
                <a:spcPts val="0"/>
              </a:spcBef>
              <a:spcAft>
                <a:spcPts val="0"/>
              </a:spcAft>
              <a:buClr>
                <a:schemeClr val="dk1"/>
              </a:buClr>
              <a:buSzPts val="1000"/>
              <a:buNone/>
              <a:defRPr sz="1000">
                <a:solidFill>
                  <a:schemeClr val="dk1"/>
                </a:solidFill>
              </a:defRPr>
            </a:lvl3pPr>
            <a:lvl4pPr lvl="3">
              <a:spcBef>
                <a:spcPts val="0"/>
              </a:spcBef>
              <a:spcAft>
                <a:spcPts val="0"/>
              </a:spcAft>
              <a:buClr>
                <a:schemeClr val="dk1"/>
              </a:buClr>
              <a:buSzPts val="1000"/>
              <a:buNone/>
              <a:defRPr sz="1000">
                <a:solidFill>
                  <a:schemeClr val="dk1"/>
                </a:solidFill>
              </a:defRPr>
            </a:lvl4pPr>
            <a:lvl5pPr lvl="4">
              <a:spcBef>
                <a:spcPts val="0"/>
              </a:spcBef>
              <a:spcAft>
                <a:spcPts val="0"/>
              </a:spcAft>
              <a:buClr>
                <a:schemeClr val="dk1"/>
              </a:buClr>
              <a:buSzPts val="1000"/>
              <a:buNone/>
              <a:defRPr sz="1000">
                <a:solidFill>
                  <a:schemeClr val="dk1"/>
                </a:solidFill>
              </a:defRPr>
            </a:lvl5pPr>
            <a:lvl6pPr lvl="5">
              <a:spcBef>
                <a:spcPts val="0"/>
              </a:spcBef>
              <a:spcAft>
                <a:spcPts val="0"/>
              </a:spcAft>
              <a:buClr>
                <a:schemeClr val="dk1"/>
              </a:buClr>
              <a:buSzPts val="1000"/>
              <a:buNone/>
              <a:defRPr sz="1000">
                <a:solidFill>
                  <a:schemeClr val="dk1"/>
                </a:solidFill>
              </a:defRPr>
            </a:lvl6pPr>
            <a:lvl7pPr lvl="6">
              <a:spcBef>
                <a:spcPts val="0"/>
              </a:spcBef>
              <a:spcAft>
                <a:spcPts val="0"/>
              </a:spcAft>
              <a:buClr>
                <a:schemeClr val="dk1"/>
              </a:buClr>
              <a:buSzPts val="1000"/>
              <a:buNone/>
              <a:defRPr sz="1000">
                <a:solidFill>
                  <a:schemeClr val="dk1"/>
                </a:solidFill>
              </a:defRPr>
            </a:lvl7pPr>
            <a:lvl8pPr lvl="7">
              <a:spcBef>
                <a:spcPts val="0"/>
              </a:spcBef>
              <a:spcAft>
                <a:spcPts val="0"/>
              </a:spcAft>
              <a:buClr>
                <a:schemeClr val="dk1"/>
              </a:buClr>
              <a:buSzPts val="1000"/>
              <a:buNone/>
              <a:defRPr sz="1000">
                <a:solidFill>
                  <a:schemeClr val="dk1"/>
                </a:solidFill>
              </a:defRPr>
            </a:lvl8pPr>
            <a:lvl9pPr lvl="8">
              <a:spcBef>
                <a:spcPts val="0"/>
              </a:spcBef>
              <a:spcAft>
                <a:spcPts val="0"/>
              </a:spcAft>
              <a:buClr>
                <a:schemeClr val="dk1"/>
              </a:buClr>
              <a:buSzPts val="1000"/>
              <a:buNone/>
              <a:defRPr sz="1000">
                <a:solidFill>
                  <a:schemeClr val="dk1"/>
                </a:solidFill>
              </a:defRPr>
            </a:lvl9pPr>
          </a:lstStyle>
          <a:p/>
        </p:txBody>
      </p:sp>
      <p:sp>
        <p:nvSpPr>
          <p:cNvPr id="627" name="Google Shape;627;p71"/>
          <p:cNvSpPr txBox="1"/>
          <p:nvPr>
            <p:ph idx="2" type="subTitle"/>
          </p:nvPr>
        </p:nvSpPr>
        <p:spPr>
          <a:xfrm>
            <a:off x="361975" y="2227250"/>
            <a:ext cx="2321700" cy="219600"/>
          </a:xfrm>
          <a:prstGeom prst="rect">
            <a:avLst/>
          </a:prstGeom>
        </p:spPr>
        <p:txBody>
          <a:bodyPr anchorCtr="0" anchor="ctr" bIns="0" lIns="0" spcFirstLastPara="1" rIns="0" wrap="square" tIns="0">
            <a:noAutofit/>
          </a:bodyPr>
          <a:lstStyle>
            <a:lvl1pPr lvl="0">
              <a:spcBef>
                <a:spcPts val="0"/>
              </a:spcBef>
              <a:spcAft>
                <a:spcPts val="0"/>
              </a:spcAft>
              <a:buClr>
                <a:schemeClr val="accent2"/>
              </a:buClr>
              <a:buSzPts val="1000"/>
              <a:buFont typeface="DM Sans Light"/>
              <a:buNone/>
              <a:defRPr sz="1000">
                <a:solidFill>
                  <a:schemeClr val="accent2"/>
                </a:solidFill>
                <a:latin typeface="DM Sans Light"/>
                <a:ea typeface="DM Sans Light"/>
                <a:cs typeface="DM Sans Light"/>
                <a:sym typeface="DM Sans Light"/>
              </a:defRPr>
            </a:lvl1pPr>
            <a:lvl2pPr lvl="1">
              <a:spcBef>
                <a:spcPts val="0"/>
              </a:spcBef>
              <a:spcAft>
                <a:spcPts val="0"/>
              </a:spcAft>
              <a:buClr>
                <a:schemeClr val="accent2"/>
              </a:buClr>
              <a:buSzPts val="1000"/>
              <a:buFont typeface="DM Sans Light"/>
              <a:buNone/>
              <a:defRPr sz="1000">
                <a:solidFill>
                  <a:schemeClr val="accent2"/>
                </a:solidFill>
                <a:latin typeface="DM Sans Light"/>
                <a:ea typeface="DM Sans Light"/>
                <a:cs typeface="DM Sans Light"/>
                <a:sym typeface="DM Sans Light"/>
              </a:defRPr>
            </a:lvl2pPr>
            <a:lvl3pPr lvl="2">
              <a:spcBef>
                <a:spcPts val="0"/>
              </a:spcBef>
              <a:spcAft>
                <a:spcPts val="0"/>
              </a:spcAft>
              <a:buClr>
                <a:schemeClr val="accent2"/>
              </a:buClr>
              <a:buSzPts val="1000"/>
              <a:buFont typeface="DM Sans Light"/>
              <a:buNone/>
              <a:defRPr sz="1000">
                <a:solidFill>
                  <a:schemeClr val="accent2"/>
                </a:solidFill>
                <a:latin typeface="DM Sans Light"/>
                <a:ea typeface="DM Sans Light"/>
                <a:cs typeface="DM Sans Light"/>
                <a:sym typeface="DM Sans Light"/>
              </a:defRPr>
            </a:lvl3pPr>
            <a:lvl4pPr lvl="3">
              <a:spcBef>
                <a:spcPts val="0"/>
              </a:spcBef>
              <a:spcAft>
                <a:spcPts val="0"/>
              </a:spcAft>
              <a:buClr>
                <a:schemeClr val="accent2"/>
              </a:buClr>
              <a:buSzPts val="1000"/>
              <a:buFont typeface="DM Sans Light"/>
              <a:buNone/>
              <a:defRPr sz="1000">
                <a:solidFill>
                  <a:schemeClr val="accent2"/>
                </a:solidFill>
                <a:latin typeface="DM Sans Light"/>
                <a:ea typeface="DM Sans Light"/>
                <a:cs typeface="DM Sans Light"/>
                <a:sym typeface="DM Sans Light"/>
              </a:defRPr>
            </a:lvl4pPr>
            <a:lvl5pPr lvl="4">
              <a:spcBef>
                <a:spcPts val="0"/>
              </a:spcBef>
              <a:spcAft>
                <a:spcPts val="0"/>
              </a:spcAft>
              <a:buClr>
                <a:schemeClr val="accent2"/>
              </a:buClr>
              <a:buSzPts val="1000"/>
              <a:buFont typeface="DM Sans Light"/>
              <a:buNone/>
              <a:defRPr sz="1000">
                <a:solidFill>
                  <a:schemeClr val="accent2"/>
                </a:solidFill>
                <a:latin typeface="DM Sans Light"/>
                <a:ea typeface="DM Sans Light"/>
                <a:cs typeface="DM Sans Light"/>
                <a:sym typeface="DM Sans Light"/>
              </a:defRPr>
            </a:lvl5pPr>
            <a:lvl6pPr lvl="5">
              <a:spcBef>
                <a:spcPts val="0"/>
              </a:spcBef>
              <a:spcAft>
                <a:spcPts val="0"/>
              </a:spcAft>
              <a:buClr>
                <a:schemeClr val="accent2"/>
              </a:buClr>
              <a:buSzPts val="1000"/>
              <a:buFont typeface="DM Sans Light"/>
              <a:buNone/>
              <a:defRPr sz="1000">
                <a:solidFill>
                  <a:schemeClr val="accent2"/>
                </a:solidFill>
                <a:latin typeface="DM Sans Light"/>
                <a:ea typeface="DM Sans Light"/>
                <a:cs typeface="DM Sans Light"/>
                <a:sym typeface="DM Sans Light"/>
              </a:defRPr>
            </a:lvl6pPr>
            <a:lvl7pPr lvl="6">
              <a:spcBef>
                <a:spcPts val="0"/>
              </a:spcBef>
              <a:spcAft>
                <a:spcPts val="0"/>
              </a:spcAft>
              <a:buClr>
                <a:schemeClr val="accent2"/>
              </a:buClr>
              <a:buSzPts val="1000"/>
              <a:buFont typeface="DM Sans Light"/>
              <a:buNone/>
              <a:defRPr sz="1000">
                <a:solidFill>
                  <a:schemeClr val="accent2"/>
                </a:solidFill>
                <a:latin typeface="DM Sans Light"/>
                <a:ea typeface="DM Sans Light"/>
                <a:cs typeface="DM Sans Light"/>
                <a:sym typeface="DM Sans Light"/>
              </a:defRPr>
            </a:lvl7pPr>
            <a:lvl8pPr lvl="7">
              <a:spcBef>
                <a:spcPts val="0"/>
              </a:spcBef>
              <a:spcAft>
                <a:spcPts val="0"/>
              </a:spcAft>
              <a:buClr>
                <a:schemeClr val="accent2"/>
              </a:buClr>
              <a:buSzPts val="1000"/>
              <a:buFont typeface="DM Sans Light"/>
              <a:buNone/>
              <a:defRPr sz="1000">
                <a:solidFill>
                  <a:schemeClr val="accent2"/>
                </a:solidFill>
                <a:latin typeface="DM Sans Light"/>
                <a:ea typeface="DM Sans Light"/>
                <a:cs typeface="DM Sans Light"/>
                <a:sym typeface="DM Sans Light"/>
              </a:defRPr>
            </a:lvl8pPr>
            <a:lvl9pPr lvl="8">
              <a:spcBef>
                <a:spcPts val="0"/>
              </a:spcBef>
              <a:spcAft>
                <a:spcPts val="0"/>
              </a:spcAft>
              <a:buClr>
                <a:schemeClr val="accent2"/>
              </a:buClr>
              <a:buSzPts val="1000"/>
              <a:buFont typeface="DM Sans Light"/>
              <a:buNone/>
              <a:defRPr sz="1000">
                <a:solidFill>
                  <a:schemeClr val="accent2"/>
                </a:solidFill>
                <a:latin typeface="DM Sans Light"/>
                <a:ea typeface="DM Sans Light"/>
                <a:cs typeface="DM Sans Light"/>
                <a:sym typeface="DM Sans Light"/>
              </a:defRPr>
            </a:lvl9pPr>
          </a:lstStyle>
          <a:p/>
        </p:txBody>
      </p:sp>
      <p:sp>
        <p:nvSpPr>
          <p:cNvPr id="628" name="Google Shape;628;p71"/>
          <p:cNvSpPr txBox="1"/>
          <p:nvPr>
            <p:ph idx="12" type="sldNum"/>
          </p:nvPr>
        </p:nvSpPr>
        <p:spPr>
          <a:xfrm>
            <a:off x="8227975" y="217725"/>
            <a:ext cx="548700" cy="234000"/>
          </a:xfrm>
          <a:prstGeom prst="rect">
            <a:avLst/>
          </a:prstGeom>
          <a:noFill/>
          <a:ln>
            <a:noFill/>
          </a:ln>
        </p:spPr>
        <p:txBody>
          <a:bodyPr anchorCtr="0" anchor="ctr" bIns="91425" lIns="0" spcFirstLastPara="1" rIns="0" wrap="square" tIns="91425">
            <a:noAutofit/>
          </a:bodyPr>
          <a:lstStyle>
            <a:lvl1pPr lvl="0" algn="r">
              <a:buNone/>
              <a:defRPr sz="700">
                <a:solidFill>
                  <a:schemeClr val="dk1"/>
                </a:solidFill>
                <a:latin typeface="DM Sans"/>
                <a:ea typeface="DM Sans"/>
                <a:cs typeface="DM Sans"/>
                <a:sym typeface="DM Sans"/>
              </a:defRPr>
            </a:lvl1pPr>
            <a:lvl2pPr lvl="1" algn="r">
              <a:buNone/>
              <a:defRPr sz="700">
                <a:solidFill>
                  <a:schemeClr val="dk1"/>
                </a:solidFill>
                <a:latin typeface="DM Sans"/>
                <a:ea typeface="DM Sans"/>
                <a:cs typeface="DM Sans"/>
                <a:sym typeface="DM Sans"/>
              </a:defRPr>
            </a:lvl2pPr>
            <a:lvl3pPr lvl="2" algn="r">
              <a:buNone/>
              <a:defRPr sz="700">
                <a:solidFill>
                  <a:schemeClr val="dk1"/>
                </a:solidFill>
                <a:latin typeface="DM Sans"/>
                <a:ea typeface="DM Sans"/>
                <a:cs typeface="DM Sans"/>
                <a:sym typeface="DM Sans"/>
              </a:defRPr>
            </a:lvl3pPr>
            <a:lvl4pPr lvl="3" algn="r">
              <a:buNone/>
              <a:defRPr sz="700">
                <a:solidFill>
                  <a:schemeClr val="dk1"/>
                </a:solidFill>
                <a:latin typeface="DM Sans"/>
                <a:ea typeface="DM Sans"/>
                <a:cs typeface="DM Sans"/>
                <a:sym typeface="DM Sans"/>
              </a:defRPr>
            </a:lvl4pPr>
            <a:lvl5pPr lvl="4" algn="r">
              <a:buNone/>
              <a:defRPr sz="700">
                <a:solidFill>
                  <a:schemeClr val="dk1"/>
                </a:solidFill>
                <a:latin typeface="DM Sans"/>
                <a:ea typeface="DM Sans"/>
                <a:cs typeface="DM Sans"/>
                <a:sym typeface="DM Sans"/>
              </a:defRPr>
            </a:lvl5pPr>
            <a:lvl6pPr lvl="5" algn="r">
              <a:buNone/>
              <a:defRPr sz="700">
                <a:solidFill>
                  <a:schemeClr val="dk1"/>
                </a:solidFill>
                <a:latin typeface="DM Sans"/>
                <a:ea typeface="DM Sans"/>
                <a:cs typeface="DM Sans"/>
                <a:sym typeface="DM Sans"/>
              </a:defRPr>
            </a:lvl6pPr>
            <a:lvl7pPr lvl="6" algn="r">
              <a:buNone/>
              <a:defRPr sz="700">
                <a:solidFill>
                  <a:schemeClr val="dk1"/>
                </a:solidFill>
                <a:latin typeface="DM Sans"/>
                <a:ea typeface="DM Sans"/>
                <a:cs typeface="DM Sans"/>
                <a:sym typeface="DM Sans"/>
              </a:defRPr>
            </a:lvl7pPr>
            <a:lvl8pPr lvl="7" algn="r">
              <a:buNone/>
              <a:defRPr sz="700">
                <a:solidFill>
                  <a:schemeClr val="dk1"/>
                </a:solidFill>
                <a:latin typeface="DM Sans"/>
                <a:ea typeface="DM Sans"/>
                <a:cs typeface="DM Sans"/>
                <a:sym typeface="DM Sans"/>
              </a:defRPr>
            </a:lvl8pPr>
            <a:lvl9pPr lvl="8" algn="r">
              <a:buNone/>
              <a:defRPr sz="700">
                <a:solidFill>
                  <a:schemeClr val="dk1"/>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629" name="Google Shape;629;p71"/>
          <p:cNvSpPr txBox="1"/>
          <p:nvPr>
            <p:ph idx="3" type="subTitle"/>
          </p:nvPr>
        </p:nvSpPr>
        <p:spPr>
          <a:xfrm>
            <a:off x="361975" y="217725"/>
            <a:ext cx="4163100" cy="237600"/>
          </a:xfrm>
          <a:prstGeom prst="rect">
            <a:avLst/>
          </a:prstGeom>
        </p:spPr>
        <p:txBody>
          <a:bodyPr anchorCtr="0" anchor="ctr" bIns="0" lIns="0" spcFirstLastPara="1" rIns="0" wrap="square" tIns="0">
            <a:noAutofit/>
          </a:bodyPr>
          <a:lstStyle>
            <a:lvl1pPr lvl="0">
              <a:spcBef>
                <a:spcPts val="0"/>
              </a:spcBef>
              <a:spcAft>
                <a:spcPts val="0"/>
              </a:spcAft>
              <a:buClr>
                <a:schemeClr val="dk1"/>
              </a:buClr>
              <a:buSzPts val="700"/>
              <a:buFont typeface="DM Sans"/>
              <a:buNone/>
              <a:defRPr sz="700">
                <a:solidFill>
                  <a:schemeClr val="dk1"/>
                </a:solidFill>
                <a:latin typeface="DM Sans"/>
                <a:ea typeface="DM Sans"/>
                <a:cs typeface="DM Sans"/>
                <a:sym typeface="DM Sans"/>
              </a:defRPr>
            </a:lvl1pPr>
            <a:lvl2pPr lvl="1">
              <a:spcBef>
                <a:spcPts val="0"/>
              </a:spcBef>
              <a:spcAft>
                <a:spcPts val="0"/>
              </a:spcAft>
              <a:buClr>
                <a:schemeClr val="dk1"/>
              </a:buClr>
              <a:buSzPts val="1400"/>
              <a:buNone/>
              <a:defRPr>
                <a:solidFill>
                  <a:schemeClr val="dk1"/>
                </a:solidFill>
              </a:defRPr>
            </a:lvl2pPr>
            <a:lvl3pPr lvl="2">
              <a:spcBef>
                <a:spcPts val="0"/>
              </a:spcBef>
              <a:spcAft>
                <a:spcPts val="0"/>
              </a:spcAft>
              <a:buClr>
                <a:schemeClr val="dk1"/>
              </a:buClr>
              <a:buSzPts val="1400"/>
              <a:buNone/>
              <a:defRPr>
                <a:solidFill>
                  <a:schemeClr val="dk1"/>
                </a:solidFill>
              </a:defRPr>
            </a:lvl3pPr>
            <a:lvl4pPr lvl="3">
              <a:spcBef>
                <a:spcPts val="0"/>
              </a:spcBef>
              <a:spcAft>
                <a:spcPts val="0"/>
              </a:spcAft>
              <a:buClr>
                <a:schemeClr val="dk1"/>
              </a:buClr>
              <a:buSzPts val="1400"/>
              <a:buNone/>
              <a:defRPr>
                <a:solidFill>
                  <a:schemeClr val="dk1"/>
                </a:solidFill>
              </a:defRPr>
            </a:lvl4pPr>
            <a:lvl5pPr lvl="4">
              <a:spcBef>
                <a:spcPts val="0"/>
              </a:spcBef>
              <a:spcAft>
                <a:spcPts val="0"/>
              </a:spcAft>
              <a:buClr>
                <a:schemeClr val="dk1"/>
              </a:buClr>
              <a:buSzPts val="1400"/>
              <a:buNone/>
              <a:defRPr>
                <a:solidFill>
                  <a:schemeClr val="dk1"/>
                </a:solidFill>
              </a:defRPr>
            </a:lvl5pPr>
            <a:lvl6pPr lvl="5">
              <a:spcBef>
                <a:spcPts val="0"/>
              </a:spcBef>
              <a:spcAft>
                <a:spcPts val="0"/>
              </a:spcAft>
              <a:buClr>
                <a:schemeClr val="dk1"/>
              </a:buClr>
              <a:buSzPts val="1400"/>
              <a:buNone/>
              <a:defRPr>
                <a:solidFill>
                  <a:schemeClr val="dk1"/>
                </a:solidFill>
              </a:defRPr>
            </a:lvl6pPr>
            <a:lvl7pPr lvl="6">
              <a:spcBef>
                <a:spcPts val="0"/>
              </a:spcBef>
              <a:spcAft>
                <a:spcPts val="0"/>
              </a:spcAft>
              <a:buClr>
                <a:schemeClr val="dk1"/>
              </a:buClr>
              <a:buSzPts val="1400"/>
              <a:buNone/>
              <a:defRPr>
                <a:solidFill>
                  <a:schemeClr val="dk1"/>
                </a:solidFill>
              </a:defRPr>
            </a:lvl7pPr>
            <a:lvl8pPr lvl="7">
              <a:spcBef>
                <a:spcPts val="0"/>
              </a:spcBef>
              <a:spcAft>
                <a:spcPts val="0"/>
              </a:spcAft>
              <a:buClr>
                <a:schemeClr val="dk1"/>
              </a:buClr>
              <a:buSzPts val="1400"/>
              <a:buNone/>
              <a:defRPr>
                <a:solidFill>
                  <a:schemeClr val="dk1"/>
                </a:solidFill>
              </a:defRPr>
            </a:lvl8pPr>
            <a:lvl9pPr lvl="8">
              <a:spcBef>
                <a:spcPts val="0"/>
              </a:spcBef>
              <a:spcAft>
                <a:spcPts val="0"/>
              </a:spcAft>
              <a:buClr>
                <a:schemeClr val="dk1"/>
              </a:buClr>
              <a:buSzPts val="1400"/>
              <a:buNone/>
              <a:defRPr>
                <a:solidFill>
                  <a:schemeClr val="dk1"/>
                </a:solidFill>
              </a:defRPr>
            </a:lvl9pPr>
          </a:lstStyle>
          <a:p/>
        </p:txBody>
      </p:sp>
      <p:sp>
        <p:nvSpPr>
          <p:cNvPr id="630" name="Google Shape;630;p71"/>
          <p:cNvSpPr txBox="1"/>
          <p:nvPr>
            <p:ph type="title"/>
          </p:nvPr>
        </p:nvSpPr>
        <p:spPr>
          <a:xfrm>
            <a:off x="361975" y="962092"/>
            <a:ext cx="5718600" cy="587700"/>
          </a:xfrm>
          <a:prstGeom prst="rect">
            <a:avLst/>
          </a:prstGeom>
        </p:spPr>
        <p:txBody>
          <a:bodyPr anchorCtr="0" anchor="t" bIns="0" lIns="0" spcFirstLastPara="1" rIns="0" wrap="square" tIns="0">
            <a:spAutoFit/>
          </a:bodyPr>
          <a:lstStyle>
            <a:lvl1pPr lvl="0">
              <a:lnSpc>
                <a:spcPct val="90000"/>
              </a:lnSpc>
              <a:spcBef>
                <a:spcPts val="0"/>
              </a:spcBef>
              <a:spcAft>
                <a:spcPts val="0"/>
              </a:spcAft>
              <a:buNone/>
              <a:defRPr sz="3600">
                <a:solidFill>
                  <a:schemeClr val="dk1"/>
                </a:solidFill>
              </a:defRPr>
            </a:lvl1pPr>
            <a:lvl2pPr lvl="1">
              <a:lnSpc>
                <a:spcPct val="90000"/>
              </a:lnSpc>
              <a:spcBef>
                <a:spcPts val="0"/>
              </a:spcBef>
              <a:spcAft>
                <a:spcPts val="0"/>
              </a:spcAft>
              <a:buNone/>
              <a:defRPr sz="3600">
                <a:solidFill>
                  <a:schemeClr val="dk1"/>
                </a:solidFill>
              </a:defRPr>
            </a:lvl2pPr>
            <a:lvl3pPr lvl="2">
              <a:lnSpc>
                <a:spcPct val="90000"/>
              </a:lnSpc>
              <a:spcBef>
                <a:spcPts val="0"/>
              </a:spcBef>
              <a:spcAft>
                <a:spcPts val="0"/>
              </a:spcAft>
              <a:buNone/>
              <a:defRPr sz="3600">
                <a:solidFill>
                  <a:schemeClr val="dk1"/>
                </a:solidFill>
              </a:defRPr>
            </a:lvl3pPr>
            <a:lvl4pPr lvl="3">
              <a:lnSpc>
                <a:spcPct val="90000"/>
              </a:lnSpc>
              <a:spcBef>
                <a:spcPts val="0"/>
              </a:spcBef>
              <a:spcAft>
                <a:spcPts val="0"/>
              </a:spcAft>
              <a:buNone/>
              <a:defRPr sz="3600">
                <a:solidFill>
                  <a:schemeClr val="dk1"/>
                </a:solidFill>
              </a:defRPr>
            </a:lvl4pPr>
            <a:lvl5pPr lvl="4">
              <a:lnSpc>
                <a:spcPct val="90000"/>
              </a:lnSpc>
              <a:spcBef>
                <a:spcPts val="0"/>
              </a:spcBef>
              <a:spcAft>
                <a:spcPts val="0"/>
              </a:spcAft>
              <a:buNone/>
              <a:defRPr sz="3600">
                <a:solidFill>
                  <a:schemeClr val="dk1"/>
                </a:solidFill>
              </a:defRPr>
            </a:lvl5pPr>
            <a:lvl6pPr lvl="5">
              <a:lnSpc>
                <a:spcPct val="90000"/>
              </a:lnSpc>
              <a:spcBef>
                <a:spcPts val="0"/>
              </a:spcBef>
              <a:spcAft>
                <a:spcPts val="0"/>
              </a:spcAft>
              <a:buNone/>
              <a:defRPr sz="3600">
                <a:solidFill>
                  <a:schemeClr val="dk1"/>
                </a:solidFill>
              </a:defRPr>
            </a:lvl6pPr>
            <a:lvl7pPr lvl="6">
              <a:lnSpc>
                <a:spcPct val="90000"/>
              </a:lnSpc>
              <a:spcBef>
                <a:spcPts val="0"/>
              </a:spcBef>
              <a:spcAft>
                <a:spcPts val="0"/>
              </a:spcAft>
              <a:buNone/>
              <a:defRPr sz="3600">
                <a:solidFill>
                  <a:schemeClr val="dk1"/>
                </a:solidFill>
              </a:defRPr>
            </a:lvl7pPr>
            <a:lvl8pPr lvl="7">
              <a:lnSpc>
                <a:spcPct val="90000"/>
              </a:lnSpc>
              <a:spcBef>
                <a:spcPts val="0"/>
              </a:spcBef>
              <a:spcAft>
                <a:spcPts val="0"/>
              </a:spcAft>
              <a:buNone/>
              <a:defRPr sz="3600">
                <a:solidFill>
                  <a:schemeClr val="dk1"/>
                </a:solidFill>
              </a:defRPr>
            </a:lvl8pPr>
            <a:lvl9pPr lvl="8">
              <a:lnSpc>
                <a:spcPct val="90000"/>
              </a:lnSpc>
              <a:spcBef>
                <a:spcPts val="0"/>
              </a:spcBef>
              <a:spcAft>
                <a:spcPts val="0"/>
              </a:spcAft>
              <a:buNone/>
              <a:defRPr sz="3600">
                <a:solidFill>
                  <a:schemeClr val="dk1"/>
                </a:solidFill>
              </a:defRPr>
            </a:lvl9pPr>
          </a:lstStyle>
          <a:p/>
        </p:txBody>
      </p:sp>
      <p:sp>
        <p:nvSpPr>
          <p:cNvPr id="631" name="Google Shape;631;p71"/>
          <p:cNvSpPr txBox="1"/>
          <p:nvPr>
            <p:ph idx="4" type="subTitle"/>
          </p:nvPr>
        </p:nvSpPr>
        <p:spPr>
          <a:xfrm>
            <a:off x="3411825" y="2516650"/>
            <a:ext cx="2321700" cy="1878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1600"/>
              <a:buNone/>
              <a:defRPr sz="1600">
                <a:solidFill>
                  <a:schemeClr val="dk1"/>
                </a:solidFill>
              </a:defRPr>
            </a:lvl1pPr>
            <a:lvl2pPr lvl="1">
              <a:spcBef>
                <a:spcPts val="0"/>
              </a:spcBef>
              <a:spcAft>
                <a:spcPts val="0"/>
              </a:spcAft>
              <a:buClr>
                <a:schemeClr val="dk1"/>
              </a:buClr>
              <a:buSzPts val="1000"/>
              <a:buNone/>
              <a:defRPr sz="1000">
                <a:solidFill>
                  <a:schemeClr val="dk1"/>
                </a:solidFill>
              </a:defRPr>
            </a:lvl2pPr>
            <a:lvl3pPr lvl="2">
              <a:spcBef>
                <a:spcPts val="0"/>
              </a:spcBef>
              <a:spcAft>
                <a:spcPts val="0"/>
              </a:spcAft>
              <a:buClr>
                <a:schemeClr val="dk1"/>
              </a:buClr>
              <a:buSzPts val="1000"/>
              <a:buNone/>
              <a:defRPr sz="1000">
                <a:solidFill>
                  <a:schemeClr val="dk1"/>
                </a:solidFill>
              </a:defRPr>
            </a:lvl3pPr>
            <a:lvl4pPr lvl="3">
              <a:spcBef>
                <a:spcPts val="0"/>
              </a:spcBef>
              <a:spcAft>
                <a:spcPts val="0"/>
              </a:spcAft>
              <a:buClr>
                <a:schemeClr val="dk1"/>
              </a:buClr>
              <a:buSzPts val="1000"/>
              <a:buNone/>
              <a:defRPr sz="1000">
                <a:solidFill>
                  <a:schemeClr val="dk1"/>
                </a:solidFill>
              </a:defRPr>
            </a:lvl4pPr>
            <a:lvl5pPr lvl="4">
              <a:spcBef>
                <a:spcPts val="0"/>
              </a:spcBef>
              <a:spcAft>
                <a:spcPts val="0"/>
              </a:spcAft>
              <a:buClr>
                <a:schemeClr val="dk1"/>
              </a:buClr>
              <a:buSzPts val="1000"/>
              <a:buNone/>
              <a:defRPr sz="1000">
                <a:solidFill>
                  <a:schemeClr val="dk1"/>
                </a:solidFill>
              </a:defRPr>
            </a:lvl5pPr>
            <a:lvl6pPr lvl="5">
              <a:spcBef>
                <a:spcPts val="0"/>
              </a:spcBef>
              <a:spcAft>
                <a:spcPts val="0"/>
              </a:spcAft>
              <a:buClr>
                <a:schemeClr val="dk1"/>
              </a:buClr>
              <a:buSzPts val="1000"/>
              <a:buNone/>
              <a:defRPr sz="1000">
                <a:solidFill>
                  <a:schemeClr val="dk1"/>
                </a:solidFill>
              </a:defRPr>
            </a:lvl6pPr>
            <a:lvl7pPr lvl="6">
              <a:spcBef>
                <a:spcPts val="0"/>
              </a:spcBef>
              <a:spcAft>
                <a:spcPts val="0"/>
              </a:spcAft>
              <a:buClr>
                <a:schemeClr val="dk1"/>
              </a:buClr>
              <a:buSzPts val="1000"/>
              <a:buNone/>
              <a:defRPr sz="1000">
                <a:solidFill>
                  <a:schemeClr val="dk1"/>
                </a:solidFill>
              </a:defRPr>
            </a:lvl7pPr>
            <a:lvl8pPr lvl="7">
              <a:spcBef>
                <a:spcPts val="0"/>
              </a:spcBef>
              <a:spcAft>
                <a:spcPts val="0"/>
              </a:spcAft>
              <a:buClr>
                <a:schemeClr val="dk1"/>
              </a:buClr>
              <a:buSzPts val="1000"/>
              <a:buNone/>
              <a:defRPr sz="1000">
                <a:solidFill>
                  <a:schemeClr val="dk1"/>
                </a:solidFill>
              </a:defRPr>
            </a:lvl8pPr>
            <a:lvl9pPr lvl="8">
              <a:spcBef>
                <a:spcPts val="0"/>
              </a:spcBef>
              <a:spcAft>
                <a:spcPts val="0"/>
              </a:spcAft>
              <a:buClr>
                <a:schemeClr val="dk1"/>
              </a:buClr>
              <a:buSzPts val="1000"/>
              <a:buNone/>
              <a:defRPr sz="1000">
                <a:solidFill>
                  <a:schemeClr val="dk1"/>
                </a:solidFill>
              </a:defRPr>
            </a:lvl9pPr>
          </a:lstStyle>
          <a:p/>
        </p:txBody>
      </p:sp>
      <p:sp>
        <p:nvSpPr>
          <p:cNvPr id="632" name="Google Shape;632;p71"/>
          <p:cNvSpPr txBox="1"/>
          <p:nvPr>
            <p:ph idx="5" type="subTitle"/>
          </p:nvPr>
        </p:nvSpPr>
        <p:spPr>
          <a:xfrm>
            <a:off x="3410600" y="2227250"/>
            <a:ext cx="2321700" cy="219600"/>
          </a:xfrm>
          <a:prstGeom prst="rect">
            <a:avLst/>
          </a:prstGeom>
        </p:spPr>
        <p:txBody>
          <a:bodyPr anchorCtr="0" anchor="ctr" bIns="0" lIns="0" spcFirstLastPara="1" rIns="0" wrap="square" tIns="0">
            <a:noAutofit/>
          </a:bodyPr>
          <a:lstStyle>
            <a:lvl1pPr lvl="0">
              <a:spcBef>
                <a:spcPts val="0"/>
              </a:spcBef>
              <a:spcAft>
                <a:spcPts val="0"/>
              </a:spcAft>
              <a:buClr>
                <a:schemeClr val="accent2"/>
              </a:buClr>
              <a:buSzPts val="1000"/>
              <a:buFont typeface="DM Sans Light"/>
              <a:buNone/>
              <a:defRPr sz="1000">
                <a:solidFill>
                  <a:schemeClr val="accent2"/>
                </a:solidFill>
                <a:latin typeface="DM Sans Light"/>
                <a:ea typeface="DM Sans Light"/>
                <a:cs typeface="DM Sans Light"/>
                <a:sym typeface="DM Sans Light"/>
              </a:defRPr>
            </a:lvl1pPr>
            <a:lvl2pPr lvl="1">
              <a:spcBef>
                <a:spcPts val="0"/>
              </a:spcBef>
              <a:spcAft>
                <a:spcPts val="0"/>
              </a:spcAft>
              <a:buClr>
                <a:schemeClr val="accent2"/>
              </a:buClr>
              <a:buSzPts val="1000"/>
              <a:buFont typeface="DM Sans Light"/>
              <a:buNone/>
              <a:defRPr sz="1000">
                <a:solidFill>
                  <a:schemeClr val="accent2"/>
                </a:solidFill>
                <a:latin typeface="DM Sans Light"/>
                <a:ea typeface="DM Sans Light"/>
                <a:cs typeface="DM Sans Light"/>
                <a:sym typeface="DM Sans Light"/>
              </a:defRPr>
            </a:lvl2pPr>
            <a:lvl3pPr lvl="2">
              <a:spcBef>
                <a:spcPts val="0"/>
              </a:spcBef>
              <a:spcAft>
                <a:spcPts val="0"/>
              </a:spcAft>
              <a:buClr>
                <a:schemeClr val="accent2"/>
              </a:buClr>
              <a:buSzPts val="1000"/>
              <a:buFont typeface="DM Sans Light"/>
              <a:buNone/>
              <a:defRPr sz="1000">
                <a:solidFill>
                  <a:schemeClr val="accent2"/>
                </a:solidFill>
                <a:latin typeface="DM Sans Light"/>
                <a:ea typeface="DM Sans Light"/>
                <a:cs typeface="DM Sans Light"/>
                <a:sym typeface="DM Sans Light"/>
              </a:defRPr>
            </a:lvl3pPr>
            <a:lvl4pPr lvl="3">
              <a:spcBef>
                <a:spcPts val="0"/>
              </a:spcBef>
              <a:spcAft>
                <a:spcPts val="0"/>
              </a:spcAft>
              <a:buClr>
                <a:schemeClr val="accent2"/>
              </a:buClr>
              <a:buSzPts val="1000"/>
              <a:buFont typeface="DM Sans Light"/>
              <a:buNone/>
              <a:defRPr sz="1000">
                <a:solidFill>
                  <a:schemeClr val="accent2"/>
                </a:solidFill>
                <a:latin typeface="DM Sans Light"/>
                <a:ea typeface="DM Sans Light"/>
                <a:cs typeface="DM Sans Light"/>
                <a:sym typeface="DM Sans Light"/>
              </a:defRPr>
            </a:lvl4pPr>
            <a:lvl5pPr lvl="4">
              <a:spcBef>
                <a:spcPts val="0"/>
              </a:spcBef>
              <a:spcAft>
                <a:spcPts val="0"/>
              </a:spcAft>
              <a:buClr>
                <a:schemeClr val="accent2"/>
              </a:buClr>
              <a:buSzPts val="1000"/>
              <a:buFont typeface="DM Sans Light"/>
              <a:buNone/>
              <a:defRPr sz="1000">
                <a:solidFill>
                  <a:schemeClr val="accent2"/>
                </a:solidFill>
                <a:latin typeface="DM Sans Light"/>
                <a:ea typeface="DM Sans Light"/>
                <a:cs typeface="DM Sans Light"/>
                <a:sym typeface="DM Sans Light"/>
              </a:defRPr>
            </a:lvl5pPr>
            <a:lvl6pPr lvl="5">
              <a:spcBef>
                <a:spcPts val="0"/>
              </a:spcBef>
              <a:spcAft>
                <a:spcPts val="0"/>
              </a:spcAft>
              <a:buClr>
                <a:schemeClr val="accent2"/>
              </a:buClr>
              <a:buSzPts val="1000"/>
              <a:buFont typeface="DM Sans Light"/>
              <a:buNone/>
              <a:defRPr sz="1000">
                <a:solidFill>
                  <a:schemeClr val="accent2"/>
                </a:solidFill>
                <a:latin typeface="DM Sans Light"/>
                <a:ea typeface="DM Sans Light"/>
                <a:cs typeface="DM Sans Light"/>
                <a:sym typeface="DM Sans Light"/>
              </a:defRPr>
            </a:lvl6pPr>
            <a:lvl7pPr lvl="6">
              <a:spcBef>
                <a:spcPts val="0"/>
              </a:spcBef>
              <a:spcAft>
                <a:spcPts val="0"/>
              </a:spcAft>
              <a:buClr>
                <a:schemeClr val="accent2"/>
              </a:buClr>
              <a:buSzPts val="1000"/>
              <a:buFont typeface="DM Sans Light"/>
              <a:buNone/>
              <a:defRPr sz="1000">
                <a:solidFill>
                  <a:schemeClr val="accent2"/>
                </a:solidFill>
                <a:latin typeface="DM Sans Light"/>
                <a:ea typeface="DM Sans Light"/>
                <a:cs typeface="DM Sans Light"/>
                <a:sym typeface="DM Sans Light"/>
              </a:defRPr>
            </a:lvl7pPr>
            <a:lvl8pPr lvl="7">
              <a:spcBef>
                <a:spcPts val="0"/>
              </a:spcBef>
              <a:spcAft>
                <a:spcPts val="0"/>
              </a:spcAft>
              <a:buClr>
                <a:schemeClr val="accent2"/>
              </a:buClr>
              <a:buSzPts val="1000"/>
              <a:buFont typeface="DM Sans Light"/>
              <a:buNone/>
              <a:defRPr sz="1000">
                <a:solidFill>
                  <a:schemeClr val="accent2"/>
                </a:solidFill>
                <a:latin typeface="DM Sans Light"/>
                <a:ea typeface="DM Sans Light"/>
                <a:cs typeface="DM Sans Light"/>
                <a:sym typeface="DM Sans Light"/>
              </a:defRPr>
            </a:lvl8pPr>
            <a:lvl9pPr lvl="8">
              <a:spcBef>
                <a:spcPts val="0"/>
              </a:spcBef>
              <a:spcAft>
                <a:spcPts val="0"/>
              </a:spcAft>
              <a:buClr>
                <a:schemeClr val="accent2"/>
              </a:buClr>
              <a:buSzPts val="1000"/>
              <a:buFont typeface="DM Sans Light"/>
              <a:buNone/>
              <a:defRPr sz="1000">
                <a:solidFill>
                  <a:schemeClr val="accent2"/>
                </a:solidFill>
                <a:latin typeface="DM Sans Light"/>
                <a:ea typeface="DM Sans Light"/>
                <a:cs typeface="DM Sans Light"/>
                <a:sym typeface="DM Sans Light"/>
              </a:defRPr>
            </a:lvl9pPr>
          </a:lstStyle>
          <a:p/>
        </p:txBody>
      </p:sp>
      <p:sp>
        <p:nvSpPr>
          <p:cNvPr id="633" name="Google Shape;633;p71"/>
          <p:cNvSpPr txBox="1"/>
          <p:nvPr>
            <p:ph idx="6" type="subTitle"/>
          </p:nvPr>
        </p:nvSpPr>
        <p:spPr>
          <a:xfrm>
            <a:off x="6460475" y="2516650"/>
            <a:ext cx="2321700" cy="1878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1600"/>
              <a:buNone/>
              <a:defRPr sz="1600">
                <a:solidFill>
                  <a:schemeClr val="dk1"/>
                </a:solidFill>
              </a:defRPr>
            </a:lvl1pPr>
            <a:lvl2pPr lvl="1">
              <a:spcBef>
                <a:spcPts val="0"/>
              </a:spcBef>
              <a:spcAft>
                <a:spcPts val="0"/>
              </a:spcAft>
              <a:buClr>
                <a:schemeClr val="dk1"/>
              </a:buClr>
              <a:buSzPts val="1000"/>
              <a:buNone/>
              <a:defRPr sz="1000">
                <a:solidFill>
                  <a:schemeClr val="dk1"/>
                </a:solidFill>
              </a:defRPr>
            </a:lvl2pPr>
            <a:lvl3pPr lvl="2">
              <a:spcBef>
                <a:spcPts val="0"/>
              </a:spcBef>
              <a:spcAft>
                <a:spcPts val="0"/>
              </a:spcAft>
              <a:buClr>
                <a:schemeClr val="dk1"/>
              </a:buClr>
              <a:buSzPts val="1000"/>
              <a:buNone/>
              <a:defRPr sz="1000">
                <a:solidFill>
                  <a:schemeClr val="dk1"/>
                </a:solidFill>
              </a:defRPr>
            </a:lvl3pPr>
            <a:lvl4pPr lvl="3">
              <a:spcBef>
                <a:spcPts val="0"/>
              </a:spcBef>
              <a:spcAft>
                <a:spcPts val="0"/>
              </a:spcAft>
              <a:buClr>
                <a:schemeClr val="dk1"/>
              </a:buClr>
              <a:buSzPts val="1000"/>
              <a:buNone/>
              <a:defRPr sz="1000">
                <a:solidFill>
                  <a:schemeClr val="dk1"/>
                </a:solidFill>
              </a:defRPr>
            </a:lvl4pPr>
            <a:lvl5pPr lvl="4">
              <a:spcBef>
                <a:spcPts val="0"/>
              </a:spcBef>
              <a:spcAft>
                <a:spcPts val="0"/>
              </a:spcAft>
              <a:buClr>
                <a:schemeClr val="dk1"/>
              </a:buClr>
              <a:buSzPts val="1000"/>
              <a:buNone/>
              <a:defRPr sz="1000">
                <a:solidFill>
                  <a:schemeClr val="dk1"/>
                </a:solidFill>
              </a:defRPr>
            </a:lvl5pPr>
            <a:lvl6pPr lvl="5">
              <a:spcBef>
                <a:spcPts val="0"/>
              </a:spcBef>
              <a:spcAft>
                <a:spcPts val="0"/>
              </a:spcAft>
              <a:buClr>
                <a:schemeClr val="dk1"/>
              </a:buClr>
              <a:buSzPts val="1000"/>
              <a:buNone/>
              <a:defRPr sz="1000">
                <a:solidFill>
                  <a:schemeClr val="dk1"/>
                </a:solidFill>
              </a:defRPr>
            </a:lvl6pPr>
            <a:lvl7pPr lvl="6">
              <a:spcBef>
                <a:spcPts val="0"/>
              </a:spcBef>
              <a:spcAft>
                <a:spcPts val="0"/>
              </a:spcAft>
              <a:buClr>
                <a:schemeClr val="dk1"/>
              </a:buClr>
              <a:buSzPts val="1000"/>
              <a:buNone/>
              <a:defRPr sz="1000">
                <a:solidFill>
                  <a:schemeClr val="dk1"/>
                </a:solidFill>
              </a:defRPr>
            </a:lvl7pPr>
            <a:lvl8pPr lvl="7">
              <a:spcBef>
                <a:spcPts val="0"/>
              </a:spcBef>
              <a:spcAft>
                <a:spcPts val="0"/>
              </a:spcAft>
              <a:buClr>
                <a:schemeClr val="dk1"/>
              </a:buClr>
              <a:buSzPts val="1000"/>
              <a:buNone/>
              <a:defRPr sz="1000">
                <a:solidFill>
                  <a:schemeClr val="dk1"/>
                </a:solidFill>
              </a:defRPr>
            </a:lvl8pPr>
            <a:lvl9pPr lvl="8">
              <a:spcBef>
                <a:spcPts val="0"/>
              </a:spcBef>
              <a:spcAft>
                <a:spcPts val="0"/>
              </a:spcAft>
              <a:buClr>
                <a:schemeClr val="dk1"/>
              </a:buClr>
              <a:buSzPts val="1000"/>
              <a:buNone/>
              <a:defRPr sz="1000">
                <a:solidFill>
                  <a:schemeClr val="dk1"/>
                </a:solidFill>
              </a:defRPr>
            </a:lvl9pPr>
          </a:lstStyle>
          <a:p/>
        </p:txBody>
      </p:sp>
      <p:sp>
        <p:nvSpPr>
          <p:cNvPr id="634" name="Google Shape;634;p71"/>
          <p:cNvSpPr txBox="1"/>
          <p:nvPr>
            <p:ph idx="7" type="subTitle"/>
          </p:nvPr>
        </p:nvSpPr>
        <p:spPr>
          <a:xfrm>
            <a:off x="6459250" y="2227250"/>
            <a:ext cx="2321700" cy="219600"/>
          </a:xfrm>
          <a:prstGeom prst="rect">
            <a:avLst/>
          </a:prstGeom>
        </p:spPr>
        <p:txBody>
          <a:bodyPr anchorCtr="0" anchor="ctr" bIns="0" lIns="0" spcFirstLastPara="1" rIns="0" wrap="square" tIns="0">
            <a:noAutofit/>
          </a:bodyPr>
          <a:lstStyle>
            <a:lvl1pPr lvl="0">
              <a:spcBef>
                <a:spcPts val="0"/>
              </a:spcBef>
              <a:spcAft>
                <a:spcPts val="0"/>
              </a:spcAft>
              <a:buClr>
                <a:schemeClr val="accent2"/>
              </a:buClr>
              <a:buSzPts val="1000"/>
              <a:buFont typeface="DM Sans Light"/>
              <a:buNone/>
              <a:defRPr sz="1000">
                <a:solidFill>
                  <a:schemeClr val="accent2"/>
                </a:solidFill>
                <a:latin typeface="DM Sans Light"/>
                <a:ea typeface="DM Sans Light"/>
                <a:cs typeface="DM Sans Light"/>
                <a:sym typeface="DM Sans Light"/>
              </a:defRPr>
            </a:lvl1pPr>
            <a:lvl2pPr lvl="1">
              <a:spcBef>
                <a:spcPts val="0"/>
              </a:spcBef>
              <a:spcAft>
                <a:spcPts val="0"/>
              </a:spcAft>
              <a:buClr>
                <a:schemeClr val="accent2"/>
              </a:buClr>
              <a:buSzPts val="1000"/>
              <a:buFont typeface="DM Sans Light"/>
              <a:buNone/>
              <a:defRPr sz="1000">
                <a:solidFill>
                  <a:schemeClr val="accent2"/>
                </a:solidFill>
                <a:latin typeface="DM Sans Light"/>
                <a:ea typeface="DM Sans Light"/>
                <a:cs typeface="DM Sans Light"/>
                <a:sym typeface="DM Sans Light"/>
              </a:defRPr>
            </a:lvl2pPr>
            <a:lvl3pPr lvl="2">
              <a:spcBef>
                <a:spcPts val="0"/>
              </a:spcBef>
              <a:spcAft>
                <a:spcPts val="0"/>
              </a:spcAft>
              <a:buClr>
                <a:schemeClr val="accent2"/>
              </a:buClr>
              <a:buSzPts val="1000"/>
              <a:buFont typeface="DM Sans Light"/>
              <a:buNone/>
              <a:defRPr sz="1000">
                <a:solidFill>
                  <a:schemeClr val="accent2"/>
                </a:solidFill>
                <a:latin typeface="DM Sans Light"/>
                <a:ea typeface="DM Sans Light"/>
                <a:cs typeface="DM Sans Light"/>
                <a:sym typeface="DM Sans Light"/>
              </a:defRPr>
            </a:lvl3pPr>
            <a:lvl4pPr lvl="3">
              <a:spcBef>
                <a:spcPts val="0"/>
              </a:spcBef>
              <a:spcAft>
                <a:spcPts val="0"/>
              </a:spcAft>
              <a:buClr>
                <a:schemeClr val="accent2"/>
              </a:buClr>
              <a:buSzPts val="1000"/>
              <a:buFont typeface="DM Sans Light"/>
              <a:buNone/>
              <a:defRPr sz="1000">
                <a:solidFill>
                  <a:schemeClr val="accent2"/>
                </a:solidFill>
                <a:latin typeface="DM Sans Light"/>
                <a:ea typeface="DM Sans Light"/>
                <a:cs typeface="DM Sans Light"/>
                <a:sym typeface="DM Sans Light"/>
              </a:defRPr>
            </a:lvl4pPr>
            <a:lvl5pPr lvl="4">
              <a:spcBef>
                <a:spcPts val="0"/>
              </a:spcBef>
              <a:spcAft>
                <a:spcPts val="0"/>
              </a:spcAft>
              <a:buClr>
                <a:schemeClr val="accent2"/>
              </a:buClr>
              <a:buSzPts val="1000"/>
              <a:buFont typeface="DM Sans Light"/>
              <a:buNone/>
              <a:defRPr sz="1000">
                <a:solidFill>
                  <a:schemeClr val="accent2"/>
                </a:solidFill>
                <a:latin typeface="DM Sans Light"/>
                <a:ea typeface="DM Sans Light"/>
                <a:cs typeface="DM Sans Light"/>
                <a:sym typeface="DM Sans Light"/>
              </a:defRPr>
            </a:lvl5pPr>
            <a:lvl6pPr lvl="5">
              <a:spcBef>
                <a:spcPts val="0"/>
              </a:spcBef>
              <a:spcAft>
                <a:spcPts val="0"/>
              </a:spcAft>
              <a:buClr>
                <a:schemeClr val="accent2"/>
              </a:buClr>
              <a:buSzPts val="1000"/>
              <a:buFont typeface="DM Sans Light"/>
              <a:buNone/>
              <a:defRPr sz="1000">
                <a:solidFill>
                  <a:schemeClr val="accent2"/>
                </a:solidFill>
                <a:latin typeface="DM Sans Light"/>
                <a:ea typeface="DM Sans Light"/>
                <a:cs typeface="DM Sans Light"/>
                <a:sym typeface="DM Sans Light"/>
              </a:defRPr>
            </a:lvl6pPr>
            <a:lvl7pPr lvl="6">
              <a:spcBef>
                <a:spcPts val="0"/>
              </a:spcBef>
              <a:spcAft>
                <a:spcPts val="0"/>
              </a:spcAft>
              <a:buClr>
                <a:schemeClr val="accent2"/>
              </a:buClr>
              <a:buSzPts val="1000"/>
              <a:buFont typeface="DM Sans Light"/>
              <a:buNone/>
              <a:defRPr sz="1000">
                <a:solidFill>
                  <a:schemeClr val="accent2"/>
                </a:solidFill>
                <a:latin typeface="DM Sans Light"/>
                <a:ea typeface="DM Sans Light"/>
                <a:cs typeface="DM Sans Light"/>
                <a:sym typeface="DM Sans Light"/>
              </a:defRPr>
            </a:lvl7pPr>
            <a:lvl8pPr lvl="7">
              <a:spcBef>
                <a:spcPts val="0"/>
              </a:spcBef>
              <a:spcAft>
                <a:spcPts val="0"/>
              </a:spcAft>
              <a:buClr>
                <a:schemeClr val="accent2"/>
              </a:buClr>
              <a:buSzPts val="1000"/>
              <a:buFont typeface="DM Sans Light"/>
              <a:buNone/>
              <a:defRPr sz="1000">
                <a:solidFill>
                  <a:schemeClr val="accent2"/>
                </a:solidFill>
                <a:latin typeface="DM Sans Light"/>
                <a:ea typeface="DM Sans Light"/>
                <a:cs typeface="DM Sans Light"/>
                <a:sym typeface="DM Sans Light"/>
              </a:defRPr>
            </a:lvl8pPr>
            <a:lvl9pPr lvl="8">
              <a:spcBef>
                <a:spcPts val="0"/>
              </a:spcBef>
              <a:spcAft>
                <a:spcPts val="0"/>
              </a:spcAft>
              <a:buClr>
                <a:schemeClr val="accent2"/>
              </a:buClr>
              <a:buSzPts val="1000"/>
              <a:buFont typeface="DM Sans Light"/>
              <a:buNone/>
              <a:defRPr sz="1000">
                <a:solidFill>
                  <a:schemeClr val="accent2"/>
                </a:solidFill>
                <a:latin typeface="DM Sans Light"/>
                <a:ea typeface="DM Sans Light"/>
                <a:cs typeface="DM Sans Light"/>
                <a:sym typeface="DM Sans Light"/>
              </a:defRPr>
            </a:lvl9pPr>
          </a:lstStyle>
          <a:p/>
        </p:txBody>
      </p:sp>
      <p:sp>
        <p:nvSpPr>
          <p:cNvPr id="635" name="Google Shape;635;p71"/>
          <p:cNvSpPr txBox="1"/>
          <p:nvPr>
            <p:ph idx="8" type="subTitle"/>
          </p:nvPr>
        </p:nvSpPr>
        <p:spPr>
          <a:xfrm>
            <a:off x="363200" y="3864775"/>
            <a:ext cx="2321700" cy="1878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1600"/>
              <a:buNone/>
              <a:defRPr sz="1600">
                <a:solidFill>
                  <a:schemeClr val="dk1"/>
                </a:solidFill>
              </a:defRPr>
            </a:lvl1pPr>
            <a:lvl2pPr lvl="1">
              <a:spcBef>
                <a:spcPts val="0"/>
              </a:spcBef>
              <a:spcAft>
                <a:spcPts val="0"/>
              </a:spcAft>
              <a:buClr>
                <a:schemeClr val="dk1"/>
              </a:buClr>
              <a:buSzPts val="1000"/>
              <a:buNone/>
              <a:defRPr sz="1000">
                <a:solidFill>
                  <a:schemeClr val="dk1"/>
                </a:solidFill>
              </a:defRPr>
            </a:lvl2pPr>
            <a:lvl3pPr lvl="2">
              <a:spcBef>
                <a:spcPts val="0"/>
              </a:spcBef>
              <a:spcAft>
                <a:spcPts val="0"/>
              </a:spcAft>
              <a:buClr>
                <a:schemeClr val="dk1"/>
              </a:buClr>
              <a:buSzPts val="1000"/>
              <a:buNone/>
              <a:defRPr sz="1000">
                <a:solidFill>
                  <a:schemeClr val="dk1"/>
                </a:solidFill>
              </a:defRPr>
            </a:lvl3pPr>
            <a:lvl4pPr lvl="3">
              <a:spcBef>
                <a:spcPts val="0"/>
              </a:spcBef>
              <a:spcAft>
                <a:spcPts val="0"/>
              </a:spcAft>
              <a:buClr>
                <a:schemeClr val="dk1"/>
              </a:buClr>
              <a:buSzPts val="1000"/>
              <a:buNone/>
              <a:defRPr sz="1000">
                <a:solidFill>
                  <a:schemeClr val="dk1"/>
                </a:solidFill>
              </a:defRPr>
            </a:lvl4pPr>
            <a:lvl5pPr lvl="4">
              <a:spcBef>
                <a:spcPts val="0"/>
              </a:spcBef>
              <a:spcAft>
                <a:spcPts val="0"/>
              </a:spcAft>
              <a:buClr>
                <a:schemeClr val="dk1"/>
              </a:buClr>
              <a:buSzPts val="1000"/>
              <a:buNone/>
              <a:defRPr sz="1000">
                <a:solidFill>
                  <a:schemeClr val="dk1"/>
                </a:solidFill>
              </a:defRPr>
            </a:lvl5pPr>
            <a:lvl6pPr lvl="5">
              <a:spcBef>
                <a:spcPts val="0"/>
              </a:spcBef>
              <a:spcAft>
                <a:spcPts val="0"/>
              </a:spcAft>
              <a:buClr>
                <a:schemeClr val="dk1"/>
              </a:buClr>
              <a:buSzPts val="1000"/>
              <a:buNone/>
              <a:defRPr sz="1000">
                <a:solidFill>
                  <a:schemeClr val="dk1"/>
                </a:solidFill>
              </a:defRPr>
            </a:lvl6pPr>
            <a:lvl7pPr lvl="6">
              <a:spcBef>
                <a:spcPts val="0"/>
              </a:spcBef>
              <a:spcAft>
                <a:spcPts val="0"/>
              </a:spcAft>
              <a:buClr>
                <a:schemeClr val="dk1"/>
              </a:buClr>
              <a:buSzPts val="1000"/>
              <a:buNone/>
              <a:defRPr sz="1000">
                <a:solidFill>
                  <a:schemeClr val="dk1"/>
                </a:solidFill>
              </a:defRPr>
            </a:lvl7pPr>
            <a:lvl8pPr lvl="7">
              <a:spcBef>
                <a:spcPts val="0"/>
              </a:spcBef>
              <a:spcAft>
                <a:spcPts val="0"/>
              </a:spcAft>
              <a:buClr>
                <a:schemeClr val="dk1"/>
              </a:buClr>
              <a:buSzPts val="1000"/>
              <a:buNone/>
              <a:defRPr sz="1000">
                <a:solidFill>
                  <a:schemeClr val="dk1"/>
                </a:solidFill>
              </a:defRPr>
            </a:lvl8pPr>
            <a:lvl9pPr lvl="8">
              <a:spcBef>
                <a:spcPts val="0"/>
              </a:spcBef>
              <a:spcAft>
                <a:spcPts val="0"/>
              </a:spcAft>
              <a:buClr>
                <a:schemeClr val="dk1"/>
              </a:buClr>
              <a:buSzPts val="1000"/>
              <a:buNone/>
              <a:defRPr sz="1000">
                <a:solidFill>
                  <a:schemeClr val="dk1"/>
                </a:solidFill>
              </a:defRPr>
            </a:lvl9pPr>
          </a:lstStyle>
          <a:p/>
        </p:txBody>
      </p:sp>
      <p:sp>
        <p:nvSpPr>
          <p:cNvPr id="636" name="Google Shape;636;p71"/>
          <p:cNvSpPr txBox="1"/>
          <p:nvPr>
            <p:ph idx="9" type="subTitle"/>
          </p:nvPr>
        </p:nvSpPr>
        <p:spPr>
          <a:xfrm>
            <a:off x="361975" y="3575375"/>
            <a:ext cx="2321700" cy="219600"/>
          </a:xfrm>
          <a:prstGeom prst="rect">
            <a:avLst/>
          </a:prstGeom>
        </p:spPr>
        <p:txBody>
          <a:bodyPr anchorCtr="0" anchor="ctr" bIns="0" lIns="0" spcFirstLastPara="1" rIns="0" wrap="square" tIns="0">
            <a:noAutofit/>
          </a:bodyPr>
          <a:lstStyle>
            <a:lvl1pPr lvl="0">
              <a:spcBef>
                <a:spcPts val="0"/>
              </a:spcBef>
              <a:spcAft>
                <a:spcPts val="0"/>
              </a:spcAft>
              <a:buClr>
                <a:schemeClr val="accent2"/>
              </a:buClr>
              <a:buSzPts val="1000"/>
              <a:buFont typeface="DM Sans Light"/>
              <a:buNone/>
              <a:defRPr sz="1000">
                <a:solidFill>
                  <a:schemeClr val="accent2"/>
                </a:solidFill>
                <a:latin typeface="DM Sans Light"/>
                <a:ea typeface="DM Sans Light"/>
                <a:cs typeface="DM Sans Light"/>
                <a:sym typeface="DM Sans Light"/>
              </a:defRPr>
            </a:lvl1pPr>
            <a:lvl2pPr lvl="1">
              <a:spcBef>
                <a:spcPts val="0"/>
              </a:spcBef>
              <a:spcAft>
                <a:spcPts val="0"/>
              </a:spcAft>
              <a:buClr>
                <a:schemeClr val="accent2"/>
              </a:buClr>
              <a:buSzPts val="1000"/>
              <a:buFont typeface="DM Sans Light"/>
              <a:buNone/>
              <a:defRPr sz="1000">
                <a:solidFill>
                  <a:schemeClr val="accent2"/>
                </a:solidFill>
                <a:latin typeface="DM Sans Light"/>
                <a:ea typeface="DM Sans Light"/>
                <a:cs typeface="DM Sans Light"/>
                <a:sym typeface="DM Sans Light"/>
              </a:defRPr>
            </a:lvl2pPr>
            <a:lvl3pPr lvl="2">
              <a:spcBef>
                <a:spcPts val="0"/>
              </a:spcBef>
              <a:spcAft>
                <a:spcPts val="0"/>
              </a:spcAft>
              <a:buClr>
                <a:schemeClr val="accent2"/>
              </a:buClr>
              <a:buSzPts val="1000"/>
              <a:buFont typeface="DM Sans Light"/>
              <a:buNone/>
              <a:defRPr sz="1000">
                <a:solidFill>
                  <a:schemeClr val="accent2"/>
                </a:solidFill>
                <a:latin typeface="DM Sans Light"/>
                <a:ea typeface="DM Sans Light"/>
                <a:cs typeface="DM Sans Light"/>
                <a:sym typeface="DM Sans Light"/>
              </a:defRPr>
            </a:lvl3pPr>
            <a:lvl4pPr lvl="3">
              <a:spcBef>
                <a:spcPts val="0"/>
              </a:spcBef>
              <a:spcAft>
                <a:spcPts val="0"/>
              </a:spcAft>
              <a:buClr>
                <a:schemeClr val="accent2"/>
              </a:buClr>
              <a:buSzPts val="1000"/>
              <a:buFont typeface="DM Sans Light"/>
              <a:buNone/>
              <a:defRPr sz="1000">
                <a:solidFill>
                  <a:schemeClr val="accent2"/>
                </a:solidFill>
                <a:latin typeface="DM Sans Light"/>
                <a:ea typeface="DM Sans Light"/>
                <a:cs typeface="DM Sans Light"/>
                <a:sym typeface="DM Sans Light"/>
              </a:defRPr>
            </a:lvl4pPr>
            <a:lvl5pPr lvl="4">
              <a:spcBef>
                <a:spcPts val="0"/>
              </a:spcBef>
              <a:spcAft>
                <a:spcPts val="0"/>
              </a:spcAft>
              <a:buClr>
                <a:schemeClr val="accent2"/>
              </a:buClr>
              <a:buSzPts val="1000"/>
              <a:buFont typeface="DM Sans Light"/>
              <a:buNone/>
              <a:defRPr sz="1000">
                <a:solidFill>
                  <a:schemeClr val="accent2"/>
                </a:solidFill>
                <a:latin typeface="DM Sans Light"/>
                <a:ea typeface="DM Sans Light"/>
                <a:cs typeface="DM Sans Light"/>
                <a:sym typeface="DM Sans Light"/>
              </a:defRPr>
            </a:lvl5pPr>
            <a:lvl6pPr lvl="5">
              <a:spcBef>
                <a:spcPts val="0"/>
              </a:spcBef>
              <a:spcAft>
                <a:spcPts val="0"/>
              </a:spcAft>
              <a:buClr>
                <a:schemeClr val="accent2"/>
              </a:buClr>
              <a:buSzPts val="1000"/>
              <a:buFont typeface="DM Sans Light"/>
              <a:buNone/>
              <a:defRPr sz="1000">
                <a:solidFill>
                  <a:schemeClr val="accent2"/>
                </a:solidFill>
                <a:latin typeface="DM Sans Light"/>
                <a:ea typeface="DM Sans Light"/>
                <a:cs typeface="DM Sans Light"/>
                <a:sym typeface="DM Sans Light"/>
              </a:defRPr>
            </a:lvl6pPr>
            <a:lvl7pPr lvl="6">
              <a:spcBef>
                <a:spcPts val="0"/>
              </a:spcBef>
              <a:spcAft>
                <a:spcPts val="0"/>
              </a:spcAft>
              <a:buClr>
                <a:schemeClr val="accent2"/>
              </a:buClr>
              <a:buSzPts val="1000"/>
              <a:buFont typeface="DM Sans Light"/>
              <a:buNone/>
              <a:defRPr sz="1000">
                <a:solidFill>
                  <a:schemeClr val="accent2"/>
                </a:solidFill>
                <a:latin typeface="DM Sans Light"/>
                <a:ea typeface="DM Sans Light"/>
                <a:cs typeface="DM Sans Light"/>
                <a:sym typeface="DM Sans Light"/>
              </a:defRPr>
            </a:lvl7pPr>
            <a:lvl8pPr lvl="7">
              <a:spcBef>
                <a:spcPts val="0"/>
              </a:spcBef>
              <a:spcAft>
                <a:spcPts val="0"/>
              </a:spcAft>
              <a:buClr>
                <a:schemeClr val="accent2"/>
              </a:buClr>
              <a:buSzPts val="1000"/>
              <a:buFont typeface="DM Sans Light"/>
              <a:buNone/>
              <a:defRPr sz="1000">
                <a:solidFill>
                  <a:schemeClr val="accent2"/>
                </a:solidFill>
                <a:latin typeface="DM Sans Light"/>
                <a:ea typeface="DM Sans Light"/>
                <a:cs typeface="DM Sans Light"/>
                <a:sym typeface="DM Sans Light"/>
              </a:defRPr>
            </a:lvl8pPr>
            <a:lvl9pPr lvl="8">
              <a:spcBef>
                <a:spcPts val="0"/>
              </a:spcBef>
              <a:spcAft>
                <a:spcPts val="0"/>
              </a:spcAft>
              <a:buClr>
                <a:schemeClr val="accent2"/>
              </a:buClr>
              <a:buSzPts val="1000"/>
              <a:buFont typeface="DM Sans Light"/>
              <a:buNone/>
              <a:defRPr sz="1000">
                <a:solidFill>
                  <a:schemeClr val="accent2"/>
                </a:solidFill>
                <a:latin typeface="DM Sans Light"/>
                <a:ea typeface="DM Sans Light"/>
                <a:cs typeface="DM Sans Light"/>
                <a:sym typeface="DM Sans Light"/>
              </a:defRPr>
            </a:lvl9pPr>
          </a:lstStyle>
          <a:p/>
        </p:txBody>
      </p:sp>
      <p:sp>
        <p:nvSpPr>
          <p:cNvPr id="637" name="Google Shape;637;p71"/>
          <p:cNvSpPr txBox="1"/>
          <p:nvPr>
            <p:ph idx="13" type="subTitle"/>
          </p:nvPr>
        </p:nvSpPr>
        <p:spPr>
          <a:xfrm>
            <a:off x="3411825" y="3864775"/>
            <a:ext cx="2321700" cy="1878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1600"/>
              <a:buNone/>
              <a:defRPr sz="1600">
                <a:solidFill>
                  <a:schemeClr val="dk1"/>
                </a:solidFill>
              </a:defRPr>
            </a:lvl1pPr>
            <a:lvl2pPr lvl="1">
              <a:spcBef>
                <a:spcPts val="0"/>
              </a:spcBef>
              <a:spcAft>
                <a:spcPts val="0"/>
              </a:spcAft>
              <a:buClr>
                <a:schemeClr val="dk1"/>
              </a:buClr>
              <a:buSzPts val="1000"/>
              <a:buNone/>
              <a:defRPr sz="1000">
                <a:solidFill>
                  <a:schemeClr val="dk1"/>
                </a:solidFill>
              </a:defRPr>
            </a:lvl2pPr>
            <a:lvl3pPr lvl="2">
              <a:spcBef>
                <a:spcPts val="0"/>
              </a:spcBef>
              <a:spcAft>
                <a:spcPts val="0"/>
              </a:spcAft>
              <a:buClr>
                <a:schemeClr val="dk1"/>
              </a:buClr>
              <a:buSzPts val="1000"/>
              <a:buNone/>
              <a:defRPr sz="1000">
                <a:solidFill>
                  <a:schemeClr val="dk1"/>
                </a:solidFill>
              </a:defRPr>
            </a:lvl3pPr>
            <a:lvl4pPr lvl="3">
              <a:spcBef>
                <a:spcPts val="0"/>
              </a:spcBef>
              <a:spcAft>
                <a:spcPts val="0"/>
              </a:spcAft>
              <a:buClr>
                <a:schemeClr val="dk1"/>
              </a:buClr>
              <a:buSzPts val="1000"/>
              <a:buNone/>
              <a:defRPr sz="1000">
                <a:solidFill>
                  <a:schemeClr val="dk1"/>
                </a:solidFill>
              </a:defRPr>
            </a:lvl4pPr>
            <a:lvl5pPr lvl="4">
              <a:spcBef>
                <a:spcPts val="0"/>
              </a:spcBef>
              <a:spcAft>
                <a:spcPts val="0"/>
              </a:spcAft>
              <a:buClr>
                <a:schemeClr val="dk1"/>
              </a:buClr>
              <a:buSzPts val="1000"/>
              <a:buNone/>
              <a:defRPr sz="1000">
                <a:solidFill>
                  <a:schemeClr val="dk1"/>
                </a:solidFill>
              </a:defRPr>
            </a:lvl5pPr>
            <a:lvl6pPr lvl="5">
              <a:spcBef>
                <a:spcPts val="0"/>
              </a:spcBef>
              <a:spcAft>
                <a:spcPts val="0"/>
              </a:spcAft>
              <a:buClr>
                <a:schemeClr val="dk1"/>
              </a:buClr>
              <a:buSzPts val="1000"/>
              <a:buNone/>
              <a:defRPr sz="1000">
                <a:solidFill>
                  <a:schemeClr val="dk1"/>
                </a:solidFill>
              </a:defRPr>
            </a:lvl6pPr>
            <a:lvl7pPr lvl="6">
              <a:spcBef>
                <a:spcPts val="0"/>
              </a:spcBef>
              <a:spcAft>
                <a:spcPts val="0"/>
              </a:spcAft>
              <a:buClr>
                <a:schemeClr val="dk1"/>
              </a:buClr>
              <a:buSzPts val="1000"/>
              <a:buNone/>
              <a:defRPr sz="1000">
                <a:solidFill>
                  <a:schemeClr val="dk1"/>
                </a:solidFill>
              </a:defRPr>
            </a:lvl7pPr>
            <a:lvl8pPr lvl="7">
              <a:spcBef>
                <a:spcPts val="0"/>
              </a:spcBef>
              <a:spcAft>
                <a:spcPts val="0"/>
              </a:spcAft>
              <a:buClr>
                <a:schemeClr val="dk1"/>
              </a:buClr>
              <a:buSzPts val="1000"/>
              <a:buNone/>
              <a:defRPr sz="1000">
                <a:solidFill>
                  <a:schemeClr val="dk1"/>
                </a:solidFill>
              </a:defRPr>
            </a:lvl8pPr>
            <a:lvl9pPr lvl="8">
              <a:spcBef>
                <a:spcPts val="0"/>
              </a:spcBef>
              <a:spcAft>
                <a:spcPts val="0"/>
              </a:spcAft>
              <a:buClr>
                <a:schemeClr val="dk1"/>
              </a:buClr>
              <a:buSzPts val="1000"/>
              <a:buNone/>
              <a:defRPr sz="1000">
                <a:solidFill>
                  <a:schemeClr val="dk1"/>
                </a:solidFill>
              </a:defRPr>
            </a:lvl9pPr>
          </a:lstStyle>
          <a:p/>
        </p:txBody>
      </p:sp>
      <p:sp>
        <p:nvSpPr>
          <p:cNvPr id="638" name="Google Shape;638;p71"/>
          <p:cNvSpPr txBox="1"/>
          <p:nvPr>
            <p:ph idx="14" type="subTitle"/>
          </p:nvPr>
        </p:nvSpPr>
        <p:spPr>
          <a:xfrm>
            <a:off x="3410600" y="3575375"/>
            <a:ext cx="2321700" cy="219600"/>
          </a:xfrm>
          <a:prstGeom prst="rect">
            <a:avLst/>
          </a:prstGeom>
        </p:spPr>
        <p:txBody>
          <a:bodyPr anchorCtr="0" anchor="ctr" bIns="0" lIns="0" spcFirstLastPara="1" rIns="0" wrap="square" tIns="0">
            <a:noAutofit/>
          </a:bodyPr>
          <a:lstStyle>
            <a:lvl1pPr lvl="0">
              <a:spcBef>
                <a:spcPts val="0"/>
              </a:spcBef>
              <a:spcAft>
                <a:spcPts val="0"/>
              </a:spcAft>
              <a:buClr>
                <a:schemeClr val="accent2"/>
              </a:buClr>
              <a:buSzPts val="1000"/>
              <a:buFont typeface="DM Sans Light"/>
              <a:buNone/>
              <a:defRPr sz="1000">
                <a:solidFill>
                  <a:schemeClr val="accent2"/>
                </a:solidFill>
                <a:latin typeface="DM Sans Light"/>
                <a:ea typeface="DM Sans Light"/>
                <a:cs typeface="DM Sans Light"/>
                <a:sym typeface="DM Sans Light"/>
              </a:defRPr>
            </a:lvl1pPr>
            <a:lvl2pPr lvl="1">
              <a:spcBef>
                <a:spcPts val="0"/>
              </a:spcBef>
              <a:spcAft>
                <a:spcPts val="0"/>
              </a:spcAft>
              <a:buClr>
                <a:schemeClr val="accent2"/>
              </a:buClr>
              <a:buSzPts val="1000"/>
              <a:buFont typeface="DM Sans Light"/>
              <a:buNone/>
              <a:defRPr sz="1000">
                <a:solidFill>
                  <a:schemeClr val="accent2"/>
                </a:solidFill>
                <a:latin typeface="DM Sans Light"/>
                <a:ea typeface="DM Sans Light"/>
                <a:cs typeface="DM Sans Light"/>
                <a:sym typeface="DM Sans Light"/>
              </a:defRPr>
            </a:lvl2pPr>
            <a:lvl3pPr lvl="2">
              <a:spcBef>
                <a:spcPts val="0"/>
              </a:spcBef>
              <a:spcAft>
                <a:spcPts val="0"/>
              </a:spcAft>
              <a:buClr>
                <a:schemeClr val="accent2"/>
              </a:buClr>
              <a:buSzPts val="1000"/>
              <a:buFont typeface="DM Sans Light"/>
              <a:buNone/>
              <a:defRPr sz="1000">
                <a:solidFill>
                  <a:schemeClr val="accent2"/>
                </a:solidFill>
                <a:latin typeface="DM Sans Light"/>
                <a:ea typeface="DM Sans Light"/>
                <a:cs typeface="DM Sans Light"/>
                <a:sym typeface="DM Sans Light"/>
              </a:defRPr>
            </a:lvl3pPr>
            <a:lvl4pPr lvl="3">
              <a:spcBef>
                <a:spcPts val="0"/>
              </a:spcBef>
              <a:spcAft>
                <a:spcPts val="0"/>
              </a:spcAft>
              <a:buClr>
                <a:schemeClr val="accent2"/>
              </a:buClr>
              <a:buSzPts val="1000"/>
              <a:buFont typeface="DM Sans Light"/>
              <a:buNone/>
              <a:defRPr sz="1000">
                <a:solidFill>
                  <a:schemeClr val="accent2"/>
                </a:solidFill>
                <a:latin typeface="DM Sans Light"/>
                <a:ea typeface="DM Sans Light"/>
                <a:cs typeface="DM Sans Light"/>
                <a:sym typeface="DM Sans Light"/>
              </a:defRPr>
            </a:lvl4pPr>
            <a:lvl5pPr lvl="4">
              <a:spcBef>
                <a:spcPts val="0"/>
              </a:spcBef>
              <a:spcAft>
                <a:spcPts val="0"/>
              </a:spcAft>
              <a:buClr>
                <a:schemeClr val="accent2"/>
              </a:buClr>
              <a:buSzPts val="1000"/>
              <a:buFont typeface="DM Sans Light"/>
              <a:buNone/>
              <a:defRPr sz="1000">
                <a:solidFill>
                  <a:schemeClr val="accent2"/>
                </a:solidFill>
                <a:latin typeface="DM Sans Light"/>
                <a:ea typeface="DM Sans Light"/>
                <a:cs typeface="DM Sans Light"/>
                <a:sym typeface="DM Sans Light"/>
              </a:defRPr>
            </a:lvl5pPr>
            <a:lvl6pPr lvl="5">
              <a:spcBef>
                <a:spcPts val="0"/>
              </a:spcBef>
              <a:spcAft>
                <a:spcPts val="0"/>
              </a:spcAft>
              <a:buClr>
                <a:schemeClr val="accent2"/>
              </a:buClr>
              <a:buSzPts val="1000"/>
              <a:buFont typeface="DM Sans Light"/>
              <a:buNone/>
              <a:defRPr sz="1000">
                <a:solidFill>
                  <a:schemeClr val="accent2"/>
                </a:solidFill>
                <a:latin typeface="DM Sans Light"/>
                <a:ea typeface="DM Sans Light"/>
                <a:cs typeface="DM Sans Light"/>
                <a:sym typeface="DM Sans Light"/>
              </a:defRPr>
            </a:lvl6pPr>
            <a:lvl7pPr lvl="6">
              <a:spcBef>
                <a:spcPts val="0"/>
              </a:spcBef>
              <a:spcAft>
                <a:spcPts val="0"/>
              </a:spcAft>
              <a:buClr>
                <a:schemeClr val="accent2"/>
              </a:buClr>
              <a:buSzPts val="1000"/>
              <a:buFont typeface="DM Sans Light"/>
              <a:buNone/>
              <a:defRPr sz="1000">
                <a:solidFill>
                  <a:schemeClr val="accent2"/>
                </a:solidFill>
                <a:latin typeface="DM Sans Light"/>
                <a:ea typeface="DM Sans Light"/>
                <a:cs typeface="DM Sans Light"/>
                <a:sym typeface="DM Sans Light"/>
              </a:defRPr>
            </a:lvl7pPr>
            <a:lvl8pPr lvl="7">
              <a:spcBef>
                <a:spcPts val="0"/>
              </a:spcBef>
              <a:spcAft>
                <a:spcPts val="0"/>
              </a:spcAft>
              <a:buClr>
                <a:schemeClr val="accent2"/>
              </a:buClr>
              <a:buSzPts val="1000"/>
              <a:buFont typeface="DM Sans Light"/>
              <a:buNone/>
              <a:defRPr sz="1000">
                <a:solidFill>
                  <a:schemeClr val="accent2"/>
                </a:solidFill>
                <a:latin typeface="DM Sans Light"/>
                <a:ea typeface="DM Sans Light"/>
                <a:cs typeface="DM Sans Light"/>
                <a:sym typeface="DM Sans Light"/>
              </a:defRPr>
            </a:lvl8pPr>
            <a:lvl9pPr lvl="8">
              <a:spcBef>
                <a:spcPts val="0"/>
              </a:spcBef>
              <a:spcAft>
                <a:spcPts val="0"/>
              </a:spcAft>
              <a:buClr>
                <a:schemeClr val="accent2"/>
              </a:buClr>
              <a:buSzPts val="1000"/>
              <a:buFont typeface="DM Sans Light"/>
              <a:buNone/>
              <a:defRPr sz="1000">
                <a:solidFill>
                  <a:schemeClr val="accent2"/>
                </a:solidFill>
                <a:latin typeface="DM Sans Light"/>
                <a:ea typeface="DM Sans Light"/>
                <a:cs typeface="DM Sans Light"/>
                <a:sym typeface="DM Sans Light"/>
              </a:defRPr>
            </a:lvl9pPr>
          </a:lstStyle>
          <a:p/>
        </p:txBody>
      </p:sp>
      <p:sp>
        <p:nvSpPr>
          <p:cNvPr id="639" name="Google Shape;639;p71"/>
          <p:cNvSpPr txBox="1"/>
          <p:nvPr>
            <p:ph idx="15" type="subTitle"/>
          </p:nvPr>
        </p:nvSpPr>
        <p:spPr>
          <a:xfrm>
            <a:off x="6460475" y="3864775"/>
            <a:ext cx="2321700" cy="1878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1600"/>
              <a:buNone/>
              <a:defRPr sz="1600">
                <a:solidFill>
                  <a:schemeClr val="dk1"/>
                </a:solidFill>
              </a:defRPr>
            </a:lvl1pPr>
            <a:lvl2pPr lvl="1">
              <a:spcBef>
                <a:spcPts val="0"/>
              </a:spcBef>
              <a:spcAft>
                <a:spcPts val="0"/>
              </a:spcAft>
              <a:buClr>
                <a:schemeClr val="dk1"/>
              </a:buClr>
              <a:buSzPts val="1000"/>
              <a:buNone/>
              <a:defRPr sz="1000">
                <a:solidFill>
                  <a:schemeClr val="dk1"/>
                </a:solidFill>
              </a:defRPr>
            </a:lvl2pPr>
            <a:lvl3pPr lvl="2">
              <a:spcBef>
                <a:spcPts val="0"/>
              </a:spcBef>
              <a:spcAft>
                <a:spcPts val="0"/>
              </a:spcAft>
              <a:buClr>
                <a:schemeClr val="dk1"/>
              </a:buClr>
              <a:buSzPts val="1000"/>
              <a:buNone/>
              <a:defRPr sz="1000">
                <a:solidFill>
                  <a:schemeClr val="dk1"/>
                </a:solidFill>
              </a:defRPr>
            </a:lvl3pPr>
            <a:lvl4pPr lvl="3">
              <a:spcBef>
                <a:spcPts val="0"/>
              </a:spcBef>
              <a:spcAft>
                <a:spcPts val="0"/>
              </a:spcAft>
              <a:buClr>
                <a:schemeClr val="dk1"/>
              </a:buClr>
              <a:buSzPts val="1000"/>
              <a:buNone/>
              <a:defRPr sz="1000">
                <a:solidFill>
                  <a:schemeClr val="dk1"/>
                </a:solidFill>
              </a:defRPr>
            </a:lvl4pPr>
            <a:lvl5pPr lvl="4">
              <a:spcBef>
                <a:spcPts val="0"/>
              </a:spcBef>
              <a:spcAft>
                <a:spcPts val="0"/>
              </a:spcAft>
              <a:buClr>
                <a:schemeClr val="dk1"/>
              </a:buClr>
              <a:buSzPts val="1000"/>
              <a:buNone/>
              <a:defRPr sz="1000">
                <a:solidFill>
                  <a:schemeClr val="dk1"/>
                </a:solidFill>
              </a:defRPr>
            </a:lvl5pPr>
            <a:lvl6pPr lvl="5">
              <a:spcBef>
                <a:spcPts val="0"/>
              </a:spcBef>
              <a:spcAft>
                <a:spcPts val="0"/>
              </a:spcAft>
              <a:buClr>
                <a:schemeClr val="dk1"/>
              </a:buClr>
              <a:buSzPts val="1000"/>
              <a:buNone/>
              <a:defRPr sz="1000">
                <a:solidFill>
                  <a:schemeClr val="dk1"/>
                </a:solidFill>
              </a:defRPr>
            </a:lvl6pPr>
            <a:lvl7pPr lvl="6">
              <a:spcBef>
                <a:spcPts val="0"/>
              </a:spcBef>
              <a:spcAft>
                <a:spcPts val="0"/>
              </a:spcAft>
              <a:buClr>
                <a:schemeClr val="dk1"/>
              </a:buClr>
              <a:buSzPts val="1000"/>
              <a:buNone/>
              <a:defRPr sz="1000">
                <a:solidFill>
                  <a:schemeClr val="dk1"/>
                </a:solidFill>
              </a:defRPr>
            </a:lvl7pPr>
            <a:lvl8pPr lvl="7">
              <a:spcBef>
                <a:spcPts val="0"/>
              </a:spcBef>
              <a:spcAft>
                <a:spcPts val="0"/>
              </a:spcAft>
              <a:buClr>
                <a:schemeClr val="dk1"/>
              </a:buClr>
              <a:buSzPts val="1000"/>
              <a:buNone/>
              <a:defRPr sz="1000">
                <a:solidFill>
                  <a:schemeClr val="dk1"/>
                </a:solidFill>
              </a:defRPr>
            </a:lvl8pPr>
            <a:lvl9pPr lvl="8">
              <a:spcBef>
                <a:spcPts val="0"/>
              </a:spcBef>
              <a:spcAft>
                <a:spcPts val="0"/>
              </a:spcAft>
              <a:buClr>
                <a:schemeClr val="dk1"/>
              </a:buClr>
              <a:buSzPts val="1000"/>
              <a:buNone/>
              <a:defRPr sz="1000">
                <a:solidFill>
                  <a:schemeClr val="dk1"/>
                </a:solidFill>
              </a:defRPr>
            </a:lvl9pPr>
          </a:lstStyle>
          <a:p/>
        </p:txBody>
      </p:sp>
      <p:sp>
        <p:nvSpPr>
          <p:cNvPr id="640" name="Google Shape;640;p71"/>
          <p:cNvSpPr txBox="1"/>
          <p:nvPr>
            <p:ph idx="16" type="subTitle"/>
          </p:nvPr>
        </p:nvSpPr>
        <p:spPr>
          <a:xfrm>
            <a:off x="6459250" y="3575375"/>
            <a:ext cx="2321700" cy="219600"/>
          </a:xfrm>
          <a:prstGeom prst="rect">
            <a:avLst/>
          </a:prstGeom>
        </p:spPr>
        <p:txBody>
          <a:bodyPr anchorCtr="0" anchor="ctr" bIns="0" lIns="0" spcFirstLastPara="1" rIns="0" wrap="square" tIns="0">
            <a:noAutofit/>
          </a:bodyPr>
          <a:lstStyle>
            <a:lvl1pPr lvl="0">
              <a:spcBef>
                <a:spcPts val="0"/>
              </a:spcBef>
              <a:spcAft>
                <a:spcPts val="0"/>
              </a:spcAft>
              <a:buClr>
                <a:schemeClr val="accent2"/>
              </a:buClr>
              <a:buSzPts val="1000"/>
              <a:buFont typeface="DM Sans Light"/>
              <a:buNone/>
              <a:defRPr sz="1000">
                <a:solidFill>
                  <a:schemeClr val="accent2"/>
                </a:solidFill>
                <a:latin typeface="DM Sans Light"/>
                <a:ea typeface="DM Sans Light"/>
                <a:cs typeface="DM Sans Light"/>
                <a:sym typeface="DM Sans Light"/>
              </a:defRPr>
            </a:lvl1pPr>
            <a:lvl2pPr lvl="1">
              <a:spcBef>
                <a:spcPts val="0"/>
              </a:spcBef>
              <a:spcAft>
                <a:spcPts val="0"/>
              </a:spcAft>
              <a:buClr>
                <a:schemeClr val="accent2"/>
              </a:buClr>
              <a:buSzPts val="1000"/>
              <a:buFont typeface="DM Sans Light"/>
              <a:buNone/>
              <a:defRPr sz="1000">
                <a:solidFill>
                  <a:schemeClr val="accent2"/>
                </a:solidFill>
                <a:latin typeface="DM Sans Light"/>
                <a:ea typeface="DM Sans Light"/>
                <a:cs typeface="DM Sans Light"/>
                <a:sym typeface="DM Sans Light"/>
              </a:defRPr>
            </a:lvl2pPr>
            <a:lvl3pPr lvl="2">
              <a:spcBef>
                <a:spcPts val="0"/>
              </a:spcBef>
              <a:spcAft>
                <a:spcPts val="0"/>
              </a:spcAft>
              <a:buClr>
                <a:schemeClr val="accent2"/>
              </a:buClr>
              <a:buSzPts val="1000"/>
              <a:buFont typeface="DM Sans Light"/>
              <a:buNone/>
              <a:defRPr sz="1000">
                <a:solidFill>
                  <a:schemeClr val="accent2"/>
                </a:solidFill>
                <a:latin typeface="DM Sans Light"/>
                <a:ea typeface="DM Sans Light"/>
                <a:cs typeface="DM Sans Light"/>
                <a:sym typeface="DM Sans Light"/>
              </a:defRPr>
            </a:lvl3pPr>
            <a:lvl4pPr lvl="3">
              <a:spcBef>
                <a:spcPts val="0"/>
              </a:spcBef>
              <a:spcAft>
                <a:spcPts val="0"/>
              </a:spcAft>
              <a:buClr>
                <a:schemeClr val="accent2"/>
              </a:buClr>
              <a:buSzPts val="1000"/>
              <a:buFont typeface="DM Sans Light"/>
              <a:buNone/>
              <a:defRPr sz="1000">
                <a:solidFill>
                  <a:schemeClr val="accent2"/>
                </a:solidFill>
                <a:latin typeface="DM Sans Light"/>
                <a:ea typeface="DM Sans Light"/>
                <a:cs typeface="DM Sans Light"/>
                <a:sym typeface="DM Sans Light"/>
              </a:defRPr>
            </a:lvl4pPr>
            <a:lvl5pPr lvl="4">
              <a:spcBef>
                <a:spcPts val="0"/>
              </a:spcBef>
              <a:spcAft>
                <a:spcPts val="0"/>
              </a:spcAft>
              <a:buClr>
                <a:schemeClr val="accent2"/>
              </a:buClr>
              <a:buSzPts val="1000"/>
              <a:buFont typeface="DM Sans Light"/>
              <a:buNone/>
              <a:defRPr sz="1000">
                <a:solidFill>
                  <a:schemeClr val="accent2"/>
                </a:solidFill>
                <a:latin typeface="DM Sans Light"/>
                <a:ea typeface="DM Sans Light"/>
                <a:cs typeface="DM Sans Light"/>
                <a:sym typeface="DM Sans Light"/>
              </a:defRPr>
            </a:lvl5pPr>
            <a:lvl6pPr lvl="5">
              <a:spcBef>
                <a:spcPts val="0"/>
              </a:spcBef>
              <a:spcAft>
                <a:spcPts val="0"/>
              </a:spcAft>
              <a:buClr>
                <a:schemeClr val="accent2"/>
              </a:buClr>
              <a:buSzPts val="1000"/>
              <a:buFont typeface="DM Sans Light"/>
              <a:buNone/>
              <a:defRPr sz="1000">
                <a:solidFill>
                  <a:schemeClr val="accent2"/>
                </a:solidFill>
                <a:latin typeface="DM Sans Light"/>
                <a:ea typeface="DM Sans Light"/>
                <a:cs typeface="DM Sans Light"/>
                <a:sym typeface="DM Sans Light"/>
              </a:defRPr>
            </a:lvl6pPr>
            <a:lvl7pPr lvl="6">
              <a:spcBef>
                <a:spcPts val="0"/>
              </a:spcBef>
              <a:spcAft>
                <a:spcPts val="0"/>
              </a:spcAft>
              <a:buClr>
                <a:schemeClr val="accent2"/>
              </a:buClr>
              <a:buSzPts val="1000"/>
              <a:buFont typeface="DM Sans Light"/>
              <a:buNone/>
              <a:defRPr sz="1000">
                <a:solidFill>
                  <a:schemeClr val="accent2"/>
                </a:solidFill>
                <a:latin typeface="DM Sans Light"/>
                <a:ea typeface="DM Sans Light"/>
                <a:cs typeface="DM Sans Light"/>
                <a:sym typeface="DM Sans Light"/>
              </a:defRPr>
            </a:lvl7pPr>
            <a:lvl8pPr lvl="7">
              <a:spcBef>
                <a:spcPts val="0"/>
              </a:spcBef>
              <a:spcAft>
                <a:spcPts val="0"/>
              </a:spcAft>
              <a:buClr>
                <a:schemeClr val="accent2"/>
              </a:buClr>
              <a:buSzPts val="1000"/>
              <a:buFont typeface="DM Sans Light"/>
              <a:buNone/>
              <a:defRPr sz="1000">
                <a:solidFill>
                  <a:schemeClr val="accent2"/>
                </a:solidFill>
                <a:latin typeface="DM Sans Light"/>
                <a:ea typeface="DM Sans Light"/>
                <a:cs typeface="DM Sans Light"/>
                <a:sym typeface="DM Sans Light"/>
              </a:defRPr>
            </a:lvl8pPr>
            <a:lvl9pPr lvl="8">
              <a:spcBef>
                <a:spcPts val="0"/>
              </a:spcBef>
              <a:spcAft>
                <a:spcPts val="0"/>
              </a:spcAft>
              <a:buClr>
                <a:schemeClr val="accent2"/>
              </a:buClr>
              <a:buSzPts val="1000"/>
              <a:buFont typeface="DM Sans Light"/>
              <a:buNone/>
              <a:defRPr sz="1000">
                <a:solidFill>
                  <a:schemeClr val="accent2"/>
                </a:solidFill>
                <a:latin typeface="DM Sans Light"/>
                <a:ea typeface="DM Sans Light"/>
                <a:cs typeface="DM Sans Light"/>
                <a:sym typeface="DM Sans Light"/>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ctivity sub-section 3">
  <p:cSld name="BLANK_1_1_1_1_1_1_1_1_1_1_1_4_1_1_1">
    <p:bg>
      <p:bgPr>
        <a:solidFill>
          <a:schemeClr val="dk1"/>
        </a:solidFill>
      </p:bgPr>
    </p:bg>
    <p:spTree>
      <p:nvGrpSpPr>
        <p:cNvPr id="52" name="Shape 52"/>
        <p:cNvGrpSpPr/>
        <p:nvPr/>
      </p:nvGrpSpPr>
      <p:grpSpPr>
        <a:xfrm>
          <a:off x="0" y="0"/>
          <a:ext cx="0" cy="0"/>
          <a:chOff x="0" y="0"/>
          <a:chExt cx="0" cy="0"/>
        </a:xfrm>
      </p:grpSpPr>
      <p:sp>
        <p:nvSpPr>
          <p:cNvPr id="53" name="Google Shape;53;p8"/>
          <p:cNvSpPr txBox="1"/>
          <p:nvPr>
            <p:ph type="title"/>
          </p:nvPr>
        </p:nvSpPr>
        <p:spPr>
          <a:xfrm>
            <a:off x="256025" y="213150"/>
            <a:ext cx="5583600" cy="511800"/>
          </a:xfrm>
          <a:prstGeom prst="rect">
            <a:avLst/>
          </a:prstGeom>
        </p:spPr>
        <p:txBody>
          <a:bodyPr anchorCtr="0" anchor="t" bIns="0" lIns="0" spcFirstLastPara="1" rIns="0" wrap="square" tIns="0">
            <a:spAutoFit/>
          </a:bodyPr>
          <a:lstStyle>
            <a:lvl1pPr lvl="0">
              <a:lnSpc>
                <a:spcPct val="90000"/>
              </a:lnSpc>
              <a:spcBef>
                <a:spcPts val="0"/>
              </a:spcBef>
              <a:spcAft>
                <a:spcPts val="0"/>
              </a:spcAft>
              <a:buNone/>
              <a:defRPr sz="3000">
                <a:solidFill>
                  <a:schemeClr val="accent3"/>
                </a:solidFill>
              </a:defRPr>
            </a:lvl1pPr>
            <a:lvl2pPr lvl="1">
              <a:lnSpc>
                <a:spcPct val="115000"/>
              </a:lnSpc>
              <a:spcBef>
                <a:spcPts val="0"/>
              </a:spcBef>
              <a:spcAft>
                <a:spcPts val="0"/>
              </a:spcAft>
              <a:buNone/>
              <a:defRPr sz="3000">
                <a:solidFill>
                  <a:schemeClr val="accent3"/>
                </a:solidFill>
              </a:defRPr>
            </a:lvl2pPr>
            <a:lvl3pPr lvl="2">
              <a:lnSpc>
                <a:spcPct val="115000"/>
              </a:lnSpc>
              <a:spcBef>
                <a:spcPts val="0"/>
              </a:spcBef>
              <a:spcAft>
                <a:spcPts val="0"/>
              </a:spcAft>
              <a:buNone/>
              <a:defRPr sz="3000">
                <a:solidFill>
                  <a:schemeClr val="accent3"/>
                </a:solidFill>
              </a:defRPr>
            </a:lvl3pPr>
            <a:lvl4pPr lvl="3">
              <a:lnSpc>
                <a:spcPct val="115000"/>
              </a:lnSpc>
              <a:spcBef>
                <a:spcPts val="0"/>
              </a:spcBef>
              <a:spcAft>
                <a:spcPts val="0"/>
              </a:spcAft>
              <a:buNone/>
              <a:defRPr sz="3000">
                <a:solidFill>
                  <a:schemeClr val="accent3"/>
                </a:solidFill>
              </a:defRPr>
            </a:lvl4pPr>
            <a:lvl5pPr lvl="4">
              <a:lnSpc>
                <a:spcPct val="115000"/>
              </a:lnSpc>
              <a:spcBef>
                <a:spcPts val="0"/>
              </a:spcBef>
              <a:spcAft>
                <a:spcPts val="0"/>
              </a:spcAft>
              <a:buNone/>
              <a:defRPr sz="3000">
                <a:solidFill>
                  <a:schemeClr val="accent3"/>
                </a:solidFill>
              </a:defRPr>
            </a:lvl5pPr>
            <a:lvl6pPr lvl="5">
              <a:lnSpc>
                <a:spcPct val="115000"/>
              </a:lnSpc>
              <a:spcBef>
                <a:spcPts val="0"/>
              </a:spcBef>
              <a:spcAft>
                <a:spcPts val="0"/>
              </a:spcAft>
              <a:buNone/>
              <a:defRPr sz="3000">
                <a:solidFill>
                  <a:schemeClr val="accent3"/>
                </a:solidFill>
              </a:defRPr>
            </a:lvl6pPr>
            <a:lvl7pPr lvl="6">
              <a:lnSpc>
                <a:spcPct val="115000"/>
              </a:lnSpc>
              <a:spcBef>
                <a:spcPts val="0"/>
              </a:spcBef>
              <a:spcAft>
                <a:spcPts val="0"/>
              </a:spcAft>
              <a:buNone/>
              <a:defRPr sz="3000">
                <a:solidFill>
                  <a:schemeClr val="accent3"/>
                </a:solidFill>
              </a:defRPr>
            </a:lvl7pPr>
            <a:lvl8pPr lvl="7">
              <a:lnSpc>
                <a:spcPct val="115000"/>
              </a:lnSpc>
              <a:spcBef>
                <a:spcPts val="0"/>
              </a:spcBef>
              <a:spcAft>
                <a:spcPts val="0"/>
              </a:spcAft>
              <a:buNone/>
              <a:defRPr sz="3000">
                <a:solidFill>
                  <a:schemeClr val="accent3"/>
                </a:solidFill>
              </a:defRPr>
            </a:lvl8pPr>
            <a:lvl9pPr lvl="8">
              <a:lnSpc>
                <a:spcPct val="115000"/>
              </a:lnSpc>
              <a:spcBef>
                <a:spcPts val="0"/>
              </a:spcBef>
              <a:spcAft>
                <a:spcPts val="0"/>
              </a:spcAft>
              <a:buNone/>
              <a:defRPr sz="3000">
                <a:solidFill>
                  <a:schemeClr val="accent3"/>
                </a:solidFill>
              </a:defRPr>
            </a:lvl9pPr>
          </a:lstStyle>
          <a:p/>
        </p:txBody>
      </p:sp>
      <p:sp>
        <p:nvSpPr>
          <p:cNvPr id="54" name="Google Shape;54;p8"/>
          <p:cNvSpPr/>
          <p:nvPr/>
        </p:nvSpPr>
        <p:spPr>
          <a:xfrm>
            <a:off x="0" y="1218975"/>
            <a:ext cx="9144000" cy="39246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sp>
        <p:nvSpPr>
          <p:cNvPr id="55" name="Google Shape;55;p8"/>
          <p:cNvSpPr txBox="1"/>
          <p:nvPr>
            <p:ph idx="1" type="body"/>
          </p:nvPr>
        </p:nvSpPr>
        <p:spPr>
          <a:xfrm>
            <a:off x="255975" y="1876725"/>
            <a:ext cx="1881600" cy="618300"/>
          </a:xfrm>
          <a:prstGeom prst="rect">
            <a:avLst/>
          </a:prstGeom>
        </p:spPr>
        <p:txBody>
          <a:bodyPr anchorCtr="0" anchor="t" bIns="0" lIns="0" spcFirstLastPara="1" rIns="0" wrap="square" tIns="0">
            <a:spAutoFit/>
          </a:bodyPr>
          <a:lstStyle>
            <a:lvl1pPr indent="-285750" lvl="0" marL="457200">
              <a:spcBef>
                <a:spcPts val="0"/>
              </a:spcBef>
              <a:spcAft>
                <a:spcPts val="0"/>
              </a:spcAft>
              <a:buClr>
                <a:schemeClr val="lt2"/>
              </a:buClr>
              <a:buSzPts val="900"/>
              <a:buFont typeface="Montserrat"/>
              <a:buChar char="●"/>
              <a:defRPr i="1"/>
            </a:lvl1pPr>
            <a:lvl2pPr indent="-285750" lvl="1" marL="914400">
              <a:spcBef>
                <a:spcPts val="0"/>
              </a:spcBef>
              <a:spcAft>
                <a:spcPts val="0"/>
              </a:spcAft>
              <a:buClr>
                <a:schemeClr val="lt2"/>
              </a:buClr>
              <a:buSzPts val="900"/>
              <a:buFont typeface="Montserrat"/>
              <a:buChar char="○"/>
              <a:defRPr i="1"/>
            </a:lvl2pPr>
            <a:lvl3pPr indent="-285750" lvl="2" marL="1371600">
              <a:spcBef>
                <a:spcPts val="0"/>
              </a:spcBef>
              <a:spcAft>
                <a:spcPts val="0"/>
              </a:spcAft>
              <a:buClr>
                <a:schemeClr val="lt2"/>
              </a:buClr>
              <a:buSzPts val="900"/>
              <a:buFont typeface="Montserrat"/>
              <a:buChar char="■"/>
              <a:defRPr i="1"/>
            </a:lvl3pPr>
            <a:lvl4pPr indent="-285750" lvl="3" marL="1828800">
              <a:spcBef>
                <a:spcPts val="0"/>
              </a:spcBef>
              <a:spcAft>
                <a:spcPts val="0"/>
              </a:spcAft>
              <a:buClr>
                <a:schemeClr val="lt2"/>
              </a:buClr>
              <a:buSzPts val="900"/>
              <a:buFont typeface="Montserrat"/>
              <a:buChar char="●"/>
              <a:defRPr i="1"/>
            </a:lvl4pPr>
            <a:lvl5pPr indent="-285750" lvl="4" marL="2286000">
              <a:spcBef>
                <a:spcPts val="0"/>
              </a:spcBef>
              <a:spcAft>
                <a:spcPts val="0"/>
              </a:spcAft>
              <a:buClr>
                <a:schemeClr val="lt2"/>
              </a:buClr>
              <a:buSzPts val="900"/>
              <a:buFont typeface="Montserrat"/>
              <a:buChar char="○"/>
              <a:defRPr i="1"/>
            </a:lvl5pPr>
            <a:lvl6pPr indent="-285750" lvl="5" marL="2743200">
              <a:spcBef>
                <a:spcPts val="0"/>
              </a:spcBef>
              <a:spcAft>
                <a:spcPts val="0"/>
              </a:spcAft>
              <a:buClr>
                <a:schemeClr val="lt2"/>
              </a:buClr>
              <a:buSzPts val="900"/>
              <a:buFont typeface="Montserrat"/>
              <a:buChar char="■"/>
              <a:defRPr i="1"/>
            </a:lvl6pPr>
            <a:lvl7pPr indent="-285750" lvl="6" marL="3200400">
              <a:spcBef>
                <a:spcPts val="0"/>
              </a:spcBef>
              <a:spcAft>
                <a:spcPts val="0"/>
              </a:spcAft>
              <a:buClr>
                <a:schemeClr val="lt2"/>
              </a:buClr>
              <a:buSzPts val="900"/>
              <a:buFont typeface="Montserrat"/>
              <a:buChar char="●"/>
              <a:defRPr i="1"/>
            </a:lvl7pPr>
            <a:lvl8pPr indent="-285750" lvl="7" marL="3657600">
              <a:spcBef>
                <a:spcPts val="0"/>
              </a:spcBef>
              <a:spcAft>
                <a:spcPts val="0"/>
              </a:spcAft>
              <a:buClr>
                <a:schemeClr val="lt2"/>
              </a:buClr>
              <a:buSzPts val="900"/>
              <a:buFont typeface="Montserrat"/>
              <a:buChar char="○"/>
              <a:defRPr i="1"/>
            </a:lvl8pPr>
            <a:lvl9pPr indent="-285750" lvl="8" marL="4114800">
              <a:spcBef>
                <a:spcPts val="0"/>
              </a:spcBef>
              <a:spcAft>
                <a:spcPts val="0"/>
              </a:spcAft>
              <a:buClr>
                <a:schemeClr val="lt2"/>
              </a:buClr>
              <a:buSzPts val="900"/>
              <a:buFont typeface="Montserrat"/>
              <a:buChar char="■"/>
              <a:defRPr i="1"/>
            </a:lvl9pPr>
          </a:lstStyle>
          <a:p/>
        </p:txBody>
      </p:sp>
      <p:sp>
        <p:nvSpPr>
          <p:cNvPr id="56" name="Google Shape;56;p8"/>
          <p:cNvSpPr txBox="1"/>
          <p:nvPr>
            <p:ph idx="2" type="body"/>
          </p:nvPr>
        </p:nvSpPr>
        <p:spPr>
          <a:xfrm>
            <a:off x="2506175" y="1876725"/>
            <a:ext cx="1881600" cy="618300"/>
          </a:xfrm>
          <a:prstGeom prst="rect">
            <a:avLst/>
          </a:prstGeom>
        </p:spPr>
        <p:txBody>
          <a:bodyPr anchorCtr="0" anchor="t" bIns="0" lIns="0" spcFirstLastPara="1" rIns="0" wrap="square" tIns="0">
            <a:noAutofit/>
          </a:bodyPr>
          <a:lstStyle>
            <a:lvl1pPr indent="-285750" lvl="0" marL="457200">
              <a:lnSpc>
                <a:spcPct val="115000"/>
              </a:lnSpc>
              <a:spcBef>
                <a:spcPts val="0"/>
              </a:spcBef>
              <a:spcAft>
                <a:spcPts val="0"/>
              </a:spcAft>
              <a:buClr>
                <a:schemeClr val="lt2"/>
              </a:buClr>
              <a:buSzPts val="900"/>
              <a:buFont typeface="Montserrat"/>
              <a:buChar char="●"/>
              <a:defRPr i="1"/>
            </a:lvl1pPr>
            <a:lvl2pPr indent="-285750" lvl="1" marL="914400">
              <a:lnSpc>
                <a:spcPct val="115000"/>
              </a:lnSpc>
              <a:spcBef>
                <a:spcPts val="0"/>
              </a:spcBef>
              <a:spcAft>
                <a:spcPts val="0"/>
              </a:spcAft>
              <a:buClr>
                <a:schemeClr val="lt2"/>
              </a:buClr>
              <a:buSzPts val="900"/>
              <a:buFont typeface="Montserrat"/>
              <a:buChar char="○"/>
              <a:defRPr i="1"/>
            </a:lvl2pPr>
            <a:lvl3pPr indent="-285750" lvl="2" marL="1371600">
              <a:lnSpc>
                <a:spcPct val="115000"/>
              </a:lnSpc>
              <a:spcBef>
                <a:spcPts val="0"/>
              </a:spcBef>
              <a:spcAft>
                <a:spcPts val="0"/>
              </a:spcAft>
              <a:buClr>
                <a:schemeClr val="lt2"/>
              </a:buClr>
              <a:buSzPts val="900"/>
              <a:buFont typeface="Montserrat"/>
              <a:buChar char="■"/>
              <a:defRPr i="1"/>
            </a:lvl3pPr>
            <a:lvl4pPr indent="-285750" lvl="3" marL="1828800">
              <a:lnSpc>
                <a:spcPct val="115000"/>
              </a:lnSpc>
              <a:spcBef>
                <a:spcPts val="0"/>
              </a:spcBef>
              <a:spcAft>
                <a:spcPts val="0"/>
              </a:spcAft>
              <a:buClr>
                <a:schemeClr val="lt2"/>
              </a:buClr>
              <a:buSzPts val="900"/>
              <a:buFont typeface="Montserrat"/>
              <a:buChar char="●"/>
              <a:defRPr i="1"/>
            </a:lvl4pPr>
            <a:lvl5pPr indent="-285750" lvl="4" marL="2286000">
              <a:lnSpc>
                <a:spcPct val="115000"/>
              </a:lnSpc>
              <a:spcBef>
                <a:spcPts val="0"/>
              </a:spcBef>
              <a:spcAft>
                <a:spcPts val="0"/>
              </a:spcAft>
              <a:buClr>
                <a:schemeClr val="lt2"/>
              </a:buClr>
              <a:buSzPts val="900"/>
              <a:buFont typeface="Montserrat"/>
              <a:buChar char="○"/>
              <a:defRPr i="1"/>
            </a:lvl5pPr>
            <a:lvl6pPr indent="-285750" lvl="5" marL="2743200">
              <a:lnSpc>
                <a:spcPct val="115000"/>
              </a:lnSpc>
              <a:spcBef>
                <a:spcPts val="0"/>
              </a:spcBef>
              <a:spcAft>
                <a:spcPts val="0"/>
              </a:spcAft>
              <a:buClr>
                <a:schemeClr val="lt2"/>
              </a:buClr>
              <a:buSzPts val="900"/>
              <a:buFont typeface="Montserrat"/>
              <a:buChar char="■"/>
              <a:defRPr i="1"/>
            </a:lvl6pPr>
            <a:lvl7pPr indent="-285750" lvl="6" marL="3200400">
              <a:lnSpc>
                <a:spcPct val="115000"/>
              </a:lnSpc>
              <a:spcBef>
                <a:spcPts val="0"/>
              </a:spcBef>
              <a:spcAft>
                <a:spcPts val="0"/>
              </a:spcAft>
              <a:buClr>
                <a:schemeClr val="lt2"/>
              </a:buClr>
              <a:buSzPts val="900"/>
              <a:buFont typeface="Montserrat"/>
              <a:buChar char="●"/>
              <a:defRPr i="1"/>
            </a:lvl7pPr>
            <a:lvl8pPr indent="-285750" lvl="7" marL="3657600">
              <a:lnSpc>
                <a:spcPct val="115000"/>
              </a:lnSpc>
              <a:spcBef>
                <a:spcPts val="0"/>
              </a:spcBef>
              <a:spcAft>
                <a:spcPts val="0"/>
              </a:spcAft>
              <a:buClr>
                <a:schemeClr val="lt2"/>
              </a:buClr>
              <a:buSzPts val="900"/>
              <a:buFont typeface="Montserrat"/>
              <a:buChar char="○"/>
              <a:defRPr i="1"/>
            </a:lvl8pPr>
            <a:lvl9pPr indent="-285750" lvl="8" marL="4114800">
              <a:lnSpc>
                <a:spcPct val="115000"/>
              </a:lnSpc>
              <a:spcBef>
                <a:spcPts val="0"/>
              </a:spcBef>
              <a:spcAft>
                <a:spcPts val="0"/>
              </a:spcAft>
              <a:buClr>
                <a:schemeClr val="lt2"/>
              </a:buClr>
              <a:buSzPts val="900"/>
              <a:buFont typeface="Montserrat"/>
              <a:buChar char="■"/>
              <a:defRPr i="1"/>
            </a:lvl9pPr>
          </a:lstStyle>
          <a:p/>
        </p:txBody>
      </p:sp>
      <p:sp>
        <p:nvSpPr>
          <p:cNvPr id="57" name="Google Shape;57;p8"/>
          <p:cNvSpPr txBox="1"/>
          <p:nvPr>
            <p:ph idx="3" type="body"/>
          </p:nvPr>
        </p:nvSpPr>
        <p:spPr>
          <a:xfrm>
            <a:off x="4756375" y="1876725"/>
            <a:ext cx="1881600" cy="618300"/>
          </a:xfrm>
          <a:prstGeom prst="rect">
            <a:avLst/>
          </a:prstGeom>
        </p:spPr>
        <p:txBody>
          <a:bodyPr anchorCtr="0" anchor="t" bIns="0" lIns="0" spcFirstLastPara="1" rIns="0" wrap="square" tIns="0">
            <a:noAutofit/>
          </a:bodyPr>
          <a:lstStyle>
            <a:lvl1pPr indent="-285750" lvl="0" marL="457200">
              <a:lnSpc>
                <a:spcPct val="115000"/>
              </a:lnSpc>
              <a:spcBef>
                <a:spcPts val="0"/>
              </a:spcBef>
              <a:spcAft>
                <a:spcPts val="0"/>
              </a:spcAft>
              <a:buClr>
                <a:schemeClr val="lt2"/>
              </a:buClr>
              <a:buSzPts val="900"/>
              <a:buFont typeface="Montserrat"/>
              <a:buChar char="●"/>
              <a:defRPr i="1"/>
            </a:lvl1pPr>
            <a:lvl2pPr indent="-285750" lvl="1" marL="914400">
              <a:lnSpc>
                <a:spcPct val="115000"/>
              </a:lnSpc>
              <a:spcBef>
                <a:spcPts val="0"/>
              </a:spcBef>
              <a:spcAft>
                <a:spcPts val="0"/>
              </a:spcAft>
              <a:buClr>
                <a:schemeClr val="lt2"/>
              </a:buClr>
              <a:buSzPts val="900"/>
              <a:buFont typeface="Montserrat"/>
              <a:buChar char="○"/>
              <a:defRPr i="1"/>
            </a:lvl2pPr>
            <a:lvl3pPr indent="-285750" lvl="2" marL="1371600">
              <a:lnSpc>
                <a:spcPct val="115000"/>
              </a:lnSpc>
              <a:spcBef>
                <a:spcPts val="0"/>
              </a:spcBef>
              <a:spcAft>
                <a:spcPts val="0"/>
              </a:spcAft>
              <a:buClr>
                <a:schemeClr val="lt2"/>
              </a:buClr>
              <a:buSzPts val="900"/>
              <a:buFont typeface="Montserrat"/>
              <a:buChar char="■"/>
              <a:defRPr i="1"/>
            </a:lvl3pPr>
            <a:lvl4pPr indent="-285750" lvl="3" marL="1828800">
              <a:lnSpc>
                <a:spcPct val="115000"/>
              </a:lnSpc>
              <a:spcBef>
                <a:spcPts val="0"/>
              </a:spcBef>
              <a:spcAft>
                <a:spcPts val="0"/>
              </a:spcAft>
              <a:buClr>
                <a:schemeClr val="lt2"/>
              </a:buClr>
              <a:buSzPts val="900"/>
              <a:buFont typeface="Montserrat"/>
              <a:buChar char="●"/>
              <a:defRPr i="1"/>
            </a:lvl4pPr>
            <a:lvl5pPr indent="-285750" lvl="4" marL="2286000">
              <a:lnSpc>
                <a:spcPct val="115000"/>
              </a:lnSpc>
              <a:spcBef>
                <a:spcPts val="0"/>
              </a:spcBef>
              <a:spcAft>
                <a:spcPts val="0"/>
              </a:spcAft>
              <a:buClr>
                <a:schemeClr val="lt2"/>
              </a:buClr>
              <a:buSzPts val="900"/>
              <a:buFont typeface="Montserrat"/>
              <a:buChar char="○"/>
              <a:defRPr i="1"/>
            </a:lvl5pPr>
            <a:lvl6pPr indent="-285750" lvl="5" marL="2743200">
              <a:lnSpc>
                <a:spcPct val="115000"/>
              </a:lnSpc>
              <a:spcBef>
                <a:spcPts val="0"/>
              </a:spcBef>
              <a:spcAft>
                <a:spcPts val="0"/>
              </a:spcAft>
              <a:buClr>
                <a:schemeClr val="lt2"/>
              </a:buClr>
              <a:buSzPts val="900"/>
              <a:buFont typeface="Montserrat"/>
              <a:buChar char="■"/>
              <a:defRPr i="1"/>
            </a:lvl6pPr>
            <a:lvl7pPr indent="-285750" lvl="6" marL="3200400">
              <a:lnSpc>
                <a:spcPct val="115000"/>
              </a:lnSpc>
              <a:spcBef>
                <a:spcPts val="0"/>
              </a:spcBef>
              <a:spcAft>
                <a:spcPts val="0"/>
              </a:spcAft>
              <a:buClr>
                <a:schemeClr val="lt2"/>
              </a:buClr>
              <a:buSzPts val="900"/>
              <a:buFont typeface="Montserrat"/>
              <a:buChar char="●"/>
              <a:defRPr i="1"/>
            </a:lvl7pPr>
            <a:lvl8pPr indent="-285750" lvl="7" marL="3657600">
              <a:lnSpc>
                <a:spcPct val="115000"/>
              </a:lnSpc>
              <a:spcBef>
                <a:spcPts val="0"/>
              </a:spcBef>
              <a:spcAft>
                <a:spcPts val="0"/>
              </a:spcAft>
              <a:buClr>
                <a:schemeClr val="lt2"/>
              </a:buClr>
              <a:buSzPts val="900"/>
              <a:buFont typeface="Montserrat"/>
              <a:buChar char="○"/>
              <a:defRPr i="1"/>
            </a:lvl8pPr>
            <a:lvl9pPr indent="-285750" lvl="8" marL="4114800">
              <a:lnSpc>
                <a:spcPct val="115000"/>
              </a:lnSpc>
              <a:spcBef>
                <a:spcPts val="0"/>
              </a:spcBef>
              <a:spcAft>
                <a:spcPts val="0"/>
              </a:spcAft>
              <a:buClr>
                <a:schemeClr val="lt2"/>
              </a:buClr>
              <a:buSzPts val="900"/>
              <a:buFont typeface="Montserrat"/>
              <a:buChar char="■"/>
              <a:defRPr i="1"/>
            </a:lvl9pPr>
          </a:lstStyle>
          <a:p/>
        </p:txBody>
      </p:sp>
      <p:sp>
        <p:nvSpPr>
          <p:cNvPr id="58" name="Google Shape;58;p8"/>
          <p:cNvSpPr txBox="1"/>
          <p:nvPr>
            <p:ph idx="4" type="subTitle"/>
          </p:nvPr>
        </p:nvSpPr>
        <p:spPr>
          <a:xfrm>
            <a:off x="255975" y="1548360"/>
            <a:ext cx="4131900" cy="254400"/>
          </a:xfrm>
          <a:prstGeom prst="rect">
            <a:avLst/>
          </a:prstGeom>
        </p:spPr>
        <p:txBody>
          <a:bodyPr anchorCtr="0" anchor="t" bIns="0" lIns="0" spcFirstLastPara="1" rIns="0" wrap="square" tIns="0">
            <a:noAutofit/>
          </a:bodyPr>
          <a:lstStyle>
            <a:lvl1pPr lvl="0" algn="l">
              <a:spcBef>
                <a:spcPts val="0"/>
              </a:spcBef>
              <a:spcAft>
                <a:spcPts val="0"/>
              </a:spcAft>
              <a:buSzPts val="800"/>
              <a:buNone/>
              <a:defRPr sz="1400"/>
            </a:lvl1pPr>
            <a:lvl2pPr lvl="1">
              <a:spcBef>
                <a:spcPts val="0"/>
              </a:spcBef>
              <a:spcAft>
                <a:spcPts val="0"/>
              </a:spcAft>
              <a:buSzPts val="800"/>
              <a:buNone/>
              <a:defRPr/>
            </a:lvl2pPr>
            <a:lvl3pPr lvl="2">
              <a:spcBef>
                <a:spcPts val="0"/>
              </a:spcBef>
              <a:spcAft>
                <a:spcPts val="0"/>
              </a:spcAft>
              <a:buSzPts val="800"/>
              <a:buNone/>
              <a:defRPr/>
            </a:lvl3pPr>
            <a:lvl4pPr lvl="3">
              <a:spcBef>
                <a:spcPts val="0"/>
              </a:spcBef>
              <a:spcAft>
                <a:spcPts val="0"/>
              </a:spcAft>
              <a:buSzPts val="800"/>
              <a:buNone/>
              <a:defRPr/>
            </a:lvl4pPr>
            <a:lvl5pPr lvl="4">
              <a:spcBef>
                <a:spcPts val="0"/>
              </a:spcBef>
              <a:spcAft>
                <a:spcPts val="0"/>
              </a:spcAft>
              <a:buSzPts val="800"/>
              <a:buNone/>
              <a:defRPr/>
            </a:lvl5pPr>
            <a:lvl6pPr lvl="5">
              <a:spcBef>
                <a:spcPts val="0"/>
              </a:spcBef>
              <a:spcAft>
                <a:spcPts val="0"/>
              </a:spcAft>
              <a:buSzPts val="800"/>
              <a:buNone/>
              <a:defRPr/>
            </a:lvl6pPr>
            <a:lvl7pPr lvl="6">
              <a:spcBef>
                <a:spcPts val="0"/>
              </a:spcBef>
              <a:spcAft>
                <a:spcPts val="0"/>
              </a:spcAft>
              <a:buSzPts val="800"/>
              <a:buNone/>
              <a:defRPr/>
            </a:lvl7pPr>
            <a:lvl8pPr lvl="7">
              <a:spcBef>
                <a:spcPts val="0"/>
              </a:spcBef>
              <a:spcAft>
                <a:spcPts val="0"/>
              </a:spcAft>
              <a:buSzPts val="800"/>
              <a:buNone/>
              <a:defRPr/>
            </a:lvl8pPr>
            <a:lvl9pPr lvl="8">
              <a:spcBef>
                <a:spcPts val="0"/>
              </a:spcBef>
              <a:spcAft>
                <a:spcPts val="0"/>
              </a:spcAft>
              <a:buSzPts val="800"/>
              <a:buNone/>
              <a:defRPr/>
            </a:lvl9pPr>
          </a:lstStyle>
          <a:p/>
        </p:txBody>
      </p:sp>
      <p:cxnSp>
        <p:nvCxnSpPr>
          <p:cNvPr id="59" name="Google Shape;59;p8"/>
          <p:cNvCxnSpPr>
            <a:stCxn id="60" idx="2"/>
            <a:endCxn id="61" idx="6"/>
          </p:cNvCxnSpPr>
          <p:nvPr/>
        </p:nvCxnSpPr>
        <p:spPr>
          <a:xfrm>
            <a:off x="7312308" y="609469"/>
            <a:ext cx="1831500" cy="0"/>
          </a:xfrm>
          <a:prstGeom prst="straightConnector1">
            <a:avLst/>
          </a:prstGeom>
          <a:noFill/>
          <a:ln cap="flat" cmpd="sng" w="9525">
            <a:solidFill>
              <a:schemeClr val="accent1"/>
            </a:solidFill>
            <a:prstDash val="solid"/>
            <a:round/>
            <a:headEnd len="med" w="med" type="none"/>
            <a:tailEnd len="med" w="med" type="none"/>
          </a:ln>
        </p:spPr>
      </p:cxnSp>
      <p:sp>
        <p:nvSpPr>
          <p:cNvPr id="61" name="Google Shape;61;p8"/>
          <p:cNvSpPr/>
          <p:nvPr/>
        </p:nvSpPr>
        <p:spPr>
          <a:xfrm>
            <a:off x="7925052" y="0"/>
            <a:ext cx="1218900" cy="1218900"/>
          </a:xfrm>
          <a:prstGeom prst="ellipse">
            <a:avLst/>
          </a:prstGeom>
          <a:noFill/>
          <a:ln cap="flat" cmpd="sng" w="952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sp>
        <p:nvSpPr>
          <p:cNvPr id="62" name="Google Shape;62;p8"/>
          <p:cNvSpPr/>
          <p:nvPr/>
        </p:nvSpPr>
        <p:spPr>
          <a:xfrm>
            <a:off x="7503454" y="189104"/>
            <a:ext cx="840900" cy="840900"/>
          </a:xfrm>
          <a:prstGeom prst="ellipse">
            <a:avLst/>
          </a:prstGeom>
          <a:noFill/>
          <a:ln cap="flat" cmpd="sng" w="952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sp>
        <p:nvSpPr>
          <p:cNvPr id="60" name="Google Shape;60;p8"/>
          <p:cNvSpPr/>
          <p:nvPr/>
        </p:nvSpPr>
        <p:spPr>
          <a:xfrm>
            <a:off x="7312308" y="403669"/>
            <a:ext cx="411600" cy="411600"/>
          </a:xfrm>
          <a:prstGeom prst="ellipse">
            <a:avLst/>
          </a:prstGeom>
          <a:noFill/>
          <a:ln cap="flat" cmpd="sng" w="952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udience - Alt 1">
  <p:cSld name="CUSTOM_4">
    <p:spTree>
      <p:nvGrpSpPr>
        <p:cNvPr id="641" name="Shape 641"/>
        <p:cNvGrpSpPr/>
        <p:nvPr/>
      </p:nvGrpSpPr>
      <p:grpSpPr>
        <a:xfrm>
          <a:off x="0" y="0"/>
          <a:ext cx="0" cy="0"/>
          <a:chOff x="0" y="0"/>
          <a:chExt cx="0" cy="0"/>
        </a:xfrm>
      </p:grpSpPr>
      <p:sp>
        <p:nvSpPr>
          <p:cNvPr id="642" name="Google Shape;642;p72"/>
          <p:cNvSpPr txBox="1"/>
          <p:nvPr>
            <p:ph idx="1" type="subTitle"/>
          </p:nvPr>
        </p:nvSpPr>
        <p:spPr>
          <a:xfrm>
            <a:off x="742900" y="2158550"/>
            <a:ext cx="3213000" cy="138600"/>
          </a:xfrm>
          <a:prstGeom prst="rect">
            <a:avLst/>
          </a:prstGeom>
        </p:spPr>
        <p:txBody>
          <a:bodyPr anchorCtr="0" anchor="t" bIns="0" lIns="0" spcFirstLastPara="1" rIns="0" wrap="square" tIns="0">
            <a:noAutofit/>
          </a:bodyPr>
          <a:lstStyle>
            <a:lvl1pPr lvl="0">
              <a:spcBef>
                <a:spcPts val="0"/>
              </a:spcBef>
              <a:spcAft>
                <a:spcPts val="0"/>
              </a:spcAft>
              <a:buSzPts val="1000"/>
              <a:buFont typeface="DM Sans SemiBold"/>
              <a:buNone/>
              <a:defRPr sz="1000">
                <a:latin typeface="DM Sans SemiBold"/>
                <a:ea typeface="DM Sans SemiBold"/>
                <a:cs typeface="DM Sans SemiBold"/>
                <a:sym typeface="DM Sans SemiBold"/>
              </a:defRPr>
            </a:lvl1pPr>
            <a:lvl2pPr lvl="1">
              <a:spcBef>
                <a:spcPts val="0"/>
              </a:spcBef>
              <a:spcAft>
                <a:spcPts val="0"/>
              </a:spcAft>
              <a:buSzPts val="1400"/>
              <a:buFont typeface="DM Sans SemiBold"/>
              <a:buNone/>
              <a:defRPr>
                <a:latin typeface="DM Sans SemiBold"/>
                <a:ea typeface="DM Sans SemiBold"/>
                <a:cs typeface="DM Sans SemiBold"/>
                <a:sym typeface="DM Sans SemiBold"/>
              </a:defRPr>
            </a:lvl2pPr>
            <a:lvl3pPr lvl="2">
              <a:spcBef>
                <a:spcPts val="0"/>
              </a:spcBef>
              <a:spcAft>
                <a:spcPts val="0"/>
              </a:spcAft>
              <a:buSzPts val="1400"/>
              <a:buFont typeface="DM Sans SemiBold"/>
              <a:buNone/>
              <a:defRPr>
                <a:latin typeface="DM Sans SemiBold"/>
                <a:ea typeface="DM Sans SemiBold"/>
                <a:cs typeface="DM Sans SemiBold"/>
                <a:sym typeface="DM Sans SemiBold"/>
              </a:defRPr>
            </a:lvl3pPr>
            <a:lvl4pPr lvl="3">
              <a:spcBef>
                <a:spcPts val="0"/>
              </a:spcBef>
              <a:spcAft>
                <a:spcPts val="0"/>
              </a:spcAft>
              <a:buSzPts val="1400"/>
              <a:buFont typeface="DM Sans SemiBold"/>
              <a:buNone/>
              <a:defRPr>
                <a:latin typeface="DM Sans SemiBold"/>
                <a:ea typeface="DM Sans SemiBold"/>
                <a:cs typeface="DM Sans SemiBold"/>
                <a:sym typeface="DM Sans SemiBold"/>
              </a:defRPr>
            </a:lvl4pPr>
            <a:lvl5pPr lvl="4">
              <a:spcBef>
                <a:spcPts val="0"/>
              </a:spcBef>
              <a:spcAft>
                <a:spcPts val="0"/>
              </a:spcAft>
              <a:buSzPts val="1400"/>
              <a:buFont typeface="DM Sans SemiBold"/>
              <a:buNone/>
              <a:defRPr>
                <a:latin typeface="DM Sans SemiBold"/>
                <a:ea typeface="DM Sans SemiBold"/>
                <a:cs typeface="DM Sans SemiBold"/>
                <a:sym typeface="DM Sans SemiBold"/>
              </a:defRPr>
            </a:lvl5pPr>
            <a:lvl6pPr lvl="5">
              <a:spcBef>
                <a:spcPts val="0"/>
              </a:spcBef>
              <a:spcAft>
                <a:spcPts val="0"/>
              </a:spcAft>
              <a:buSzPts val="1400"/>
              <a:buFont typeface="DM Sans SemiBold"/>
              <a:buNone/>
              <a:defRPr>
                <a:latin typeface="DM Sans SemiBold"/>
                <a:ea typeface="DM Sans SemiBold"/>
                <a:cs typeface="DM Sans SemiBold"/>
                <a:sym typeface="DM Sans SemiBold"/>
              </a:defRPr>
            </a:lvl6pPr>
            <a:lvl7pPr lvl="6">
              <a:spcBef>
                <a:spcPts val="0"/>
              </a:spcBef>
              <a:spcAft>
                <a:spcPts val="0"/>
              </a:spcAft>
              <a:buSzPts val="1400"/>
              <a:buFont typeface="DM Sans SemiBold"/>
              <a:buNone/>
              <a:defRPr>
                <a:latin typeface="DM Sans SemiBold"/>
                <a:ea typeface="DM Sans SemiBold"/>
                <a:cs typeface="DM Sans SemiBold"/>
                <a:sym typeface="DM Sans SemiBold"/>
              </a:defRPr>
            </a:lvl7pPr>
            <a:lvl8pPr lvl="7">
              <a:spcBef>
                <a:spcPts val="0"/>
              </a:spcBef>
              <a:spcAft>
                <a:spcPts val="0"/>
              </a:spcAft>
              <a:buSzPts val="1400"/>
              <a:buFont typeface="DM Sans SemiBold"/>
              <a:buNone/>
              <a:defRPr>
                <a:latin typeface="DM Sans SemiBold"/>
                <a:ea typeface="DM Sans SemiBold"/>
                <a:cs typeface="DM Sans SemiBold"/>
                <a:sym typeface="DM Sans SemiBold"/>
              </a:defRPr>
            </a:lvl8pPr>
            <a:lvl9pPr lvl="8">
              <a:spcBef>
                <a:spcPts val="0"/>
              </a:spcBef>
              <a:spcAft>
                <a:spcPts val="0"/>
              </a:spcAft>
              <a:buSzPts val="1400"/>
              <a:buFont typeface="DM Sans SemiBold"/>
              <a:buNone/>
              <a:defRPr>
                <a:latin typeface="DM Sans SemiBold"/>
                <a:ea typeface="DM Sans SemiBold"/>
                <a:cs typeface="DM Sans SemiBold"/>
                <a:sym typeface="DM Sans SemiBold"/>
              </a:defRPr>
            </a:lvl9pPr>
          </a:lstStyle>
          <a:p/>
        </p:txBody>
      </p:sp>
      <p:sp>
        <p:nvSpPr>
          <p:cNvPr id="643" name="Google Shape;643;p72"/>
          <p:cNvSpPr txBox="1"/>
          <p:nvPr>
            <p:ph idx="2" type="body"/>
          </p:nvPr>
        </p:nvSpPr>
        <p:spPr>
          <a:xfrm>
            <a:off x="742900" y="2381875"/>
            <a:ext cx="3213000" cy="461700"/>
          </a:xfrm>
          <a:prstGeom prst="rect">
            <a:avLst/>
          </a:prstGeom>
          <a:noFill/>
        </p:spPr>
        <p:txBody>
          <a:bodyPr anchorCtr="0" anchor="t" bIns="0" lIns="0" spcFirstLastPara="1" rIns="0" wrap="square" tIns="0">
            <a:noAutofit/>
          </a:bodyPr>
          <a:lstStyle>
            <a:lvl1pPr indent="-292100" lvl="0" marL="457200">
              <a:spcBef>
                <a:spcPts val="0"/>
              </a:spcBef>
              <a:spcAft>
                <a:spcPts val="0"/>
              </a:spcAft>
              <a:buClr>
                <a:schemeClr val="lt1"/>
              </a:buClr>
              <a:buSzPts val="1000"/>
              <a:buFont typeface="DM Sans Light"/>
              <a:buChar char="●"/>
              <a:defRPr sz="1000">
                <a:latin typeface="DM Sans Light"/>
                <a:ea typeface="DM Sans Light"/>
                <a:cs typeface="DM Sans Light"/>
                <a:sym typeface="DM Sans Light"/>
              </a:defRPr>
            </a:lvl1pPr>
            <a:lvl2pPr indent="-292100" lvl="1" marL="914400">
              <a:spcBef>
                <a:spcPts val="0"/>
              </a:spcBef>
              <a:spcAft>
                <a:spcPts val="0"/>
              </a:spcAft>
              <a:buClr>
                <a:schemeClr val="lt1"/>
              </a:buClr>
              <a:buSzPts val="1000"/>
              <a:buFont typeface="DM Sans Light"/>
              <a:buChar char="○"/>
              <a:defRPr sz="1000">
                <a:latin typeface="DM Sans Light"/>
                <a:ea typeface="DM Sans Light"/>
                <a:cs typeface="DM Sans Light"/>
                <a:sym typeface="DM Sans Light"/>
              </a:defRPr>
            </a:lvl2pPr>
            <a:lvl3pPr indent="-292100" lvl="2" marL="1371600">
              <a:spcBef>
                <a:spcPts val="0"/>
              </a:spcBef>
              <a:spcAft>
                <a:spcPts val="0"/>
              </a:spcAft>
              <a:buClr>
                <a:schemeClr val="lt1"/>
              </a:buClr>
              <a:buSzPts val="1000"/>
              <a:buFont typeface="DM Sans Light"/>
              <a:buChar char="■"/>
              <a:defRPr sz="1000">
                <a:latin typeface="DM Sans Light"/>
                <a:ea typeface="DM Sans Light"/>
                <a:cs typeface="DM Sans Light"/>
                <a:sym typeface="DM Sans Light"/>
              </a:defRPr>
            </a:lvl3pPr>
            <a:lvl4pPr indent="-292100" lvl="3" marL="1828800">
              <a:spcBef>
                <a:spcPts val="0"/>
              </a:spcBef>
              <a:spcAft>
                <a:spcPts val="0"/>
              </a:spcAft>
              <a:buClr>
                <a:schemeClr val="lt1"/>
              </a:buClr>
              <a:buSzPts val="1000"/>
              <a:buFont typeface="DM Sans Light"/>
              <a:buChar char="●"/>
              <a:defRPr sz="1000">
                <a:latin typeface="DM Sans Light"/>
                <a:ea typeface="DM Sans Light"/>
                <a:cs typeface="DM Sans Light"/>
                <a:sym typeface="DM Sans Light"/>
              </a:defRPr>
            </a:lvl4pPr>
            <a:lvl5pPr indent="-292100" lvl="4" marL="2286000">
              <a:spcBef>
                <a:spcPts val="0"/>
              </a:spcBef>
              <a:spcAft>
                <a:spcPts val="0"/>
              </a:spcAft>
              <a:buClr>
                <a:schemeClr val="lt1"/>
              </a:buClr>
              <a:buSzPts val="1000"/>
              <a:buFont typeface="DM Sans Light"/>
              <a:buChar char="○"/>
              <a:defRPr sz="1000">
                <a:latin typeface="DM Sans Light"/>
                <a:ea typeface="DM Sans Light"/>
                <a:cs typeface="DM Sans Light"/>
                <a:sym typeface="DM Sans Light"/>
              </a:defRPr>
            </a:lvl5pPr>
            <a:lvl6pPr indent="-292100" lvl="5" marL="2743200">
              <a:spcBef>
                <a:spcPts val="0"/>
              </a:spcBef>
              <a:spcAft>
                <a:spcPts val="0"/>
              </a:spcAft>
              <a:buClr>
                <a:schemeClr val="lt1"/>
              </a:buClr>
              <a:buSzPts val="1000"/>
              <a:buFont typeface="DM Sans Light"/>
              <a:buChar char="■"/>
              <a:defRPr sz="1000">
                <a:latin typeface="DM Sans Light"/>
                <a:ea typeface="DM Sans Light"/>
                <a:cs typeface="DM Sans Light"/>
                <a:sym typeface="DM Sans Light"/>
              </a:defRPr>
            </a:lvl6pPr>
            <a:lvl7pPr indent="-292100" lvl="6" marL="3200400">
              <a:spcBef>
                <a:spcPts val="0"/>
              </a:spcBef>
              <a:spcAft>
                <a:spcPts val="0"/>
              </a:spcAft>
              <a:buClr>
                <a:schemeClr val="lt1"/>
              </a:buClr>
              <a:buSzPts val="1000"/>
              <a:buFont typeface="DM Sans Light"/>
              <a:buChar char="●"/>
              <a:defRPr sz="1000">
                <a:latin typeface="DM Sans Light"/>
                <a:ea typeface="DM Sans Light"/>
                <a:cs typeface="DM Sans Light"/>
                <a:sym typeface="DM Sans Light"/>
              </a:defRPr>
            </a:lvl7pPr>
            <a:lvl8pPr indent="-292100" lvl="7" marL="3657600">
              <a:spcBef>
                <a:spcPts val="0"/>
              </a:spcBef>
              <a:spcAft>
                <a:spcPts val="0"/>
              </a:spcAft>
              <a:buClr>
                <a:schemeClr val="lt1"/>
              </a:buClr>
              <a:buSzPts val="1000"/>
              <a:buFont typeface="DM Sans Light"/>
              <a:buChar char="○"/>
              <a:defRPr sz="1000">
                <a:latin typeface="DM Sans Light"/>
                <a:ea typeface="DM Sans Light"/>
                <a:cs typeface="DM Sans Light"/>
                <a:sym typeface="DM Sans Light"/>
              </a:defRPr>
            </a:lvl8pPr>
            <a:lvl9pPr indent="-292100" lvl="8" marL="4114800">
              <a:spcBef>
                <a:spcPts val="0"/>
              </a:spcBef>
              <a:spcAft>
                <a:spcPts val="0"/>
              </a:spcAft>
              <a:buClr>
                <a:schemeClr val="lt1"/>
              </a:buClr>
              <a:buSzPts val="1000"/>
              <a:buFont typeface="DM Sans Light"/>
              <a:buChar char="■"/>
              <a:defRPr sz="1000">
                <a:latin typeface="DM Sans Light"/>
                <a:ea typeface="DM Sans Light"/>
                <a:cs typeface="DM Sans Light"/>
                <a:sym typeface="DM Sans Light"/>
              </a:defRPr>
            </a:lvl9pPr>
          </a:lstStyle>
          <a:p/>
        </p:txBody>
      </p:sp>
      <p:sp>
        <p:nvSpPr>
          <p:cNvPr id="644" name="Google Shape;644;p72"/>
          <p:cNvSpPr/>
          <p:nvPr>
            <p:ph idx="3" type="pic"/>
          </p:nvPr>
        </p:nvSpPr>
        <p:spPr>
          <a:xfrm>
            <a:off x="5402575" y="0"/>
            <a:ext cx="3739800" cy="3129600"/>
          </a:xfrm>
          <a:prstGeom prst="rect">
            <a:avLst/>
          </a:prstGeom>
          <a:noFill/>
          <a:ln cap="flat" cmpd="sng" w="9525">
            <a:solidFill>
              <a:schemeClr val="accent6"/>
            </a:solidFill>
            <a:prstDash val="solid"/>
            <a:round/>
            <a:headEnd len="sm" w="sm" type="none"/>
            <a:tailEnd len="sm" w="sm" type="none"/>
          </a:ln>
        </p:spPr>
      </p:sp>
      <p:sp>
        <p:nvSpPr>
          <p:cNvPr id="645" name="Google Shape;645;p72"/>
          <p:cNvSpPr txBox="1"/>
          <p:nvPr>
            <p:ph type="title"/>
          </p:nvPr>
        </p:nvSpPr>
        <p:spPr>
          <a:xfrm>
            <a:off x="361975" y="988550"/>
            <a:ext cx="4297200" cy="587700"/>
          </a:xfrm>
          <a:prstGeom prst="rect">
            <a:avLst/>
          </a:prstGeom>
        </p:spPr>
        <p:txBody>
          <a:bodyPr anchorCtr="0" anchor="t" bIns="0" lIns="0" spcFirstLastPara="1" rIns="0" wrap="square" tIns="0">
            <a:spAutoFit/>
          </a:bodyPr>
          <a:lstStyle>
            <a:lvl1pPr lvl="0">
              <a:lnSpc>
                <a:spcPct val="90000"/>
              </a:lnSpc>
              <a:spcBef>
                <a:spcPts val="0"/>
              </a:spcBef>
              <a:spcAft>
                <a:spcPts val="0"/>
              </a:spcAft>
              <a:buNone/>
              <a:defRPr sz="2200"/>
            </a:lvl1pPr>
            <a:lvl2pPr lvl="1">
              <a:lnSpc>
                <a:spcPct val="90000"/>
              </a:lnSpc>
              <a:spcBef>
                <a:spcPts val="0"/>
              </a:spcBef>
              <a:spcAft>
                <a:spcPts val="0"/>
              </a:spcAft>
              <a:buNone/>
              <a:defRPr sz="2200"/>
            </a:lvl2pPr>
            <a:lvl3pPr lvl="2">
              <a:lnSpc>
                <a:spcPct val="90000"/>
              </a:lnSpc>
              <a:spcBef>
                <a:spcPts val="0"/>
              </a:spcBef>
              <a:spcAft>
                <a:spcPts val="0"/>
              </a:spcAft>
              <a:buNone/>
              <a:defRPr sz="2200"/>
            </a:lvl3pPr>
            <a:lvl4pPr lvl="3">
              <a:lnSpc>
                <a:spcPct val="90000"/>
              </a:lnSpc>
              <a:spcBef>
                <a:spcPts val="0"/>
              </a:spcBef>
              <a:spcAft>
                <a:spcPts val="0"/>
              </a:spcAft>
              <a:buNone/>
              <a:defRPr sz="2200"/>
            </a:lvl4pPr>
            <a:lvl5pPr lvl="4">
              <a:lnSpc>
                <a:spcPct val="90000"/>
              </a:lnSpc>
              <a:spcBef>
                <a:spcPts val="0"/>
              </a:spcBef>
              <a:spcAft>
                <a:spcPts val="0"/>
              </a:spcAft>
              <a:buNone/>
              <a:defRPr sz="2200"/>
            </a:lvl5pPr>
            <a:lvl6pPr lvl="5">
              <a:lnSpc>
                <a:spcPct val="90000"/>
              </a:lnSpc>
              <a:spcBef>
                <a:spcPts val="0"/>
              </a:spcBef>
              <a:spcAft>
                <a:spcPts val="0"/>
              </a:spcAft>
              <a:buNone/>
              <a:defRPr sz="2200"/>
            </a:lvl6pPr>
            <a:lvl7pPr lvl="6">
              <a:lnSpc>
                <a:spcPct val="90000"/>
              </a:lnSpc>
              <a:spcBef>
                <a:spcPts val="0"/>
              </a:spcBef>
              <a:spcAft>
                <a:spcPts val="0"/>
              </a:spcAft>
              <a:buNone/>
              <a:defRPr sz="2200"/>
            </a:lvl7pPr>
            <a:lvl8pPr lvl="7">
              <a:lnSpc>
                <a:spcPct val="90000"/>
              </a:lnSpc>
              <a:spcBef>
                <a:spcPts val="0"/>
              </a:spcBef>
              <a:spcAft>
                <a:spcPts val="0"/>
              </a:spcAft>
              <a:buNone/>
              <a:defRPr sz="2200"/>
            </a:lvl8pPr>
            <a:lvl9pPr lvl="8">
              <a:lnSpc>
                <a:spcPct val="90000"/>
              </a:lnSpc>
              <a:spcBef>
                <a:spcPts val="0"/>
              </a:spcBef>
              <a:spcAft>
                <a:spcPts val="0"/>
              </a:spcAft>
              <a:buNone/>
              <a:defRPr sz="2200"/>
            </a:lvl9pPr>
          </a:lstStyle>
          <a:p/>
        </p:txBody>
      </p:sp>
      <p:sp>
        <p:nvSpPr>
          <p:cNvPr id="646" name="Google Shape;646;p72"/>
          <p:cNvSpPr txBox="1"/>
          <p:nvPr>
            <p:ph idx="4" type="subTitle"/>
          </p:nvPr>
        </p:nvSpPr>
        <p:spPr>
          <a:xfrm>
            <a:off x="361975" y="732775"/>
            <a:ext cx="4163100" cy="138600"/>
          </a:xfrm>
          <a:prstGeom prst="rect">
            <a:avLst/>
          </a:prstGeom>
        </p:spPr>
        <p:txBody>
          <a:bodyPr anchorCtr="0" anchor="b" bIns="0" lIns="0" spcFirstLastPara="1" rIns="0" wrap="square" tIns="0">
            <a:spAutoFit/>
          </a:bodyPr>
          <a:lstStyle>
            <a:lvl1pPr lvl="0">
              <a:spcBef>
                <a:spcPts val="0"/>
              </a:spcBef>
              <a:spcAft>
                <a:spcPts val="0"/>
              </a:spcAft>
              <a:buSzPts val="1000"/>
              <a:buFont typeface="DM Sans Light"/>
              <a:buNone/>
              <a:defRPr sz="1000">
                <a:latin typeface="DM Sans Light"/>
                <a:ea typeface="DM Sans Light"/>
                <a:cs typeface="DM Sans Light"/>
                <a:sym typeface="DM Sans Ligh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47" name="Google Shape;647;p72"/>
          <p:cNvSpPr txBox="1"/>
          <p:nvPr>
            <p:ph idx="12" type="sldNum"/>
          </p:nvPr>
        </p:nvSpPr>
        <p:spPr>
          <a:xfrm>
            <a:off x="8227975" y="217725"/>
            <a:ext cx="548700" cy="234000"/>
          </a:xfrm>
          <a:prstGeom prst="rect">
            <a:avLst/>
          </a:prstGeom>
          <a:noFill/>
          <a:ln>
            <a:noFill/>
          </a:ln>
        </p:spPr>
        <p:txBody>
          <a:bodyPr anchorCtr="0" anchor="ctr" bIns="91425" lIns="0" spcFirstLastPara="1" rIns="0" wrap="square" tIns="91425">
            <a:noAutofit/>
          </a:bodyPr>
          <a:lstStyle>
            <a:lvl1pPr lvl="0" algn="r">
              <a:buNone/>
              <a:defRPr sz="700">
                <a:solidFill>
                  <a:schemeClr val="lt1"/>
                </a:solidFill>
                <a:latin typeface="DM Sans"/>
                <a:ea typeface="DM Sans"/>
                <a:cs typeface="DM Sans"/>
                <a:sym typeface="DM Sans"/>
              </a:defRPr>
            </a:lvl1pPr>
            <a:lvl2pPr lvl="1" algn="r">
              <a:buNone/>
              <a:defRPr sz="700">
                <a:solidFill>
                  <a:schemeClr val="lt1"/>
                </a:solidFill>
                <a:latin typeface="DM Sans"/>
                <a:ea typeface="DM Sans"/>
                <a:cs typeface="DM Sans"/>
                <a:sym typeface="DM Sans"/>
              </a:defRPr>
            </a:lvl2pPr>
            <a:lvl3pPr lvl="2" algn="r">
              <a:buNone/>
              <a:defRPr sz="700">
                <a:solidFill>
                  <a:schemeClr val="lt1"/>
                </a:solidFill>
                <a:latin typeface="DM Sans"/>
                <a:ea typeface="DM Sans"/>
                <a:cs typeface="DM Sans"/>
                <a:sym typeface="DM Sans"/>
              </a:defRPr>
            </a:lvl3pPr>
            <a:lvl4pPr lvl="3" algn="r">
              <a:buNone/>
              <a:defRPr sz="700">
                <a:solidFill>
                  <a:schemeClr val="lt1"/>
                </a:solidFill>
                <a:latin typeface="DM Sans"/>
                <a:ea typeface="DM Sans"/>
                <a:cs typeface="DM Sans"/>
                <a:sym typeface="DM Sans"/>
              </a:defRPr>
            </a:lvl4pPr>
            <a:lvl5pPr lvl="4" algn="r">
              <a:buNone/>
              <a:defRPr sz="700">
                <a:solidFill>
                  <a:schemeClr val="lt1"/>
                </a:solidFill>
                <a:latin typeface="DM Sans"/>
                <a:ea typeface="DM Sans"/>
                <a:cs typeface="DM Sans"/>
                <a:sym typeface="DM Sans"/>
              </a:defRPr>
            </a:lvl5pPr>
            <a:lvl6pPr lvl="5" algn="r">
              <a:buNone/>
              <a:defRPr sz="700">
                <a:solidFill>
                  <a:schemeClr val="lt1"/>
                </a:solidFill>
                <a:latin typeface="DM Sans"/>
                <a:ea typeface="DM Sans"/>
                <a:cs typeface="DM Sans"/>
                <a:sym typeface="DM Sans"/>
              </a:defRPr>
            </a:lvl6pPr>
            <a:lvl7pPr lvl="6" algn="r">
              <a:buNone/>
              <a:defRPr sz="700">
                <a:solidFill>
                  <a:schemeClr val="lt1"/>
                </a:solidFill>
                <a:latin typeface="DM Sans"/>
                <a:ea typeface="DM Sans"/>
                <a:cs typeface="DM Sans"/>
                <a:sym typeface="DM Sans"/>
              </a:defRPr>
            </a:lvl7pPr>
            <a:lvl8pPr lvl="7" algn="r">
              <a:buNone/>
              <a:defRPr sz="700">
                <a:solidFill>
                  <a:schemeClr val="lt1"/>
                </a:solidFill>
                <a:latin typeface="DM Sans"/>
                <a:ea typeface="DM Sans"/>
                <a:cs typeface="DM Sans"/>
                <a:sym typeface="DM Sans"/>
              </a:defRPr>
            </a:lvl8pPr>
            <a:lvl9pPr lvl="8" algn="r">
              <a:buNone/>
              <a:defRPr sz="700">
                <a:solidFill>
                  <a:schemeClr val="lt1"/>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648" name="Google Shape;648;p72"/>
          <p:cNvSpPr txBox="1"/>
          <p:nvPr>
            <p:ph idx="5" type="subTitle"/>
          </p:nvPr>
        </p:nvSpPr>
        <p:spPr>
          <a:xfrm>
            <a:off x="361975" y="217725"/>
            <a:ext cx="4163100" cy="237600"/>
          </a:xfrm>
          <a:prstGeom prst="rect">
            <a:avLst/>
          </a:prstGeom>
        </p:spPr>
        <p:txBody>
          <a:bodyPr anchorCtr="0" anchor="ctr" bIns="0" lIns="0" spcFirstLastPara="1" rIns="0" wrap="square" tIns="0">
            <a:noAutofit/>
          </a:bodyPr>
          <a:lstStyle>
            <a:lvl1pPr lvl="0">
              <a:spcBef>
                <a:spcPts val="0"/>
              </a:spcBef>
              <a:spcAft>
                <a:spcPts val="0"/>
              </a:spcAft>
              <a:buSzPts val="700"/>
              <a:buFont typeface="DM Sans"/>
              <a:buNone/>
              <a:defRPr sz="700">
                <a:latin typeface="DM Sans"/>
                <a:ea typeface="DM Sans"/>
                <a:cs typeface="DM Sans"/>
                <a:sym typeface="DM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49" name="Google Shape;649;p72"/>
          <p:cNvSpPr txBox="1"/>
          <p:nvPr>
            <p:ph idx="6" type="subTitle"/>
          </p:nvPr>
        </p:nvSpPr>
        <p:spPr>
          <a:xfrm>
            <a:off x="5785175" y="3335324"/>
            <a:ext cx="2991600" cy="277200"/>
          </a:xfrm>
          <a:prstGeom prst="rect">
            <a:avLst/>
          </a:prstGeom>
        </p:spPr>
        <p:txBody>
          <a:bodyPr anchorCtr="0" anchor="t" bIns="0" lIns="0" spcFirstLastPara="1" rIns="0" wrap="square" tIns="0">
            <a:spAutoFit/>
          </a:bodyPr>
          <a:lstStyle>
            <a:lvl1pPr lvl="0">
              <a:spcBef>
                <a:spcPts val="0"/>
              </a:spcBef>
              <a:spcAft>
                <a:spcPts val="0"/>
              </a:spcAft>
              <a:buSzPts val="1800"/>
              <a:buNone/>
              <a:defRPr sz="1800"/>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p:txBody>
      </p:sp>
      <p:sp>
        <p:nvSpPr>
          <p:cNvPr id="650" name="Google Shape;650;p72"/>
          <p:cNvSpPr txBox="1"/>
          <p:nvPr>
            <p:ph idx="7" type="subTitle"/>
          </p:nvPr>
        </p:nvSpPr>
        <p:spPr>
          <a:xfrm>
            <a:off x="742900" y="3910855"/>
            <a:ext cx="3213000" cy="138600"/>
          </a:xfrm>
          <a:prstGeom prst="rect">
            <a:avLst/>
          </a:prstGeom>
          <a:noFill/>
        </p:spPr>
        <p:txBody>
          <a:bodyPr anchorCtr="0" anchor="t" bIns="0" lIns="0" spcFirstLastPara="1" rIns="0" wrap="square" tIns="0">
            <a:noAutofit/>
          </a:bodyPr>
          <a:lstStyle>
            <a:lvl1pPr lvl="0">
              <a:spcBef>
                <a:spcPts val="0"/>
              </a:spcBef>
              <a:spcAft>
                <a:spcPts val="0"/>
              </a:spcAft>
              <a:buSzPts val="1000"/>
              <a:buFont typeface="DM Sans SemiBold"/>
              <a:buNone/>
              <a:defRPr sz="1000">
                <a:latin typeface="DM Sans SemiBold"/>
                <a:ea typeface="DM Sans SemiBold"/>
                <a:cs typeface="DM Sans SemiBold"/>
                <a:sym typeface="DM Sans SemiBold"/>
              </a:defRPr>
            </a:lvl1pPr>
            <a:lvl2pPr lvl="1">
              <a:spcBef>
                <a:spcPts val="0"/>
              </a:spcBef>
              <a:spcAft>
                <a:spcPts val="0"/>
              </a:spcAft>
              <a:buSzPts val="1400"/>
              <a:buFont typeface="DM Sans SemiBold"/>
              <a:buNone/>
              <a:defRPr>
                <a:latin typeface="DM Sans SemiBold"/>
                <a:ea typeface="DM Sans SemiBold"/>
                <a:cs typeface="DM Sans SemiBold"/>
                <a:sym typeface="DM Sans SemiBold"/>
              </a:defRPr>
            </a:lvl2pPr>
            <a:lvl3pPr lvl="2">
              <a:spcBef>
                <a:spcPts val="0"/>
              </a:spcBef>
              <a:spcAft>
                <a:spcPts val="0"/>
              </a:spcAft>
              <a:buSzPts val="1400"/>
              <a:buFont typeface="DM Sans SemiBold"/>
              <a:buNone/>
              <a:defRPr>
                <a:latin typeface="DM Sans SemiBold"/>
                <a:ea typeface="DM Sans SemiBold"/>
                <a:cs typeface="DM Sans SemiBold"/>
                <a:sym typeface="DM Sans SemiBold"/>
              </a:defRPr>
            </a:lvl3pPr>
            <a:lvl4pPr lvl="3">
              <a:spcBef>
                <a:spcPts val="0"/>
              </a:spcBef>
              <a:spcAft>
                <a:spcPts val="0"/>
              </a:spcAft>
              <a:buSzPts val="1400"/>
              <a:buFont typeface="DM Sans SemiBold"/>
              <a:buNone/>
              <a:defRPr>
                <a:latin typeface="DM Sans SemiBold"/>
                <a:ea typeface="DM Sans SemiBold"/>
                <a:cs typeface="DM Sans SemiBold"/>
                <a:sym typeface="DM Sans SemiBold"/>
              </a:defRPr>
            </a:lvl4pPr>
            <a:lvl5pPr lvl="4">
              <a:spcBef>
                <a:spcPts val="0"/>
              </a:spcBef>
              <a:spcAft>
                <a:spcPts val="0"/>
              </a:spcAft>
              <a:buSzPts val="1400"/>
              <a:buFont typeface="DM Sans SemiBold"/>
              <a:buNone/>
              <a:defRPr>
                <a:latin typeface="DM Sans SemiBold"/>
                <a:ea typeface="DM Sans SemiBold"/>
                <a:cs typeface="DM Sans SemiBold"/>
                <a:sym typeface="DM Sans SemiBold"/>
              </a:defRPr>
            </a:lvl5pPr>
            <a:lvl6pPr lvl="5">
              <a:spcBef>
                <a:spcPts val="0"/>
              </a:spcBef>
              <a:spcAft>
                <a:spcPts val="0"/>
              </a:spcAft>
              <a:buSzPts val="1400"/>
              <a:buFont typeface="DM Sans SemiBold"/>
              <a:buNone/>
              <a:defRPr>
                <a:latin typeface="DM Sans SemiBold"/>
                <a:ea typeface="DM Sans SemiBold"/>
                <a:cs typeface="DM Sans SemiBold"/>
                <a:sym typeface="DM Sans SemiBold"/>
              </a:defRPr>
            </a:lvl6pPr>
            <a:lvl7pPr lvl="6">
              <a:spcBef>
                <a:spcPts val="0"/>
              </a:spcBef>
              <a:spcAft>
                <a:spcPts val="0"/>
              </a:spcAft>
              <a:buSzPts val="1400"/>
              <a:buFont typeface="DM Sans SemiBold"/>
              <a:buNone/>
              <a:defRPr>
                <a:latin typeface="DM Sans SemiBold"/>
                <a:ea typeface="DM Sans SemiBold"/>
                <a:cs typeface="DM Sans SemiBold"/>
                <a:sym typeface="DM Sans SemiBold"/>
              </a:defRPr>
            </a:lvl7pPr>
            <a:lvl8pPr lvl="7">
              <a:spcBef>
                <a:spcPts val="0"/>
              </a:spcBef>
              <a:spcAft>
                <a:spcPts val="0"/>
              </a:spcAft>
              <a:buSzPts val="1400"/>
              <a:buFont typeface="DM Sans SemiBold"/>
              <a:buNone/>
              <a:defRPr>
                <a:latin typeface="DM Sans SemiBold"/>
                <a:ea typeface="DM Sans SemiBold"/>
                <a:cs typeface="DM Sans SemiBold"/>
                <a:sym typeface="DM Sans SemiBold"/>
              </a:defRPr>
            </a:lvl8pPr>
            <a:lvl9pPr lvl="8">
              <a:spcBef>
                <a:spcPts val="0"/>
              </a:spcBef>
              <a:spcAft>
                <a:spcPts val="0"/>
              </a:spcAft>
              <a:buSzPts val="1400"/>
              <a:buFont typeface="DM Sans SemiBold"/>
              <a:buNone/>
              <a:defRPr>
                <a:latin typeface="DM Sans SemiBold"/>
                <a:ea typeface="DM Sans SemiBold"/>
                <a:cs typeface="DM Sans SemiBold"/>
                <a:sym typeface="DM Sans SemiBold"/>
              </a:defRPr>
            </a:lvl9pPr>
          </a:lstStyle>
          <a:p/>
        </p:txBody>
      </p:sp>
      <p:sp>
        <p:nvSpPr>
          <p:cNvPr id="651" name="Google Shape;651;p72"/>
          <p:cNvSpPr txBox="1"/>
          <p:nvPr>
            <p:ph idx="8" type="body"/>
          </p:nvPr>
        </p:nvSpPr>
        <p:spPr>
          <a:xfrm>
            <a:off x="742900" y="4134180"/>
            <a:ext cx="3213000" cy="461700"/>
          </a:xfrm>
          <a:prstGeom prst="rect">
            <a:avLst/>
          </a:prstGeom>
        </p:spPr>
        <p:txBody>
          <a:bodyPr anchorCtr="0" anchor="t" bIns="0" lIns="0" spcFirstLastPara="1" rIns="0" wrap="square" tIns="0">
            <a:noAutofit/>
          </a:bodyPr>
          <a:lstStyle>
            <a:lvl1pPr indent="-292100" lvl="0" marL="457200">
              <a:spcBef>
                <a:spcPts val="0"/>
              </a:spcBef>
              <a:spcAft>
                <a:spcPts val="0"/>
              </a:spcAft>
              <a:buClr>
                <a:schemeClr val="lt1"/>
              </a:buClr>
              <a:buSzPts val="1000"/>
              <a:buFont typeface="DM Sans Light"/>
              <a:buChar char="●"/>
              <a:defRPr sz="1000">
                <a:latin typeface="DM Sans Light"/>
                <a:ea typeface="DM Sans Light"/>
                <a:cs typeface="DM Sans Light"/>
                <a:sym typeface="DM Sans Light"/>
              </a:defRPr>
            </a:lvl1pPr>
            <a:lvl2pPr indent="-292100" lvl="1" marL="914400">
              <a:spcBef>
                <a:spcPts val="0"/>
              </a:spcBef>
              <a:spcAft>
                <a:spcPts val="0"/>
              </a:spcAft>
              <a:buClr>
                <a:schemeClr val="lt1"/>
              </a:buClr>
              <a:buSzPts val="1000"/>
              <a:buFont typeface="DM Sans Light"/>
              <a:buChar char="○"/>
              <a:defRPr sz="1000">
                <a:latin typeface="DM Sans Light"/>
                <a:ea typeface="DM Sans Light"/>
                <a:cs typeface="DM Sans Light"/>
                <a:sym typeface="DM Sans Light"/>
              </a:defRPr>
            </a:lvl2pPr>
            <a:lvl3pPr indent="-292100" lvl="2" marL="1371600">
              <a:spcBef>
                <a:spcPts val="0"/>
              </a:spcBef>
              <a:spcAft>
                <a:spcPts val="0"/>
              </a:spcAft>
              <a:buClr>
                <a:schemeClr val="lt1"/>
              </a:buClr>
              <a:buSzPts val="1000"/>
              <a:buFont typeface="DM Sans Light"/>
              <a:buChar char="■"/>
              <a:defRPr sz="1000">
                <a:latin typeface="DM Sans Light"/>
                <a:ea typeface="DM Sans Light"/>
                <a:cs typeface="DM Sans Light"/>
                <a:sym typeface="DM Sans Light"/>
              </a:defRPr>
            </a:lvl3pPr>
            <a:lvl4pPr indent="-292100" lvl="3" marL="1828800">
              <a:spcBef>
                <a:spcPts val="0"/>
              </a:spcBef>
              <a:spcAft>
                <a:spcPts val="0"/>
              </a:spcAft>
              <a:buClr>
                <a:schemeClr val="lt1"/>
              </a:buClr>
              <a:buSzPts val="1000"/>
              <a:buFont typeface="DM Sans Light"/>
              <a:buChar char="●"/>
              <a:defRPr sz="1000">
                <a:latin typeface="DM Sans Light"/>
                <a:ea typeface="DM Sans Light"/>
                <a:cs typeface="DM Sans Light"/>
                <a:sym typeface="DM Sans Light"/>
              </a:defRPr>
            </a:lvl4pPr>
            <a:lvl5pPr indent="-292100" lvl="4" marL="2286000">
              <a:spcBef>
                <a:spcPts val="0"/>
              </a:spcBef>
              <a:spcAft>
                <a:spcPts val="0"/>
              </a:spcAft>
              <a:buClr>
                <a:schemeClr val="lt1"/>
              </a:buClr>
              <a:buSzPts val="1000"/>
              <a:buFont typeface="DM Sans Light"/>
              <a:buChar char="○"/>
              <a:defRPr sz="1000">
                <a:latin typeface="DM Sans Light"/>
                <a:ea typeface="DM Sans Light"/>
                <a:cs typeface="DM Sans Light"/>
                <a:sym typeface="DM Sans Light"/>
              </a:defRPr>
            </a:lvl5pPr>
            <a:lvl6pPr indent="-292100" lvl="5" marL="2743200">
              <a:spcBef>
                <a:spcPts val="0"/>
              </a:spcBef>
              <a:spcAft>
                <a:spcPts val="0"/>
              </a:spcAft>
              <a:buClr>
                <a:schemeClr val="lt1"/>
              </a:buClr>
              <a:buSzPts val="1000"/>
              <a:buFont typeface="DM Sans Light"/>
              <a:buChar char="■"/>
              <a:defRPr sz="1000">
                <a:latin typeface="DM Sans Light"/>
                <a:ea typeface="DM Sans Light"/>
                <a:cs typeface="DM Sans Light"/>
                <a:sym typeface="DM Sans Light"/>
              </a:defRPr>
            </a:lvl6pPr>
            <a:lvl7pPr indent="-292100" lvl="6" marL="3200400">
              <a:spcBef>
                <a:spcPts val="0"/>
              </a:spcBef>
              <a:spcAft>
                <a:spcPts val="0"/>
              </a:spcAft>
              <a:buClr>
                <a:schemeClr val="lt1"/>
              </a:buClr>
              <a:buSzPts val="1000"/>
              <a:buFont typeface="DM Sans Light"/>
              <a:buChar char="●"/>
              <a:defRPr sz="1000">
                <a:latin typeface="DM Sans Light"/>
                <a:ea typeface="DM Sans Light"/>
                <a:cs typeface="DM Sans Light"/>
                <a:sym typeface="DM Sans Light"/>
              </a:defRPr>
            </a:lvl7pPr>
            <a:lvl8pPr indent="-292100" lvl="7" marL="3657600">
              <a:spcBef>
                <a:spcPts val="0"/>
              </a:spcBef>
              <a:spcAft>
                <a:spcPts val="0"/>
              </a:spcAft>
              <a:buClr>
                <a:schemeClr val="lt1"/>
              </a:buClr>
              <a:buSzPts val="1000"/>
              <a:buFont typeface="DM Sans Light"/>
              <a:buChar char="○"/>
              <a:defRPr sz="1000">
                <a:latin typeface="DM Sans Light"/>
                <a:ea typeface="DM Sans Light"/>
                <a:cs typeface="DM Sans Light"/>
                <a:sym typeface="DM Sans Light"/>
              </a:defRPr>
            </a:lvl8pPr>
            <a:lvl9pPr indent="-292100" lvl="8" marL="4114800">
              <a:spcBef>
                <a:spcPts val="0"/>
              </a:spcBef>
              <a:spcAft>
                <a:spcPts val="0"/>
              </a:spcAft>
              <a:buClr>
                <a:schemeClr val="lt1"/>
              </a:buClr>
              <a:buSzPts val="1000"/>
              <a:buFont typeface="DM Sans Light"/>
              <a:buChar char="■"/>
              <a:defRPr sz="1000">
                <a:latin typeface="DM Sans Light"/>
                <a:ea typeface="DM Sans Light"/>
                <a:cs typeface="DM Sans Light"/>
                <a:sym typeface="DM Sans Light"/>
              </a:defRPr>
            </a:lvl9pPr>
          </a:lstStyle>
          <a:p/>
        </p:txBody>
      </p:sp>
      <p:sp>
        <p:nvSpPr>
          <p:cNvPr id="652" name="Google Shape;652;p72"/>
          <p:cNvSpPr txBox="1"/>
          <p:nvPr>
            <p:ph idx="9" type="subTitle"/>
          </p:nvPr>
        </p:nvSpPr>
        <p:spPr>
          <a:xfrm>
            <a:off x="742900" y="3050778"/>
            <a:ext cx="3213000" cy="138600"/>
          </a:xfrm>
          <a:prstGeom prst="rect">
            <a:avLst/>
          </a:prstGeom>
          <a:noFill/>
        </p:spPr>
        <p:txBody>
          <a:bodyPr anchorCtr="0" anchor="t" bIns="0" lIns="0" spcFirstLastPara="1" rIns="0" wrap="square" tIns="0">
            <a:noAutofit/>
          </a:bodyPr>
          <a:lstStyle>
            <a:lvl1pPr lvl="0">
              <a:spcBef>
                <a:spcPts val="0"/>
              </a:spcBef>
              <a:spcAft>
                <a:spcPts val="0"/>
              </a:spcAft>
              <a:buSzPts val="1000"/>
              <a:buFont typeface="DM Sans SemiBold"/>
              <a:buNone/>
              <a:defRPr sz="1000">
                <a:latin typeface="DM Sans SemiBold"/>
                <a:ea typeface="DM Sans SemiBold"/>
                <a:cs typeface="DM Sans SemiBold"/>
                <a:sym typeface="DM Sans SemiBold"/>
              </a:defRPr>
            </a:lvl1pPr>
            <a:lvl2pPr lvl="1">
              <a:spcBef>
                <a:spcPts val="0"/>
              </a:spcBef>
              <a:spcAft>
                <a:spcPts val="0"/>
              </a:spcAft>
              <a:buSzPts val="1400"/>
              <a:buFont typeface="DM Sans SemiBold"/>
              <a:buNone/>
              <a:defRPr>
                <a:latin typeface="DM Sans SemiBold"/>
                <a:ea typeface="DM Sans SemiBold"/>
                <a:cs typeface="DM Sans SemiBold"/>
                <a:sym typeface="DM Sans SemiBold"/>
              </a:defRPr>
            </a:lvl2pPr>
            <a:lvl3pPr lvl="2">
              <a:spcBef>
                <a:spcPts val="0"/>
              </a:spcBef>
              <a:spcAft>
                <a:spcPts val="0"/>
              </a:spcAft>
              <a:buSzPts val="1400"/>
              <a:buFont typeface="DM Sans SemiBold"/>
              <a:buNone/>
              <a:defRPr>
                <a:latin typeface="DM Sans SemiBold"/>
                <a:ea typeface="DM Sans SemiBold"/>
                <a:cs typeface="DM Sans SemiBold"/>
                <a:sym typeface="DM Sans SemiBold"/>
              </a:defRPr>
            </a:lvl3pPr>
            <a:lvl4pPr lvl="3">
              <a:spcBef>
                <a:spcPts val="0"/>
              </a:spcBef>
              <a:spcAft>
                <a:spcPts val="0"/>
              </a:spcAft>
              <a:buSzPts val="1400"/>
              <a:buFont typeface="DM Sans SemiBold"/>
              <a:buNone/>
              <a:defRPr>
                <a:latin typeface="DM Sans SemiBold"/>
                <a:ea typeface="DM Sans SemiBold"/>
                <a:cs typeface="DM Sans SemiBold"/>
                <a:sym typeface="DM Sans SemiBold"/>
              </a:defRPr>
            </a:lvl4pPr>
            <a:lvl5pPr lvl="4">
              <a:spcBef>
                <a:spcPts val="0"/>
              </a:spcBef>
              <a:spcAft>
                <a:spcPts val="0"/>
              </a:spcAft>
              <a:buSzPts val="1400"/>
              <a:buFont typeface="DM Sans SemiBold"/>
              <a:buNone/>
              <a:defRPr>
                <a:latin typeface="DM Sans SemiBold"/>
                <a:ea typeface="DM Sans SemiBold"/>
                <a:cs typeface="DM Sans SemiBold"/>
                <a:sym typeface="DM Sans SemiBold"/>
              </a:defRPr>
            </a:lvl5pPr>
            <a:lvl6pPr lvl="5">
              <a:spcBef>
                <a:spcPts val="0"/>
              </a:spcBef>
              <a:spcAft>
                <a:spcPts val="0"/>
              </a:spcAft>
              <a:buSzPts val="1400"/>
              <a:buFont typeface="DM Sans SemiBold"/>
              <a:buNone/>
              <a:defRPr>
                <a:latin typeface="DM Sans SemiBold"/>
                <a:ea typeface="DM Sans SemiBold"/>
                <a:cs typeface="DM Sans SemiBold"/>
                <a:sym typeface="DM Sans SemiBold"/>
              </a:defRPr>
            </a:lvl6pPr>
            <a:lvl7pPr lvl="6">
              <a:spcBef>
                <a:spcPts val="0"/>
              </a:spcBef>
              <a:spcAft>
                <a:spcPts val="0"/>
              </a:spcAft>
              <a:buSzPts val="1400"/>
              <a:buFont typeface="DM Sans SemiBold"/>
              <a:buNone/>
              <a:defRPr>
                <a:latin typeface="DM Sans SemiBold"/>
                <a:ea typeface="DM Sans SemiBold"/>
                <a:cs typeface="DM Sans SemiBold"/>
                <a:sym typeface="DM Sans SemiBold"/>
              </a:defRPr>
            </a:lvl7pPr>
            <a:lvl8pPr lvl="7">
              <a:spcBef>
                <a:spcPts val="0"/>
              </a:spcBef>
              <a:spcAft>
                <a:spcPts val="0"/>
              </a:spcAft>
              <a:buSzPts val="1400"/>
              <a:buFont typeface="DM Sans SemiBold"/>
              <a:buNone/>
              <a:defRPr>
                <a:latin typeface="DM Sans SemiBold"/>
                <a:ea typeface="DM Sans SemiBold"/>
                <a:cs typeface="DM Sans SemiBold"/>
                <a:sym typeface="DM Sans SemiBold"/>
              </a:defRPr>
            </a:lvl8pPr>
            <a:lvl9pPr lvl="8">
              <a:spcBef>
                <a:spcPts val="0"/>
              </a:spcBef>
              <a:spcAft>
                <a:spcPts val="0"/>
              </a:spcAft>
              <a:buSzPts val="1400"/>
              <a:buFont typeface="DM Sans SemiBold"/>
              <a:buNone/>
              <a:defRPr>
                <a:latin typeface="DM Sans SemiBold"/>
                <a:ea typeface="DM Sans SemiBold"/>
                <a:cs typeface="DM Sans SemiBold"/>
                <a:sym typeface="DM Sans SemiBold"/>
              </a:defRPr>
            </a:lvl9pPr>
          </a:lstStyle>
          <a:p/>
        </p:txBody>
      </p:sp>
      <p:sp>
        <p:nvSpPr>
          <p:cNvPr id="653" name="Google Shape;653;p72"/>
          <p:cNvSpPr txBox="1"/>
          <p:nvPr>
            <p:ph idx="13" type="body"/>
          </p:nvPr>
        </p:nvSpPr>
        <p:spPr>
          <a:xfrm>
            <a:off x="742900" y="3274103"/>
            <a:ext cx="3213000" cy="461700"/>
          </a:xfrm>
          <a:prstGeom prst="rect">
            <a:avLst/>
          </a:prstGeom>
          <a:noFill/>
        </p:spPr>
        <p:txBody>
          <a:bodyPr anchorCtr="0" anchor="t" bIns="0" lIns="0" spcFirstLastPara="1" rIns="0" wrap="square" tIns="0">
            <a:noAutofit/>
          </a:bodyPr>
          <a:lstStyle>
            <a:lvl1pPr indent="-292100" lvl="0" marL="457200">
              <a:spcBef>
                <a:spcPts val="0"/>
              </a:spcBef>
              <a:spcAft>
                <a:spcPts val="0"/>
              </a:spcAft>
              <a:buClr>
                <a:schemeClr val="lt1"/>
              </a:buClr>
              <a:buSzPts val="1000"/>
              <a:buFont typeface="DM Sans Light"/>
              <a:buChar char="●"/>
              <a:defRPr sz="1000">
                <a:latin typeface="DM Sans Light"/>
                <a:ea typeface="DM Sans Light"/>
                <a:cs typeface="DM Sans Light"/>
                <a:sym typeface="DM Sans Light"/>
              </a:defRPr>
            </a:lvl1pPr>
            <a:lvl2pPr indent="-292100" lvl="1" marL="914400">
              <a:spcBef>
                <a:spcPts val="0"/>
              </a:spcBef>
              <a:spcAft>
                <a:spcPts val="0"/>
              </a:spcAft>
              <a:buClr>
                <a:schemeClr val="lt1"/>
              </a:buClr>
              <a:buSzPts val="1000"/>
              <a:buFont typeface="DM Sans Light"/>
              <a:buChar char="○"/>
              <a:defRPr sz="1000">
                <a:latin typeface="DM Sans Light"/>
                <a:ea typeface="DM Sans Light"/>
                <a:cs typeface="DM Sans Light"/>
                <a:sym typeface="DM Sans Light"/>
              </a:defRPr>
            </a:lvl2pPr>
            <a:lvl3pPr indent="-292100" lvl="2" marL="1371600">
              <a:spcBef>
                <a:spcPts val="0"/>
              </a:spcBef>
              <a:spcAft>
                <a:spcPts val="0"/>
              </a:spcAft>
              <a:buClr>
                <a:schemeClr val="lt1"/>
              </a:buClr>
              <a:buSzPts val="1000"/>
              <a:buFont typeface="DM Sans Light"/>
              <a:buChar char="■"/>
              <a:defRPr sz="1000">
                <a:latin typeface="DM Sans Light"/>
                <a:ea typeface="DM Sans Light"/>
                <a:cs typeface="DM Sans Light"/>
                <a:sym typeface="DM Sans Light"/>
              </a:defRPr>
            </a:lvl3pPr>
            <a:lvl4pPr indent="-292100" lvl="3" marL="1828800">
              <a:spcBef>
                <a:spcPts val="0"/>
              </a:spcBef>
              <a:spcAft>
                <a:spcPts val="0"/>
              </a:spcAft>
              <a:buClr>
                <a:schemeClr val="lt1"/>
              </a:buClr>
              <a:buSzPts val="1000"/>
              <a:buFont typeface="DM Sans Light"/>
              <a:buChar char="●"/>
              <a:defRPr sz="1000">
                <a:latin typeface="DM Sans Light"/>
                <a:ea typeface="DM Sans Light"/>
                <a:cs typeface="DM Sans Light"/>
                <a:sym typeface="DM Sans Light"/>
              </a:defRPr>
            </a:lvl4pPr>
            <a:lvl5pPr indent="-292100" lvl="4" marL="2286000">
              <a:spcBef>
                <a:spcPts val="0"/>
              </a:spcBef>
              <a:spcAft>
                <a:spcPts val="0"/>
              </a:spcAft>
              <a:buClr>
                <a:schemeClr val="lt1"/>
              </a:buClr>
              <a:buSzPts val="1000"/>
              <a:buFont typeface="DM Sans Light"/>
              <a:buChar char="○"/>
              <a:defRPr sz="1000">
                <a:latin typeface="DM Sans Light"/>
                <a:ea typeface="DM Sans Light"/>
                <a:cs typeface="DM Sans Light"/>
                <a:sym typeface="DM Sans Light"/>
              </a:defRPr>
            </a:lvl5pPr>
            <a:lvl6pPr indent="-292100" lvl="5" marL="2743200">
              <a:spcBef>
                <a:spcPts val="0"/>
              </a:spcBef>
              <a:spcAft>
                <a:spcPts val="0"/>
              </a:spcAft>
              <a:buClr>
                <a:schemeClr val="lt1"/>
              </a:buClr>
              <a:buSzPts val="1000"/>
              <a:buFont typeface="DM Sans Light"/>
              <a:buChar char="■"/>
              <a:defRPr sz="1000">
                <a:latin typeface="DM Sans Light"/>
                <a:ea typeface="DM Sans Light"/>
                <a:cs typeface="DM Sans Light"/>
                <a:sym typeface="DM Sans Light"/>
              </a:defRPr>
            </a:lvl6pPr>
            <a:lvl7pPr indent="-292100" lvl="6" marL="3200400">
              <a:spcBef>
                <a:spcPts val="0"/>
              </a:spcBef>
              <a:spcAft>
                <a:spcPts val="0"/>
              </a:spcAft>
              <a:buClr>
                <a:schemeClr val="lt1"/>
              </a:buClr>
              <a:buSzPts val="1000"/>
              <a:buFont typeface="DM Sans Light"/>
              <a:buChar char="●"/>
              <a:defRPr sz="1000">
                <a:latin typeface="DM Sans Light"/>
                <a:ea typeface="DM Sans Light"/>
                <a:cs typeface="DM Sans Light"/>
                <a:sym typeface="DM Sans Light"/>
              </a:defRPr>
            </a:lvl7pPr>
            <a:lvl8pPr indent="-292100" lvl="7" marL="3657600">
              <a:spcBef>
                <a:spcPts val="0"/>
              </a:spcBef>
              <a:spcAft>
                <a:spcPts val="0"/>
              </a:spcAft>
              <a:buClr>
                <a:schemeClr val="lt1"/>
              </a:buClr>
              <a:buSzPts val="1000"/>
              <a:buFont typeface="DM Sans Light"/>
              <a:buChar char="○"/>
              <a:defRPr sz="1000">
                <a:latin typeface="DM Sans Light"/>
                <a:ea typeface="DM Sans Light"/>
                <a:cs typeface="DM Sans Light"/>
                <a:sym typeface="DM Sans Light"/>
              </a:defRPr>
            </a:lvl8pPr>
            <a:lvl9pPr indent="-292100" lvl="8" marL="4114800">
              <a:spcBef>
                <a:spcPts val="0"/>
              </a:spcBef>
              <a:spcAft>
                <a:spcPts val="0"/>
              </a:spcAft>
              <a:buClr>
                <a:schemeClr val="lt1"/>
              </a:buClr>
              <a:buSzPts val="1000"/>
              <a:buFont typeface="DM Sans Light"/>
              <a:buChar char="■"/>
              <a:defRPr sz="1000">
                <a:latin typeface="DM Sans Light"/>
                <a:ea typeface="DM Sans Light"/>
                <a:cs typeface="DM Sans Light"/>
                <a:sym typeface="DM Sans Light"/>
              </a:defRPr>
            </a:lvl9pPr>
          </a:lstStyle>
          <a:p/>
        </p:txBody>
      </p:sp>
      <p:sp>
        <p:nvSpPr>
          <p:cNvPr id="654" name="Google Shape;654;p72"/>
          <p:cNvSpPr txBox="1"/>
          <p:nvPr>
            <p:ph idx="14" type="body"/>
          </p:nvPr>
        </p:nvSpPr>
        <p:spPr>
          <a:xfrm>
            <a:off x="5785175" y="4134175"/>
            <a:ext cx="2991600" cy="461700"/>
          </a:xfrm>
          <a:prstGeom prst="rect">
            <a:avLst/>
          </a:prstGeom>
        </p:spPr>
        <p:txBody>
          <a:bodyPr anchorCtr="0" anchor="b" bIns="0" lIns="0" spcFirstLastPara="1" rIns="0" wrap="square" tIns="0">
            <a:noAutofit/>
          </a:bodyPr>
          <a:lstStyle>
            <a:lvl1pPr indent="-292100" lvl="0" marL="457200">
              <a:spcBef>
                <a:spcPts val="0"/>
              </a:spcBef>
              <a:spcAft>
                <a:spcPts val="0"/>
              </a:spcAft>
              <a:buSzPts val="1000"/>
              <a:buFont typeface="DM Sans Light"/>
              <a:buChar char="●"/>
              <a:defRPr sz="1000">
                <a:latin typeface="DM Sans Light"/>
                <a:ea typeface="DM Sans Light"/>
                <a:cs typeface="DM Sans Light"/>
                <a:sym typeface="DM Sans Light"/>
              </a:defRPr>
            </a:lvl1pPr>
            <a:lvl2pPr indent="-292100" lvl="1" marL="914400">
              <a:spcBef>
                <a:spcPts val="800"/>
              </a:spcBef>
              <a:spcAft>
                <a:spcPts val="0"/>
              </a:spcAft>
              <a:buSzPts val="1000"/>
              <a:buFont typeface="DM Sans Light"/>
              <a:buChar char="○"/>
              <a:defRPr sz="1000">
                <a:latin typeface="DM Sans Light"/>
                <a:ea typeface="DM Sans Light"/>
                <a:cs typeface="DM Sans Light"/>
                <a:sym typeface="DM Sans Light"/>
              </a:defRPr>
            </a:lvl2pPr>
            <a:lvl3pPr indent="-292100" lvl="2" marL="1371600">
              <a:spcBef>
                <a:spcPts val="800"/>
              </a:spcBef>
              <a:spcAft>
                <a:spcPts val="0"/>
              </a:spcAft>
              <a:buSzPts val="1000"/>
              <a:buFont typeface="DM Sans Light"/>
              <a:buChar char="■"/>
              <a:defRPr sz="1000">
                <a:latin typeface="DM Sans Light"/>
                <a:ea typeface="DM Sans Light"/>
                <a:cs typeface="DM Sans Light"/>
                <a:sym typeface="DM Sans Light"/>
              </a:defRPr>
            </a:lvl3pPr>
            <a:lvl4pPr indent="-292100" lvl="3" marL="1828800">
              <a:spcBef>
                <a:spcPts val="800"/>
              </a:spcBef>
              <a:spcAft>
                <a:spcPts val="0"/>
              </a:spcAft>
              <a:buSzPts val="1000"/>
              <a:buFont typeface="DM Sans Light"/>
              <a:buChar char="●"/>
              <a:defRPr sz="1000">
                <a:latin typeface="DM Sans Light"/>
                <a:ea typeface="DM Sans Light"/>
                <a:cs typeface="DM Sans Light"/>
                <a:sym typeface="DM Sans Light"/>
              </a:defRPr>
            </a:lvl4pPr>
            <a:lvl5pPr indent="-292100" lvl="4" marL="2286000">
              <a:spcBef>
                <a:spcPts val="800"/>
              </a:spcBef>
              <a:spcAft>
                <a:spcPts val="0"/>
              </a:spcAft>
              <a:buSzPts val="1000"/>
              <a:buFont typeface="DM Sans Light"/>
              <a:buChar char="○"/>
              <a:defRPr sz="1000">
                <a:latin typeface="DM Sans Light"/>
                <a:ea typeface="DM Sans Light"/>
                <a:cs typeface="DM Sans Light"/>
                <a:sym typeface="DM Sans Light"/>
              </a:defRPr>
            </a:lvl5pPr>
            <a:lvl6pPr indent="-292100" lvl="5" marL="2743200">
              <a:spcBef>
                <a:spcPts val="800"/>
              </a:spcBef>
              <a:spcAft>
                <a:spcPts val="0"/>
              </a:spcAft>
              <a:buSzPts val="1000"/>
              <a:buFont typeface="DM Sans Light"/>
              <a:buChar char="■"/>
              <a:defRPr sz="1000">
                <a:latin typeface="DM Sans Light"/>
                <a:ea typeface="DM Sans Light"/>
                <a:cs typeface="DM Sans Light"/>
                <a:sym typeface="DM Sans Light"/>
              </a:defRPr>
            </a:lvl6pPr>
            <a:lvl7pPr indent="-292100" lvl="6" marL="3200400">
              <a:spcBef>
                <a:spcPts val="800"/>
              </a:spcBef>
              <a:spcAft>
                <a:spcPts val="0"/>
              </a:spcAft>
              <a:buSzPts val="1000"/>
              <a:buFont typeface="DM Sans Light"/>
              <a:buChar char="●"/>
              <a:defRPr sz="1000">
                <a:latin typeface="DM Sans Light"/>
                <a:ea typeface="DM Sans Light"/>
                <a:cs typeface="DM Sans Light"/>
                <a:sym typeface="DM Sans Light"/>
              </a:defRPr>
            </a:lvl7pPr>
            <a:lvl8pPr indent="-292100" lvl="7" marL="3657600">
              <a:spcBef>
                <a:spcPts val="800"/>
              </a:spcBef>
              <a:spcAft>
                <a:spcPts val="0"/>
              </a:spcAft>
              <a:buSzPts val="1000"/>
              <a:buFont typeface="DM Sans Light"/>
              <a:buChar char="○"/>
              <a:defRPr sz="1000">
                <a:latin typeface="DM Sans Light"/>
                <a:ea typeface="DM Sans Light"/>
                <a:cs typeface="DM Sans Light"/>
                <a:sym typeface="DM Sans Light"/>
              </a:defRPr>
            </a:lvl8pPr>
            <a:lvl9pPr indent="-292100" lvl="8" marL="4114800">
              <a:spcBef>
                <a:spcPts val="800"/>
              </a:spcBef>
              <a:spcAft>
                <a:spcPts val="800"/>
              </a:spcAft>
              <a:buSzPts val="1000"/>
              <a:buFont typeface="DM Sans Light"/>
              <a:buChar char="■"/>
              <a:defRPr sz="1000">
                <a:latin typeface="DM Sans Light"/>
                <a:ea typeface="DM Sans Light"/>
                <a:cs typeface="DM Sans Light"/>
                <a:sym typeface="DM Sans Light"/>
              </a:defRPr>
            </a:lvl9pPr>
          </a:lstStyle>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udience - Alt 2">
  <p:cSld name="CUSTOM_4_1">
    <p:spTree>
      <p:nvGrpSpPr>
        <p:cNvPr id="655" name="Shape 655"/>
        <p:cNvGrpSpPr/>
        <p:nvPr/>
      </p:nvGrpSpPr>
      <p:grpSpPr>
        <a:xfrm>
          <a:off x="0" y="0"/>
          <a:ext cx="0" cy="0"/>
          <a:chOff x="0" y="0"/>
          <a:chExt cx="0" cy="0"/>
        </a:xfrm>
      </p:grpSpPr>
      <p:sp>
        <p:nvSpPr>
          <p:cNvPr id="656" name="Google Shape;656;p73"/>
          <p:cNvSpPr/>
          <p:nvPr>
            <p:ph idx="2" type="pic"/>
          </p:nvPr>
        </p:nvSpPr>
        <p:spPr>
          <a:xfrm>
            <a:off x="75" y="0"/>
            <a:ext cx="2853300" cy="2436600"/>
          </a:xfrm>
          <a:prstGeom prst="rect">
            <a:avLst/>
          </a:prstGeom>
          <a:noFill/>
          <a:ln>
            <a:noFill/>
          </a:ln>
        </p:spPr>
      </p:sp>
      <p:sp>
        <p:nvSpPr>
          <p:cNvPr id="657" name="Google Shape;657;p73"/>
          <p:cNvSpPr txBox="1"/>
          <p:nvPr>
            <p:ph idx="12" type="sldNum"/>
          </p:nvPr>
        </p:nvSpPr>
        <p:spPr>
          <a:xfrm>
            <a:off x="8227975" y="217725"/>
            <a:ext cx="548700" cy="234000"/>
          </a:xfrm>
          <a:prstGeom prst="rect">
            <a:avLst/>
          </a:prstGeom>
          <a:noFill/>
          <a:ln>
            <a:noFill/>
          </a:ln>
        </p:spPr>
        <p:txBody>
          <a:bodyPr anchorCtr="0" anchor="ctr" bIns="91425" lIns="0" spcFirstLastPara="1" rIns="0" wrap="square" tIns="91425">
            <a:noAutofit/>
          </a:bodyPr>
          <a:lstStyle>
            <a:lvl1pPr lvl="0" algn="r">
              <a:buNone/>
              <a:defRPr sz="700">
                <a:solidFill>
                  <a:schemeClr val="lt1"/>
                </a:solidFill>
                <a:latin typeface="DM Sans"/>
                <a:ea typeface="DM Sans"/>
                <a:cs typeface="DM Sans"/>
                <a:sym typeface="DM Sans"/>
              </a:defRPr>
            </a:lvl1pPr>
            <a:lvl2pPr lvl="1" algn="r">
              <a:buNone/>
              <a:defRPr sz="700">
                <a:solidFill>
                  <a:schemeClr val="lt1"/>
                </a:solidFill>
                <a:latin typeface="DM Sans"/>
                <a:ea typeface="DM Sans"/>
                <a:cs typeface="DM Sans"/>
                <a:sym typeface="DM Sans"/>
              </a:defRPr>
            </a:lvl2pPr>
            <a:lvl3pPr lvl="2" algn="r">
              <a:buNone/>
              <a:defRPr sz="700">
                <a:solidFill>
                  <a:schemeClr val="lt1"/>
                </a:solidFill>
                <a:latin typeface="DM Sans"/>
                <a:ea typeface="DM Sans"/>
                <a:cs typeface="DM Sans"/>
                <a:sym typeface="DM Sans"/>
              </a:defRPr>
            </a:lvl3pPr>
            <a:lvl4pPr lvl="3" algn="r">
              <a:buNone/>
              <a:defRPr sz="700">
                <a:solidFill>
                  <a:schemeClr val="lt1"/>
                </a:solidFill>
                <a:latin typeface="DM Sans"/>
                <a:ea typeface="DM Sans"/>
                <a:cs typeface="DM Sans"/>
                <a:sym typeface="DM Sans"/>
              </a:defRPr>
            </a:lvl4pPr>
            <a:lvl5pPr lvl="4" algn="r">
              <a:buNone/>
              <a:defRPr sz="700">
                <a:solidFill>
                  <a:schemeClr val="lt1"/>
                </a:solidFill>
                <a:latin typeface="DM Sans"/>
                <a:ea typeface="DM Sans"/>
                <a:cs typeface="DM Sans"/>
                <a:sym typeface="DM Sans"/>
              </a:defRPr>
            </a:lvl5pPr>
            <a:lvl6pPr lvl="5" algn="r">
              <a:buNone/>
              <a:defRPr sz="700">
                <a:solidFill>
                  <a:schemeClr val="lt1"/>
                </a:solidFill>
                <a:latin typeface="DM Sans"/>
                <a:ea typeface="DM Sans"/>
                <a:cs typeface="DM Sans"/>
                <a:sym typeface="DM Sans"/>
              </a:defRPr>
            </a:lvl6pPr>
            <a:lvl7pPr lvl="6" algn="r">
              <a:buNone/>
              <a:defRPr sz="700">
                <a:solidFill>
                  <a:schemeClr val="lt1"/>
                </a:solidFill>
                <a:latin typeface="DM Sans"/>
                <a:ea typeface="DM Sans"/>
                <a:cs typeface="DM Sans"/>
                <a:sym typeface="DM Sans"/>
              </a:defRPr>
            </a:lvl7pPr>
            <a:lvl8pPr lvl="7" algn="r">
              <a:buNone/>
              <a:defRPr sz="700">
                <a:solidFill>
                  <a:schemeClr val="lt1"/>
                </a:solidFill>
                <a:latin typeface="DM Sans"/>
                <a:ea typeface="DM Sans"/>
                <a:cs typeface="DM Sans"/>
                <a:sym typeface="DM Sans"/>
              </a:defRPr>
            </a:lvl8pPr>
            <a:lvl9pPr lvl="8" algn="r">
              <a:buNone/>
              <a:defRPr sz="700">
                <a:solidFill>
                  <a:schemeClr val="lt1"/>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658" name="Google Shape;658;p73"/>
          <p:cNvSpPr txBox="1"/>
          <p:nvPr>
            <p:ph idx="1" type="subTitle"/>
          </p:nvPr>
        </p:nvSpPr>
        <p:spPr>
          <a:xfrm>
            <a:off x="361975" y="2614325"/>
            <a:ext cx="2061600" cy="277200"/>
          </a:xfrm>
          <a:prstGeom prst="rect">
            <a:avLst/>
          </a:prstGeom>
        </p:spPr>
        <p:txBody>
          <a:bodyPr anchorCtr="0" anchor="t" bIns="0" lIns="0" spcFirstLastPara="1" rIns="0" wrap="square" tIns="0">
            <a:spAutoFit/>
          </a:bodyPr>
          <a:lstStyle>
            <a:lvl1pPr lvl="0">
              <a:spcBef>
                <a:spcPts val="0"/>
              </a:spcBef>
              <a:spcAft>
                <a:spcPts val="0"/>
              </a:spcAft>
              <a:buSzPts val="1800"/>
              <a:buNone/>
              <a:defRPr sz="1800"/>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m - Four members">
  <p:cSld name="CUSTOM_5">
    <p:bg>
      <p:bgPr>
        <a:solidFill>
          <a:schemeClr val="lt1"/>
        </a:solidFill>
      </p:bgPr>
    </p:bg>
    <p:spTree>
      <p:nvGrpSpPr>
        <p:cNvPr id="659" name="Shape 659"/>
        <p:cNvGrpSpPr/>
        <p:nvPr/>
      </p:nvGrpSpPr>
      <p:grpSpPr>
        <a:xfrm>
          <a:off x="0" y="0"/>
          <a:ext cx="0" cy="0"/>
          <a:chOff x="0" y="0"/>
          <a:chExt cx="0" cy="0"/>
        </a:xfrm>
      </p:grpSpPr>
      <p:sp>
        <p:nvSpPr>
          <p:cNvPr id="660" name="Google Shape;660;p74"/>
          <p:cNvSpPr txBox="1"/>
          <p:nvPr>
            <p:ph idx="1" type="body"/>
          </p:nvPr>
        </p:nvSpPr>
        <p:spPr>
          <a:xfrm>
            <a:off x="352800" y="3754932"/>
            <a:ext cx="1588800" cy="688200"/>
          </a:xfrm>
          <a:prstGeom prst="rect">
            <a:avLst/>
          </a:prstGeom>
        </p:spPr>
        <p:txBody>
          <a:bodyPr anchorCtr="0" anchor="t" bIns="0" lIns="0" spcFirstLastPara="1" rIns="0" wrap="square" tIns="0">
            <a:noAutofit/>
          </a:bodyPr>
          <a:lstStyle>
            <a:lvl1pPr indent="-285750" lvl="0" marL="457200" algn="ctr">
              <a:spcBef>
                <a:spcPts val="0"/>
              </a:spcBef>
              <a:spcAft>
                <a:spcPts val="0"/>
              </a:spcAft>
              <a:buClr>
                <a:schemeClr val="dk1"/>
              </a:buClr>
              <a:buSzPts val="900"/>
              <a:buFont typeface="DM Sans Light"/>
              <a:buChar char="●"/>
              <a:defRPr sz="900">
                <a:solidFill>
                  <a:schemeClr val="dk1"/>
                </a:solidFill>
                <a:latin typeface="DM Sans Light"/>
                <a:ea typeface="DM Sans Light"/>
                <a:cs typeface="DM Sans Light"/>
                <a:sym typeface="DM Sans Light"/>
              </a:defRPr>
            </a:lvl1pPr>
            <a:lvl2pPr indent="-285750" lvl="1" marL="914400" algn="ctr">
              <a:spcBef>
                <a:spcPts val="0"/>
              </a:spcBef>
              <a:spcAft>
                <a:spcPts val="0"/>
              </a:spcAft>
              <a:buClr>
                <a:schemeClr val="dk1"/>
              </a:buClr>
              <a:buSzPts val="900"/>
              <a:buFont typeface="DM Sans Light"/>
              <a:buChar char="○"/>
              <a:defRPr sz="900">
                <a:solidFill>
                  <a:schemeClr val="dk1"/>
                </a:solidFill>
                <a:latin typeface="DM Sans Light"/>
                <a:ea typeface="DM Sans Light"/>
                <a:cs typeface="DM Sans Light"/>
                <a:sym typeface="DM Sans Light"/>
              </a:defRPr>
            </a:lvl2pPr>
            <a:lvl3pPr indent="-285750" lvl="2" marL="1371600" algn="ctr">
              <a:spcBef>
                <a:spcPts val="0"/>
              </a:spcBef>
              <a:spcAft>
                <a:spcPts val="0"/>
              </a:spcAft>
              <a:buClr>
                <a:schemeClr val="dk1"/>
              </a:buClr>
              <a:buSzPts val="900"/>
              <a:buFont typeface="DM Sans Light"/>
              <a:buChar char="■"/>
              <a:defRPr sz="900">
                <a:solidFill>
                  <a:schemeClr val="dk1"/>
                </a:solidFill>
                <a:latin typeface="DM Sans Light"/>
                <a:ea typeface="DM Sans Light"/>
                <a:cs typeface="DM Sans Light"/>
                <a:sym typeface="DM Sans Light"/>
              </a:defRPr>
            </a:lvl3pPr>
            <a:lvl4pPr indent="-285750" lvl="3" marL="1828800" algn="ctr">
              <a:spcBef>
                <a:spcPts val="0"/>
              </a:spcBef>
              <a:spcAft>
                <a:spcPts val="0"/>
              </a:spcAft>
              <a:buClr>
                <a:schemeClr val="dk1"/>
              </a:buClr>
              <a:buSzPts val="900"/>
              <a:buFont typeface="DM Sans Light"/>
              <a:buChar char="●"/>
              <a:defRPr sz="900">
                <a:solidFill>
                  <a:schemeClr val="dk1"/>
                </a:solidFill>
                <a:latin typeface="DM Sans Light"/>
                <a:ea typeface="DM Sans Light"/>
                <a:cs typeface="DM Sans Light"/>
                <a:sym typeface="DM Sans Light"/>
              </a:defRPr>
            </a:lvl4pPr>
            <a:lvl5pPr indent="-285750" lvl="4" marL="2286000" algn="ctr">
              <a:spcBef>
                <a:spcPts val="0"/>
              </a:spcBef>
              <a:spcAft>
                <a:spcPts val="0"/>
              </a:spcAft>
              <a:buClr>
                <a:schemeClr val="dk1"/>
              </a:buClr>
              <a:buSzPts val="900"/>
              <a:buFont typeface="DM Sans Light"/>
              <a:buChar char="○"/>
              <a:defRPr sz="900">
                <a:solidFill>
                  <a:schemeClr val="dk1"/>
                </a:solidFill>
                <a:latin typeface="DM Sans Light"/>
                <a:ea typeface="DM Sans Light"/>
                <a:cs typeface="DM Sans Light"/>
                <a:sym typeface="DM Sans Light"/>
              </a:defRPr>
            </a:lvl5pPr>
            <a:lvl6pPr indent="-285750" lvl="5" marL="2743200" algn="ctr">
              <a:spcBef>
                <a:spcPts val="0"/>
              </a:spcBef>
              <a:spcAft>
                <a:spcPts val="0"/>
              </a:spcAft>
              <a:buClr>
                <a:schemeClr val="dk1"/>
              </a:buClr>
              <a:buSzPts val="900"/>
              <a:buFont typeface="DM Sans Light"/>
              <a:buChar char="■"/>
              <a:defRPr sz="900">
                <a:solidFill>
                  <a:schemeClr val="dk1"/>
                </a:solidFill>
                <a:latin typeface="DM Sans Light"/>
                <a:ea typeface="DM Sans Light"/>
                <a:cs typeface="DM Sans Light"/>
                <a:sym typeface="DM Sans Light"/>
              </a:defRPr>
            </a:lvl6pPr>
            <a:lvl7pPr indent="-285750" lvl="6" marL="3200400" algn="ctr">
              <a:spcBef>
                <a:spcPts val="0"/>
              </a:spcBef>
              <a:spcAft>
                <a:spcPts val="0"/>
              </a:spcAft>
              <a:buClr>
                <a:schemeClr val="dk1"/>
              </a:buClr>
              <a:buSzPts val="900"/>
              <a:buFont typeface="DM Sans Light"/>
              <a:buChar char="●"/>
              <a:defRPr sz="900">
                <a:solidFill>
                  <a:schemeClr val="dk1"/>
                </a:solidFill>
                <a:latin typeface="DM Sans Light"/>
                <a:ea typeface="DM Sans Light"/>
                <a:cs typeface="DM Sans Light"/>
                <a:sym typeface="DM Sans Light"/>
              </a:defRPr>
            </a:lvl7pPr>
            <a:lvl8pPr indent="-285750" lvl="7" marL="3657600" algn="ctr">
              <a:spcBef>
                <a:spcPts val="0"/>
              </a:spcBef>
              <a:spcAft>
                <a:spcPts val="0"/>
              </a:spcAft>
              <a:buClr>
                <a:schemeClr val="dk1"/>
              </a:buClr>
              <a:buSzPts val="900"/>
              <a:buFont typeface="DM Sans Light"/>
              <a:buChar char="○"/>
              <a:defRPr sz="900">
                <a:solidFill>
                  <a:schemeClr val="dk1"/>
                </a:solidFill>
                <a:latin typeface="DM Sans Light"/>
                <a:ea typeface="DM Sans Light"/>
                <a:cs typeface="DM Sans Light"/>
                <a:sym typeface="DM Sans Light"/>
              </a:defRPr>
            </a:lvl8pPr>
            <a:lvl9pPr indent="-285750" lvl="8" marL="4114800" algn="ctr">
              <a:spcBef>
                <a:spcPts val="0"/>
              </a:spcBef>
              <a:spcAft>
                <a:spcPts val="0"/>
              </a:spcAft>
              <a:buClr>
                <a:schemeClr val="dk1"/>
              </a:buClr>
              <a:buSzPts val="900"/>
              <a:buFont typeface="DM Sans Light"/>
              <a:buChar char="■"/>
              <a:defRPr sz="900">
                <a:solidFill>
                  <a:schemeClr val="dk1"/>
                </a:solidFill>
                <a:latin typeface="DM Sans Light"/>
                <a:ea typeface="DM Sans Light"/>
                <a:cs typeface="DM Sans Light"/>
                <a:sym typeface="DM Sans Light"/>
              </a:defRPr>
            </a:lvl9pPr>
          </a:lstStyle>
          <a:p/>
        </p:txBody>
      </p:sp>
      <p:sp>
        <p:nvSpPr>
          <p:cNvPr id="661" name="Google Shape;661;p74"/>
          <p:cNvSpPr txBox="1"/>
          <p:nvPr>
            <p:ph idx="2" type="body"/>
          </p:nvPr>
        </p:nvSpPr>
        <p:spPr>
          <a:xfrm>
            <a:off x="7187875" y="3754932"/>
            <a:ext cx="1588800" cy="688200"/>
          </a:xfrm>
          <a:prstGeom prst="rect">
            <a:avLst/>
          </a:prstGeom>
        </p:spPr>
        <p:txBody>
          <a:bodyPr anchorCtr="0" anchor="t" bIns="0" lIns="0" spcFirstLastPara="1" rIns="0" wrap="square" tIns="0">
            <a:noAutofit/>
          </a:bodyPr>
          <a:lstStyle>
            <a:lvl1pPr indent="-285750" lvl="0" marL="457200" algn="ctr">
              <a:spcBef>
                <a:spcPts val="0"/>
              </a:spcBef>
              <a:spcAft>
                <a:spcPts val="0"/>
              </a:spcAft>
              <a:buClr>
                <a:schemeClr val="dk1"/>
              </a:buClr>
              <a:buSzPts val="900"/>
              <a:buFont typeface="DM Sans Light"/>
              <a:buChar char="●"/>
              <a:defRPr sz="900">
                <a:solidFill>
                  <a:schemeClr val="dk1"/>
                </a:solidFill>
                <a:latin typeface="DM Sans Light"/>
                <a:ea typeface="DM Sans Light"/>
                <a:cs typeface="DM Sans Light"/>
                <a:sym typeface="DM Sans Light"/>
              </a:defRPr>
            </a:lvl1pPr>
            <a:lvl2pPr indent="-285750" lvl="1" marL="914400" algn="ctr">
              <a:spcBef>
                <a:spcPts val="0"/>
              </a:spcBef>
              <a:spcAft>
                <a:spcPts val="0"/>
              </a:spcAft>
              <a:buClr>
                <a:schemeClr val="dk1"/>
              </a:buClr>
              <a:buSzPts val="900"/>
              <a:buFont typeface="DM Sans Light"/>
              <a:buChar char="○"/>
              <a:defRPr sz="900">
                <a:solidFill>
                  <a:schemeClr val="dk1"/>
                </a:solidFill>
                <a:latin typeface="DM Sans Light"/>
                <a:ea typeface="DM Sans Light"/>
                <a:cs typeface="DM Sans Light"/>
                <a:sym typeface="DM Sans Light"/>
              </a:defRPr>
            </a:lvl2pPr>
            <a:lvl3pPr indent="-285750" lvl="2" marL="1371600" algn="ctr">
              <a:spcBef>
                <a:spcPts val="0"/>
              </a:spcBef>
              <a:spcAft>
                <a:spcPts val="0"/>
              </a:spcAft>
              <a:buClr>
                <a:schemeClr val="dk1"/>
              </a:buClr>
              <a:buSzPts val="900"/>
              <a:buFont typeface="DM Sans Light"/>
              <a:buChar char="■"/>
              <a:defRPr sz="900">
                <a:solidFill>
                  <a:schemeClr val="dk1"/>
                </a:solidFill>
                <a:latin typeface="DM Sans Light"/>
                <a:ea typeface="DM Sans Light"/>
                <a:cs typeface="DM Sans Light"/>
                <a:sym typeface="DM Sans Light"/>
              </a:defRPr>
            </a:lvl3pPr>
            <a:lvl4pPr indent="-285750" lvl="3" marL="1828800" algn="ctr">
              <a:spcBef>
                <a:spcPts val="0"/>
              </a:spcBef>
              <a:spcAft>
                <a:spcPts val="0"/>
              </a:spcAft>
              <a:buClr>
                <a:schemeClr val="dk1"/>
              </a:buClr>
              <a:buSzPts val="900"/>
              <a:buFont typeface="DM Sans Light"/>
              <a:buChar char="●"/>
              <a:defRPr sz="900">
                <a:solidFill>
                  <a:schemeClr val="dk1"/>
                </a:solidFill>
                <a:latin typeface="DM Sans Light"/>
                <a:ea typeface="DM Sans Light"/>
                <a:cs typeface="DM Sans Light"/>
                <a:sym typeface="DM Sans Light"/>
              </a:defRPr>
            </a:lvl4pPr>
            <a:lvl5pPr indent="-285750" lvl="4" marL="2286000" algn="ctr">
              <a:spcBef>
                <a:spcPts val="0"/>
              </a:spcBef>
              <a:spcAft>
                <a:spcPts val="0"/>
              </a:spcAft>
              <a:buClr>
                <a:schemeClr val="dk1"/>
              </a:buClr>
              <a:buSzPts val="900"/>
              <a:buFont typeface="DM Sans Light"/>
              <a:buChar char="○"/>
              <a:defRPr sz="900">
                <a:solidFill>
                  <a:schemeClr val="dk1"/>
                </a:solidFill>
                <a:latin typeface="DM Sans Light"/>
                <a:ea typeface="DM Sans Light"/>
                <a:cs typeface="DM Sans Light"/>
                <a:sym typeface="DM Sans Light"/>
              </a:defRPr>
            </a:lvl5pPr>
            <a:lvl6pPr indent="-285750" lvl="5" marL="2743200" algn="ctr">
              <a:spcBef>
                <a:spcPts val="0"/>
              </a:spcBef>
              <a:spcAft>
                <a:spcPts val="0"/>
              </a:spcAft>
              <a:buClr>
                <a:schemeClr val="dk1"/>
              </a:buClr>
              <a:buSzPts val="900"/>
              <a:buFont typeface="DM Sans Light"/>
              <a:buChar char="■"/>
              <a:defRPr sz="900">
                <a:solidFill>
                  <a:schemeClr val="dk1"/>
                </a:solidFill>
                <a:latin typeface="DM Sans Light"/>
                <a:ea typeface="DM Sans Light"/>
                <a:cs typeface="DM Sans Light"/>
                <a:sym typeface="DM Sans Light"/>
              </a:defRPr>
            </a:lvl6pPr>
            <a:lvl7pPr indent="-285750" lvl="6" marL="3200400" algn="ctr">
              <a:spcBef>
                <a:spcPts val="0"/>
              </a:spcBef>
              <a:spcAft>
                <a:spcPts val="0"/>
              </a:spcAft>
              <a:buClr>
                <a:schemeClr val="dk1"/>
              </a:buClr>
              <a:buSzPts val="900"/>
              <a:buFont typeface="DM Sans Light"/>
              <a:buChar char="●"/>
              <a:defRPr sz="900">
                <a:solidFill>
                  <a:schemeClr val="dk1"/>
                </a:solidFill>
                <a:latin typeface="DM Sans Light"/>
                <a:ea typeface="DM Sans Light"/>
                <a:cs typeface="DM Sans Light"/>
                <a:sym typeface="DM Sans Light"/>
              </a:defRPr>
            </a:lvl7pPr>
            <a:lvl8pPr indent="-285750" lvl="7" marL="3657600" algn="ctr">
              <a:spcBef>
                <a:spcPts val="0"/>
              </a:spcBef>
              <a:spcAft>
                <a:spcPts val="0"/>
              </a:spcAft>
              <a:buClr>
                <a:schemeClr val="dk1"/>
              </a:buClr>
              <a:buSzPts val="900"/>
              <a:buFont typeface="DM Sans Light"/>
              <a:buChar char="○"/>
              <a:defRPr sz="900">
                <a:solidFill>
                  <a:schemeClr val="dk1"/>
                </a:solidFill>
                <a:latin typeface="DM Sans Light"/>
                <a:ea typeface="DM Sans Light"/>
                <a:cs typeface="DM Sans Light"/>
                <a:sym typeface="DM Sans Light"/>
              </a:defRPr>
            </a:lvl8pPr>
            <a:lvl9pPr indent="-285750" lvl="8" marL="4114800" algn="ctr">
              <a:spcBef>
                <a:spcPts val="0"/>
              </a:spcBef>
              <a:spcAft>
                <a:spcPts val="0"/>
              </a:spcAft>
              <a:buClr>
                <a:schemeClr val="dk1"/>
              </a:buClr>
              <a:buSzPts val="900"/>
              <a:buFont typeface="DM Sans Light"/>
              <a:buChar char="■"/>
              <a:defRPr sz="900">
                <a:solidFill>
                  <a:schemeClr val="dk1"/>
                </a:solidFill>
                <a:latin typeface="DM Sans Light"/>
                <a:ea typeface="DM Sans Light"/>
                <a:cs typeface="DM Sans Light"/>
                <a:sym typeface="DM Sans Light"/>
              </a:defRPr>
            </a:lvl9pPr>
          </a:lstStyle>
          <a:p/>
        </p:txBody>
      </p:sp>
      <p:sp>
        <p:nvSpPr>
          <p:cNvPr id="662" name="Google Shape;662;p74"/>
          <p:cNvSpPr txBox="1"/>
          <p:nvPr>
            <p:ph idx="3" type="body"/>
          </p:nvPr>
        </p:nvSpPr>
        <p:spPr>
          <a:xfrm>
            <a:off x="4924400" y="3754932"/>
            <a:ext cx="1588800" cy="688200"/>
          </a:xfrm>
          <a:prstGeom prst="rect">
            <a:avLst/>
          </a:prstGeom>
        </p:spPr>
        <p:txBody>
          <a:bodyPr anchorCtr="0" anchor="t" bIns="0" lIns="0" spcFirstLastPara="1" rIns="0" wrap="square" tIns="0">
            <a:noAutofit/>
          </a:bodyPr>
          <a:lstStyle>
            <a:lvl1pPr indent="-285750" lvl="0" marL="457200" algn="ctr">
              <a:spcBef>
                <a:spcPts val="0"/>
              </a:spcBef>
              <a:spcAft>
                <a:spcPts val="0"/>
              </a:spcAft>
              <a:buClr>
                <a:schemeClr val="dk1"/>
              </a:buClr>
              <a:buSzPts val="900"/>
              <a:buFont typeface="DM Sans Light"/>
              <a:buChar char="●"/>
              <a:defRPr sz="900">
                <a:solidFill>
                  <a:schemeClr val="dk1"/>
                </a:solidFill>
                <a:latin typeface="DM Sans Light"/>
                <a:ea typeface="DM Sans Light"/>
                <a:cs typeface="DM Sans Light"/>
                <a:sym typeface="DM Sans Light"/>
              </a:defRPr>
            </a:lvl1pPr>
            <a:lvl2pPr indent="-285750" lvl="1" marL="914400" algn="ctr">
              <a:spcBef>
                <a:spcPts val="0"/>
              </a:spcBef>
              <a:spcAft>
                <a:spcPts val="0"/>
              </a:spcAft>
              <a:buClr>
                <a:schemeClr val="dk1"/>
              </a:buClr>
              <a:buSzPts val="900"/>
              <a:buFont typeface="DM Sans Light"/>
              <a:buChar char="○"/>
              <a:defRPr sz="900">
                <a:solidFill>
                  <a:schemeClr val="dk1"/>
                </a:solidFill>
                <a:latin typeface="DM Sans Light"/>
                <a:ea typeface="DM Sans Light"/>
                <a:cs typeface="DM Sans Light"/>
                <a:sym typeface="DM Sans Light"/>
              </a:defRPr>
            </a:lvl2pPr>
            <a:lvl3pPr indent="-285750" lvl="2" marL="1371600" algn="ctr">
              <a:spcBef>
                <a:spcPts val="0"/>
              </a:spcBef>
              <a:spcAft>
                <a:spcPts val="0"/>
              </a:spcAft>
              <a:buClr>
                <a:schemeClr val="dk1"/>
              </a:buClr>
              <a:buSzPts val="900"/>
              <a:buFont typeface="DM Sans Light"/>
              <a:buChar char="■"/>
              <a:defRPr sz="900">
                <a:solidFill>
                  <a:schemeClr val="dk1"/>
                </a:solidFill>
                <a:latin typeface="DM Sans Light"/>
                <a:ea typeface="DM Sans Light"/>
                <a:cs typeface="DM Sans Light"/>
                <a:sym typeface="DM Sans Light"/>
              </a:defRPr>
            </a:lvl3pPr>
            <a:lvl4pPr indent="-285750" lvl="3" marL="1828800" algn="ctr">
              <a:spcBef>
                <a:spcPts val="0"/>
              </a:spcBef>
              <a:spcAft>
                <a:spcPts val="0"/>
              </a:spcAft>
              <a:buClr>
                <a:schemeClr val="dk1"/>
              </a:buClr>
              <a:buSzPts val="900"/>
              <a:buFont typeface="DM Sans Light"/>
              <a:buChar char="●"/>
              <a:defRPr sz="900">
                <a:solidFill>
                  <a:schemeClr val="dk1"/>
                </a:solidFill>
                <a:latin typeface="DM Sans Light"/>
                <a:ea typeface="DM Sans Light"/>
                <a:cs typeface="DM Sans Light"/>
                <a:sym typeface="DM Sans Light"/>
              </a:defRPr>
            </a:lvl4pPr>
            <a:lvl5pPr indent="-285750" lvl="4" marL="2286000" algn="ctr">
              <a:spcBef>
                <a:spcPts val="0"/>
              </a:spcBef>
              <a:spcAft>
                <a:spcPts val="0"/>
              </a:spcAft>
              <a:buClr>
                <a:schemeClr val="dk1"/>
              </a:buClr>
              <a:buSzPts val="900"/>
              <a:buFont typeface="DM Sans Light"/>
              <a:buChar char="○"/>
              <a:defRPr sz="900">
                <a:solidFill>
                  <a:schemeClr val="dk1"/>
                </a:solidFill>
                <a:latin typeface="DM Sans Light"/>
                <a:ea typeface="DM Sans Light"/>
                <a:cs typeface="DM Sans Light"/>
                <a:sym typeface="DM Sans Light"/>
              </a:defRPr>
            </a:lvl5pPr>
            <a:lvl6pPr indent="-285750" lvl="5" marL="2743200" algn="ctr">
              <a:spcBef>
                <a:spcPts val="0"/>
              </a:spcBef>
              <a:spcAft>
                <a:spcPts val="0"/>
              </a:spcAft>
              <a:buClr>
                <a:schemeClr val="dk1"/>
              </a:buClr>
              <a:buSzPts val="900"/>
              <a:buFont typeface="DM Sans Light"/>
              <a:buChar char="■"/>
              <a:defRPr sz="900">
                <a:solidFill>
                  <a:schemeClr val="dk1"/>
                </a:solidFill>
                <a:latin typeface="DM Sans Light"/>
                <a:ea typeface="DM Sans Light"/>
                <a:cs typeface="DM Sans Light"/>
                <a:sym typeface="DM Sans Light"/>
              </a:defRPr>
            </a:lvl6pPr>
            <a:lvl7pPr indent="-285750" lvl="6" marL="3200400" algn="ctr">
              <a:spcBef>
                <a:spcPts val="0"/>
              </a:spcBef>
              <a:spcAft>
                <a:spcPts val="0"/>
              </a:spcAft>
              <a:buClr>
                <a:schemeClr val="dk1"/>
              </a:buClr>
              <a:buSzPts val="900"/>
              <a:buFont typeface="DM Sans Light"/>
              <a:buChar char="●"/>
              <a:defRPr sz="900">
                <a:solidFill>
                  <a:schemeClr val="dk1"/>
                </a:solidFill>
                <a:latin typeface="DM Sans Light"/>
                <a:ea typeface="DM Sans Light"/>
                <a:cs typeface="DM Sans Light"/>
                <a:sym typeface="DM Sans Light"/>
              </a:defRPr>
            </a:lvl7pPr>
            <a:lvl8pPr indent="-285750" lvl="7" marL="3657600" algn="ctr">
              <a:spcBef>
                <a:spcPts val="0"/>
              </a:spcBef>
              <a:spcAft>
                <a:spcPts val="0"/>
              </a:spcAft>
              <a:buClr>
                <a:schemeClr val="dk1"/>
              </a:buClr>
              <a:buSzPts val="900"/>
              <a:buFont typeface="DM Sans Light"/>
              <a:buChar char="○"/>
              <a:defRPr sz="900">
                <a:solidFill>
                  <a:schemeClr val="dk1"/>
                </a:solidFill>
                <a:latin typeface="DM Sans Light"/>
                <a:ea typeface="DM Sans Light"/>
                <a:cs typeface="DM Sans Light"/>
                <a:sym typeface="DM Sans Light"/>
              </a:defRPr>
            </a:lvl8pPr>
            <a:lvl9pPr indent="-285750" lvl="8" marL="4114800" algn="ctr">
              <a:spcBef>
                <a:spcPts val="0"/>
              </a:spcBef>
              <a:spcAft>
                <a:spcPts val="0"/>
              </a:spcAft>
              <a:buClr>
                <a:schemeClr val="dk1"/>
              </a:buClr>
              <a:buSzPts val="900"/>
              <a:buFont typeface="DM Sans Light"/>
              <a:buChar char="■"/>
              <a:defRPr sz="900">
                <a:solidFill>
                  <a:schemeClr val="dk1"/>
                </a:solidFill>
                <a:latin typeface="DM Sans Light"/>
                <a:ea typeface="DM Sans Light"/>
                <a:cs typeface="DM Sans Light"/>
                <a:sym typeface="DM Sans Light"/>
              </a:defRPr>
            </a:lvl9pPr>
          </a:lstStyle>
          <a:p/>
        </p:txBody>
      </p:sp>
      <p:sp>
        <p:nvSpPr>
          <p:cNvPr id="663" name="Google Shape;663;p74"/>
          <p:cNvSpPr txBox="1"/>
          <p:nvPr>
            <p:ph idx="4" type="body"/>
          </p:nvPr>
        </p:nvSpPr>
        <p:spPr>
          <a:xfrm>
            <a:off x="2643063" y="3754932"/>
            <a:ext cx="1588800" cy="688200"/>
          </a:xfrm>
          <a:prstGeom prst="rect">
            <a:avLst/>
          </a:prstGeom>
        </p:spPr>
        <p:txBody>
          <a:bodyPr anchorCtr="0" anchor="t" bIns="0" lIns="0" spcFirstLastPara="1" rIns="0" wrap="square" tIns="0">
            <a:noAutofit/>
          </a:bodyPr>
          <a:lstStyle>
            <a:lvl1pPr indent="-285750" lvl="0" marL="457200" algn="ctr">
              <a:spcBef>
                <a:spcPts val="0"/>
              </a:spcBef>
              <a:spcAft>
                <a:spcPts val="0"/>
              </a:spcAft>
              <a:buClr>
                <a:schemeClr val="dk1"/>
              </a:buClr>
              <a:buSzPts val="900"/>
              <a:buFont typeface="DM Sans Light"/>
              <a:buChar char="●"/>
              <a:defRPr sz="900">
                <a:solidFill>
                  <a:schemeClr val="dk1"/>
                </a:solidFill>
                <a:latin typeface="DM Sans Light"/>
                <a:ea typeface="DM Sans Light"/>
                <a:cs typeface="DM Sans Light"/>
                <a:sym typeface="DM Sans Light"/>
              </a:defRPr>
            </a:lvl1pPr>
            <a:lvl2pPr indent="-285750" lvl="1" marL="914400" algn="ctr">
              <a:spcBef>
                <a:spcPts val="0"/>
              </a:spcBef>
              <a:spcAft>
                <a:spcPts val="0"/>
              </a:spcAft>
              <a:buClr>
                <a:schemeClr val="dk1"/>
              </a:buClr>
              <a:buSzPts val="900"/>
              <a:buFont typeface="DM Sans Light"/>
              <a:buChar char="○"/>
              <a:defRPr sz="900">
                <a:solidFill>
                  <a:schemeClr val="dk1"/>
                </a:solidFill>
                <a:latin typeface="DM Sans Light"/>
                <a:ea typeface="DM Sans Light"/>
                <a:cs typeface="DM Sans Light"/>
                <a:sym typeface="DM Sans Light"/>
              </a:defRPr>
            </a:lvl2pPr>
            <a:lvl3pPr indent="-285750" lvl="2" marL="1371600" algn="ctr">
              <a:spcBef>
                <a:spcPts val="0"/>
              </a:spcBef>
              <a:spcAft>
                <a:spcPts val="0"/>
              </a:spcAft>
              <a:buClr>
                <a:schemeClr val="dk1"/>
              </a:buClr>
              <a:buSzPts val="900"/>
              <a:buFont typeface="DM Sans Light"/>
              <a:buChar char="■"/>
              <a:defRPr sz="900">
                <a:solidFill>
                  <a:schemeClr val="dk1"/>
                </a:solidFill>
                <a:latin typeface="DM Sans Light"/>
                <a:ea typeface="DM Sans Light"/>
                <a:cs typeface="DM Sans Light"/>
                <a:sym typeface="DM Sans Light"/>
              </a:defRPr>
            </a:lvl3pPr>
            <a:lvl4pPr indent="-285750" lvl="3" marL="1828800" algn="ctr">
              <a:spcBef>
                <a:spcPts val="0"/>
              </a:spcBef>
              <a:spcAft>
                <a:spcPts val="0"/>
              </a:spcAft>
              <a:buClr>
                <a:schemeClr val="dk1"/>
              </a:buClr>
              <a:buSzPts val="900"/>
              <a:buFont typeface="DM Sans Light"/>
              <a:buChar char="●"/>
              <a:defRPr sz="900">
                <a:solidFill>
                  <a:schemeClr val="dk1"/>
                </a:solidFill>
                <a:latin typeface="DM Sans Light"/>
                <a:ea typeface="DM Sans Light"/>
                <a:cs typeface="DM Sans Light"/>
                <a:sym typeface="DM Sans Light"/>
              </a:defRPr>
            </a:lvl4pPr>
            <a:lvl5pPr indent="-285750" lvl="4" marL="2286000" algn="ctr">
              <a:spcBef>
                <a:spcPts val="0"/>
              </a:spcBef>
              <a:spcAft>
                <a:spcPts val="0"/>
              </a:spcAft>
              <a:buClr>
                <a:schemeClr val="dk1"/>
              </a:buClr>
              <a:buSzPts val="900"/>
              <a:buFont typeface="DM Sans Light"/>
              <a:buChar char="○"/>
              <a:defRPr sz="900">
                <a:solidFill>
                  <a:schemeClr val="dk1"/>
                </a:solidFill>
                <a:latin typeface="DM Sans Light"/>
                <a:ea typeface="DM Sans Light"/>
                <a:cs typeface="DM Sans Light"/>
                <a:sym typeface="DM Sans Light"/>
              </a:defRPr>
            </a:lvl5pPr>
            <a:lvl6pPr indent="-285750" lvl="5" marL="2743200" algn="ctr">
              <a:spcBef>
                <a:spcPts val="0"/>
              </a:spcBef>
              <a:spcAft>
                <a:spcPts val="0"/>
              </a:spcAft>
              <a:buClr>
                <a:schemeClr val="dk1"/>
              </a:buClr>
              <a:buSzPts val="900"/>
              <a:buFont typeface="DM Sans Light"/>
              <a:buChar char="■"/>
              <a:defRPr sz="900">
                <a:solidFill>
                  <a:schemeClr val="dk1"/>
                </a:solidFill>
                <a:latin typeface="DM Sans Light"/>
                <a:ea typeface="DM Sans Light"/>
                <a:cs typeface="DM Sans Light"/>
                <a:sym typeface="DM Sans Light"/>
              </a:defRPr>
            </a:lvl6pPr>
            <a:lvl7pPr indent="-285750" lvl="6" marL="3200400" algn="ctr">
              <a:spcBef>
                <a:spcPts val="0"/>
              </a:spcBef>
              <a:spcAft>
                <a:spcPts val="0"/>
              </a:spcAft>
              <a:buClr>
                <a:schemeClr val="dk1"/>
              </a:buClr>
              <a:buSzPts val="900"/>
              <a:buFont typeface="DM Sans Light"/>
              <a:buChar char="●"/>
              <a:defRPr sz="900">
                <a:solidFill>
                  <a:schemeClr val="dk1"/>
                </a:solidFill>
                <a:latin typeface="DM Sans Light"/>
                <a:ea typeface="DM Sans Light"/>
                <a:cs typeface="DM Sans Light"/>
                <a:sym typeface="DM Sans Light"/>
              </a:defRPr>
            </a:lvl7pPr>
            <a:lvl8pPr indent="-285750" lvl="7" marL="3657600" algn="ctr">
              <a:spcBef>
                <a:spcPts val="0"/>
              </a:spcBef>
              <a:spcAft>
                <a:spcPts val="0"/>
              </a:spcAft>
              <a:buClr>
                <a:schemeClr val="dk1"/>
              </a:buClr>
              <a:buSzPts val="900"/>
              <a:buFont typeface="DM Sans Light"/>
              <a:buChar char="○"/>
              <a:defRPr sz="900">
                <a:solidFill>
                  <a:schemeClr val="dk1"/>
                </a:solidFill>
                <a:latin typeface="DM Sans Light"/>
                <a:ea typeface="DM Sans Light"/>
                <a:cs typeface="DM Sans Light"/>
                <a:sym typeface="DM Sans Light"/>
              </a:defRPr>
            </a:lvl8pPr>
            <a:lvl9pPr indent="-285750" lvl="8" marL="4114800" algn="ctr">
              <a:spcBef>
                <a:spcPts val="0"/>
              </a:spcBef>
              <a:spcAft>
                <a:spcPts val="0"/>
              </a:spcAft>
              <a:buClr>
                <a:schemeClr val="dk1"/>
              </a:buClr>
              <a:buSzPts val="900"/>
              <a:buFont typeface="DM Sans Light"/>
              <a:buChar char="■"/>
              <a:defRPr sz="900">
                <a:solidFill>
                  <a:schemeClr val="dk1"/>
                </a:solidFill>
                <a:latin typeface="DM Sans Light"/>
                <a:ea typeface="DM Sans Light"/>
                <a:cs typeface="DM Sans Light"/>
                <a:sym typeface="DM Sans Light"/>
              </a:defRPr>
            </a:lvl9pPr>
          </a:lstStyle>
          <a:p/>
        </p:txBody>
      </p:sp>
      <p:sp>
        <p:nvSpPr>
          <p:cNvPr id="664" name="Google Shape;664;p74"/>
          <p:cNvSpPr/>
          <p:nvPr>
            <p:ph idx="5" type="pic"/>
          </p:nvPr>
        </p:nvSpPr>
        <p:spPr>
          <a:xfrm>
            <a:off x="2941550" y="1923334"/>
            <a:ext cx="991800" cy="991800"/>
          </a:xfrm>
          <a:prstGeom prst="rect">
            <a:avLst/>
          </a:prstGeom>
          <a:noFill/>
          <a:ln>
            <a:noFill/>
          </a:ln>
        </p:spPr>
      </p:sp>
      <p:sp>
        <p:nvSpPr>
          <p:cNvPr id="665" name="Google Shape;665;p74"/>
          <p:cNvSpPr/>
          <p:nvPr>
            <p:ph idx="6" type="pic"/>
          </p:nvPr>
        </p:nvSpPr>
        <p:spPr>
          <a:xfrm>
            <a:off x="5227063" y="1923334"/>
            <a:ext cx="991800" cy="991800"/>
          </a:xfrm>
          <a:prstGeom prst="rect">
            <a:avLst/>
          </a:prstGeom>
          <a:noFill/>
          <a:ln>
            <a:noFill/>
          </a:ln>
        </p:spPr>
      </p:sp>
      <p:sp>
        <p:nvSpPr>
          <p:cNvPr id="666" name="Google Shape;666;p74"/>
          <p:cNvSpPr/>
          <p:nvPr>
            <p:ph idx="7" type="pic"/>
          </p:nvPr>
        </p:nvSpPr>
        <p:spPr>
          <a:xfrm>
            <a:off x="7495263" y="1923334"/>
            <a:ext cx="991800" cy="991800"/>
          </a:xfrm>
          <a:prstGeom prst="rect">
            <a:avLst/>
          </a:prstGeom>
          <a:noFill/>
          <a:ln>
            <a:noFill/>
          </a:ln>
        </p:spPr>
      </p:sp>
      <p:cxnSp>
        <p:nvCxnSpPr>
          <p:cNvPr id="667" name="Google Shape;667;p74"/>
          <p:cNvCxnSpPr/>
          <p:nvPr/>
        </p:nvCxnSpPr>
        <p:spPr>
          <a:xfrm>
            <a:off x="2286125" y="1801500"/>
            <a:ext cx="0" cy="3342000"/>
          </a:xfrm>
          <a:prstGeom prst="straightConnector1">
            <a:avLst/>
          </a:prstGeom>
          <a:noFill/>
          <a:ln cap="flat" cmpd="sng" w="19050">
            <a:solidFill>
              <a:schemeClr val="lt1"/>
            </a:solidFill>
            <a:prstDash val="solid"/>
            <a:round/>
            <a:headEnd len="med" w="med" type="none"/>
            <a:tailEnd len="med" w="med" type="none"/>
          </a:ln>
        </p:spPr>
      </p:cxnSp>
      <p:cxnSp>
        <p:nvCxnSpPr>
          <p:cNvPr id="668" name="Google Shape;668;p74"/>
          <p:cNvCxnSpPr/>
          <p:nvPr/>
        </p:nvCxnSpPr>
        <p:spPr>
          <a:xfrm>
            <a:off x="4580525" y="1801500"/>
            <a:ext cx="0" cy="3342000"/>
          </a:xfrm>
          <a:prstGeom prst="straightConnector1">
            <a:avLst/>
          </a:prstGeom>
          <a:noFill/>
          <a:ln cap="flat" cmpd="sng" w="19050">
            <a:solidFill>
              <a:schemeClr val="lt1"/>
            </a:solidFill>
            <a:prstDash val="solid"/>
            <a:round/>
            <a:headEnd len="med" w="med" type="none"/>
            <a:tailEnd len="med" w="med" type="none"/>
          </a:ln>
        </p:spPr>
      </p:cxnSp>
      <p:cxnSp>
        <p:nvCxnSpPr>
          <p:cNvPr id="669" name="Google Shape;669;p74"/>
          <p:cNvCxnSpPr/>
          <p:nvPr/>
        </p:nvCxnSpPr>
        <p:spPr>
          <a:xfrm>
            <a:off x="6857075" y="1801500"/>
            <a:ext cx="0" cy="3342000"/>
          </a:xfrm>
          <a:prstGeom prst="straightConnector1">
            <a:avLst/>
          </a:prstGeom>
          <a:noFill/>
          <a:ln cap="flat" cmpd="sng" w="19050">
            <a:solidFill>
              <a:schemeClr val="lt1"/>
            </a:solidFill>
            <a:prstDash val="solid"/>
            <a:round/>
            <a:headEnd len="med" w="med" type="none"/>
            <a:tailEnd len="med" w="med" type="none"/>
          </a:ln>
        </p:spPr>
      </p:cxnSp>
      <p:sp>
        <p:nvSpPr>
          <p:cNvPr id="670" name="Google Shape;670;p74"/>
          <p:cNvSpPr/>
          <p:nvPr>
            <p:ph idx="8" type="pic"/>
          </p:nvPr>
        </p:nvSpPr>
        <p:spPr>
          <a:xfrm>
            <a:off x="651288" y="1923334"/>
            <a:ext cx="991800" cy="991800"/>
          </a:xfrm>
          <a:prstGeom prst="rect">
            <a:avLst/>
          </a:prstGeom>
          <a:noFill/>
          <a:ln>
            <a:noFill/>
          </a:ln>
        </p:spPr>
      </p:sp>
      <p:sp>
        <p:nvSpPr>
          <p:cNvPr id="671" name="Google Shape;671;p74"/>
          <p:cNvSpPr txBox="1"/>
          <p:nvPr>
            <p:ph type="title"/>
          </p:nvPr>
        </p:nvSpPr>
        <p:spPr>
          <a:xfrm>
            <a:off x="361975" y="962092"/>
            <a:ext cx="5718600" cy="587700"/>
          </a:xfrm>
          <a:prstGeom prst="rect">
            <a:avLst/>
          </a:prstGeom>
        </p:spPr>
        <p:txBody>
          <a:bodyPr anchorCtr="0" anchor="t" bIns="0" lIns="0" spcFirstLastPara="1" rIns="0" wrap="square" tIns="0">
            <a:spAutoFit/>
          </a:bodyPr>
          <a:lstStyle>
            <a:lvl1pPr lvl="0">
              <a:lnSpc>
                <a:spcPct val="90000"/>
              </a:lnSpc>
              <a:spcBef>
                <a:spcPts val="0"/>
              </a:spcBef>
              <a:spcAft>
                <a:spcPts val="0"/>
              </a:spcAft>
              <a:buNone/>
              <a:defRPr sz="3600">
                <a:solidFill>
                  <a:schemeClr val="dk1"/>
                </a:solidFill>
              </a:defRPr>
            </a:lvl1pPr>
            <a:lvl2pPr lvl="1">
              <a:lnSpc>
                <a:spcPct val="90000"/>
              </a:lnSpc>
              <a:spcBef>
                <a:spcPts val="0"/>
              </a:spcBef>
              <a:spcAft>
                <a:spcPts val="0"/>
              </a:spcAft>
              <a:buNone/>
              <a:defRPr sz="3600">
                <a:solidFill>
                  <a:schemeClr val="dk1"/>
                </a:solidFill>
              </a:defRPr>
            </a:lvl2pPr>
            <a:lvl3pPr lvl="2">
              <a:lnSpc>
                <a:spcPct val="90000"/>
              </a:lnSpc>
              <a:spcBef>
                <a:spcPts val="0"/>
              </a:spcBef>
              <a:spcAft>
                <a:spcPts val="0"/>
              </a:spcAft>
              <a:buNone/>
              <a:defRPr sz="3600">
                <a:solidFill>
                  <a:schemeClr val="dk1"/>
                </a:solidFill>
              </a:defRPr>
            </a:lvl3pPr>
            <a:lvl4pPr lvl="3">
              <a:lnSpc>
                <a:spcPct val="90000"/>
              </a:lnSpc>
              <a:spcBef>
                <a:spcPts val="0"/>
              </a:spcBef>
              <a:spcAft>
                <a:spcPts val="0"/>
              </a:spcAft>
              <a:buNone/>
              <a:defRPr sz="3600">
                <a:solidFill>
                  <a:schemeClr val="dk1"/>
                </a:solidFill>
              </a:defRPr>
            </a:lvl4pPr>
            <a:lvl5pPr lvl="4">
              <a:lnSpc>
                <a:spcPct val="90000"/>
              </a:lnSpc>
              <a:spcBef>
                <a:spcPts val="0"/>
              </a:spcBef>
              <a:spcAft>
                <a:spcPts val="0"/>
              </a:spcAft>
              <a:buNone/>
              <a:defRPr sz="3600">
                <a:solidFill>
                  <a:schemeClr val="dk1"/>
                </a:solidFill>
              </a:defRPr>
            </a:lvl5pPr>
            <a:lvl6pPr lvl="5">
              <a:lnSpc>
                <a:spcPct val="90000"/>
              </a:lnSpc>
              <a:spcBef>
                <a:spcPts val="0"/>
              </a:spcBef>
              <a:spcAft>
                <a:spcPts val="0"/>
              </a:spcAft>
              <a:buNone/>
              <a:defRPr sz="3600">
                <a:solidFill>
                  <a:schemeClr val="dk1"/>
                </a:solidFill>
              </a:defRPr>
            </a:lvl6pPr>
            <a:lvl7pPr lvl="6">
              <a:lnSpc>
                <a:spcPct val="90000"/>
              </a:lnSpc>
              <a:spcBef>
                <a:spcPts val="0"/>
              </a:spcBef>
              <a:spcAft>
                <a:spcPts val="0"/>
              </a:spcAft>
              <a:buNone/>
              <a:defRPr sz="3600">
                <a:solidFill>
                  <a:schemeClr val="dk1"/>
                </a:solidFill>
              </a:defRPr>
            </a:lvl7pPr>
            <a:lvl8pPr lvl="7">
              <a:lnSpc>
                <a:spcPct val="90000"/>
              </a:lnSpc>
              <a:spcBef>
                <a:spcPts val="0"/>
              </a:spcBef>
              <a:spcAft>
                <a:spcPts val="0"/>
              </a:spcAft>
              <a:buNone/>
              <a:defRPr sz="3600">
                <a:solidFill>
                  <a:schemeClr val="dk1"/>
                </a:solidFill>
              </a:defRPr>
            </a:lvl8pPr>
            <a:lvl9pPr lvl="8">
              <a:lnSpc>
                <a:spcPct val="90000"/>
              </a:lnSpc>
              <a:spcBef>
                <a:spcPts val="0"/>
              </a:spcBef>
              <a:spcAft>
                <a:spcPts val="0"/>
              </a:spcAft>
              <a:buNone/>
              <a:defRPr sz="3600">
                <a:solidFill>
                  <a:schemeClr val="dk1"/>
                </a:solidFill>
              </a:defRPr>
            </a:lvl9pPr>
          </a:lstStyle>
          <a:p/>
        </p:txBody>
      </p:sp>
      <p:sp>
        <p:nvSpPr>
          <p:cNvPr id="672" name="Google Shape;672;p74"/>
          <p:cNvSpPr txBox="1"/>
          <p:nvPr>
            <p:ph idx="12" type="sldNum"/>
          </p:nvPr>
        </p:nvSpPr>
        <p:spPr>
          <a:xfrm>
            <a:off x="8227975" y="217725"/>
            <a:ext cx="548700" cy="234000"/>
          </a:xfrm>
          <a:prstGeom prst="rect">
            <a:avLst/>
          </a:prstGeom>
          <a:noFill/>
          <a:ln>
            <a:noFill/>
          </a:ln>
        </p:spPr>
        <p:txBody>
          <a:bodyPr anchorCtr="0" anchor="ctr" bIns="91425" lIns="0" spcFirstLastPara="1" rIns="0" wrap="square" tIns="91425">
            <a:noAutofit/>
          </a:bodyPr>
          <a:lstStyle>
            <a:lvl1pPr lvl="0" algn="r">
              <a:buNone/>
              <a:defRPr sz="700">
                <a:solidFill>
                  <a:schemeClr val="dk1"/>
                </a:solidFill>
                <a:latin typeface="DM Sans"/>
                <a:ea typeface="DM Sans"/>
                <a:cs typeface="DM Sans"/>
                <a:sym typeface="DM Sans"/>
              </a:defRPr>
            </a:lvl1pPr>
            <a:lvl2pPr lvl="1" algn="r">
              <a:buNone/>
              <a:defRPr sz="700">
                <a:solidFill>
                  <a:schemeClr val="dk1"/>
                </a:solidFill>
                <a:latin typeface="DM Sans"/>
                <a:ea typeface="DM Sans"/>
                <a:cs typeface="DM Sans"/>
                <a:sym typeface="DM Sans"/>
              </a:defRPr>
            </a:lvl2pPr>
            <a:lvl3pPr lvl="2" algn="r">
              <a:buNone/>
              <a:defRPr sz="700">
                <a:solidFill>
                  <a:schemeClr val="dk1"/>
                </a:solidFill>
                <a:latin typeface="DM Sans"/>
                <a:ea typeface="DM Sans"/>
                <a:cs typeface="DM Sans"/>
                <a:sym typeface="DM Sans"/>
              </a:defRPr>
            </a:lvl3pPr>
            <a:lvl4pPr lvl="3" algn="r">
              <a:buNone/>
              <a:defRPr sz="700">
                <a:solidFill>
                  <a:schemeClr val="dk1"/>
                </a:solidFill>
                <a:latin typeface="DM Sans"/>
                <a:ea typeface="DM Sans"/>
                <a:cs typeface="DM Sans"/>
                <a:sym typeface="DM Sans"/>
              </a:defRPr>
            </a:lvl4pPr>
            <a:lvl5pPr lvl="4" algn="r">
              <a:buNone/>
              <a:defRPr sz="700">
                <a:solidFill>
                  <a:schemeClr val="dk1"/>
                </a:solidFill>
                <a:latin typeface="DM Sans"/>
                <a:ea typeface="DM Sans"/>
                <a:cs typeface="DM Sans"/>
                <a:sym typeface="DM Sans"/>
              </a:defRPr>
            </a:lvl5pPr>
            <a:lvl6pPr lvl="5" algn="r">
              <a:buNone/>
              <a:defRPr sz="700">
                <a:solidFill>
                  <a:schemeClr val="dk1"/>
                </a:solidFill>
                <a:latin typeface="DM Sans"/>
                <a:ea typeface="DM Sans"/>
                <a:cs typeface="DM Sans"/>
                <a:sym typeface="DM Sans"/>
              </a:defRPr>
            </a:lvl6pPr>
            <a:lvl7pPr lvl="6" algn="r">
              <a:buNone/>
              <a:defRPr sz="700">
                <a:solidFill>
                  <a:schemeClr val="dk1"/>
                </a:solidFill>
                <a:latin typeface="DM Sans"/>
                <a:ea typeface="DM Sans"/>
                <a:cs typeface="DM Sans"/>
                <a:sym typeface="DM Sans"/>
              </a:defRPr>
            </a:lvl7pPr>
            <a:lvl8pPr lvl="7" algn="r">
              <a:buNone/>
              <a:defRPr sz="700">
                <a:solidFill>
                  <a:schemeClr val="dk1"/>
                </a:solidFill>
                <a:latin typeface="DM Sans"/>
                <a:ea typeface="DM Sans"/>
                <a:cs typeface="DM Sans"/>
                <a:sym typeface="DM Sans"/>
              </a:defRPr>
            </a:lvl8pPr>
            <a:lvl9pPr lvl="8" algn="r">
              <a:buNone/>
              <a:defRPr sz="700">
                <a:solidFill>
                  <a:schemeClr val="dk1"/>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673" name="Google Shape;673;p74"/>
          <p:cNvSpPr txBox="1"/>
          <p:nvPr>
            <p:ph idx="9" type="subTitle"/>
          </p:nvPr>
        </p:nvSpPr>
        <p:spPr>
          <a:xfrm>
            <a:off x="361975" y="217725"/>
            <a:ext cx="4163100" cy="237600"/>
          </a:xfrm>
          <a:prstGeom prst="rect">
            <a:avLst/>
          </a:prstGeom>
        </p:spPr>
        <p:txBody>
          <a:bodyPr anchorCtr="0" anchor="ctr" bIns="0" lIns="0" spcFirstLastPara="1" rIns="0" wrap="square" tIns="0">
            <a:noAutofit/>
          </a:bodyPr>
          <a:lstStyle>
            <a:lvl1pPr lvl="0">
              <a:spcBef>
                <a:spcPts val="0"/>
              </a:spcBef>
              <a:spcAft>
                <a:spcPts val="0"/>
              </a:spcAft>
              <a:buClr>
                <a:schemeClr val="dk1"/>
              </a:buClr>
              <a:buSzPts val="700"/>
              <a:buFont typeface="DM Sans"/>
              <a:buNone/>
              <a:defRPr sz="700">
                <a:solidFill>
                  <a:schemeClr val="dk1"/>
                </a:solidFill>
                <a:latin typeface="DM Sans"/>
                <a:ea typeface="DM Sans"/>
                <a:cs typeface="DM Sans"/>
                <a:sym typeface="DM Sans"/>
              </a:defRPr>
            </a:lvl1pPr>
            <a:lvl2pPr lvl="1">
              <a:spcBef>
                <a:spcPts val="0"/>
              </a:spcBef>
              <a:spcAft>
                <a:spcPts val="0"/>
              </a:spcAft>
              <a:buClr>
                <a:schemeClr val="dk1"/>
              </a:buClr>
              <a:buSzPts val="1400"/>
              <a:buNone/>
              <a:defRPr>
                <a:solidFill>
                  <a:schemeClr val="dk1"/>
                </a:solidFill>
              </a:defRPr>
            </a:lvl2pPr>
            <a:lvl3pPr lvl="2">
              <a:spcBef>
                <a:spcPts val="0"/>
              </a:spcBef>
              <a:spcAft>
                <a:spcPts val="0"/>
              </a:spcAft>
              <a:buClr>
                <a:schemeClr val="dk1"/>
              </a:buClr>
              <a:buSzPts val="1400"/>
              <a:buNone/>
              <a:defRPr>
                <a:solidFill>
                  <a:schemeClr val="dk1"/>
                </a:solidFill>
              </a:defRPr>
            </a:lvl3pPr>
            <a:lvl4pPr lvl="3">
              <a:spcBef>
                <a:spcPts val="0"/>
              </a:spcBef>
              <a:spcAft>
                <a:spcPts val="0"/>
              </a:spcAft>
              <a:buClr>
                <a:schemeClr val="dk1"/>
              </a:buClr>
              <a:buSzPts val="1400"/>
              <a:buNone/>
              <a:defRPr>
                <a:solidFill>
                  <a:schemeClr val="dk1"/>
                </a:solidFill>
              </a:defRPr>
            </a:lvl4pPr>
            <a:lvl5pPr lvl="4">
              <a:spcBef>
                <a:spcPts val="0"/>
              </a:spcBef>
              <a:spcAft>
                <a:spcPts val="0"/>
              </a:spcAft>
              <a:buClr>
                <a:schemeClr val="dk1"/>
              </a:buClr>
              <a:buSzPts val="1400"/>
              <a:buNone/>
              <a:defRPr>
                <a:solidFill>
                  <a:schemeClr val="dk1"/>
                </a:solidFill>
              </a:defRPr>
            </a:lvl5pPr>
            <a:lvl6pPr lvl="5">
              <a:spcBef>
                <a:spcPts val="0"/>
              </a:spcBef>
              <a:spcAft>
                <a:spcPts val="0"/>
              </a:spcAft>
              <a:buClr>
                <a:schemeClr val="dk1"/>
              </a:buClr>
              <a:buSzPts val="1400"/>
              <a:buNone/>
              <a:defRPr>
                <a:solidFill>
                  <a:schemeClr val="dk1"/>
                </a:solidFill>
              </a:defRPr>
            </a:lvl6pPr>
            <a:lvl7pPr lvl="6">
              <a:spcBef>
                <a:spcPts val="0"/>
              </a:spcBef>
              <a:spcAft>
                <a:spcPts val="0"/>
              </a:spcAft>
              <a:buClr>
                <a:schemeClr val="dk1"/>
              </a:buClr>
              <a:buSzPts val="1400"/>
              <a:buNone/>
              <a:defRPr>
                <a:solidFill>
                  <a:schemeClr val="dk1"/>
                </a:solidFill>
              </a:defRPr>
            </a:lvl7pPr>
            <a:lvl8pPr lvl="7">
              <a:spcBef>
                <a:spcPts val="0"/>
              </a:spcBef>
              <a:spcAft>
                <a:spcPts val="0"/>
              </a:spcAft>
              <a:buClr>
                <a:schemeClr val="dk1"/>
              </a:buClr>
              <a:buSzPts val="1400"/>
              <a:buNone/>
              <a:defRPr>
                <a:solidFill>
                  <a:schemeClr val="dk1"/>
                </a:solidFill>
              </a:defRPr>
            </a:lvl8pPr>
            <a:lvl9pPr lvl="8">
              <a:spcBef>
                <a:spcPts val="0"/>
              </a:spcBef>
              <a:spcAft>
                <a:spcPts val="0"/>
              </a:spcAft>
              <a:buClr>
                <a:schemeClr val="dk1"/>
              </a:buClr>
              <a:buSzPts val="1400"/>
              <a:buNone/>
              <a:defRPr>
                <a:solidFill>
                  <a:schemeClr val="dk1"/>
                </a:solidFill>
              </a:defRPr>
            </a:lvl9pPr>
          </a:lstStyle>
          <a:p/>
        </p:txBody>
      </p:sp>
      <p:sp>
        <p:nvSpPr>
          <p:cNvPr id="674" name="Google Shape;674;p74"/>
          <p:cNvSpPr txBox="1"/>
          <p:nvPr>
            <p:ph idx="13" type="subTitle"/>
          </p:nvPr>
        </p:nvSpPr>
        <p:spPr>
          <a:xfrm>
            <a:off x="353250" y="3248209"/>
            <a:ext cx="1587900" cy="187800"/>
          </a:xfrm>
          <a:prstGeom prst="rect">
            <a:avLst/>
          </a:prstGeom>
        </p:spPr>
        <p:txBody>
          <a:bodyPr anchorCtr="0" anchor="t" bIns="0" lIns="0" spcFirstLastPara="1" rIns="0" wrap="square" tIns="0">
            <a:spAutoFit/>
          </a:bodyPr>
          <a:lstStyle>
            <a:lvl1pPr lvl="0" algn="ctr">
              <a:spcBef>
                <a:spcPts val="0"/>
              </a:spcBef>
              <a:spcAft>
                <a:spcPts val="0"/>
              </a:spcAft>
              <a:buClr>
                <a:schemeClr val="accent1"/>
              </a:buClr>
              <a:buSzPts val="1400"/>
              <a:buNone/>
              <a:defRPr>
                <a:solidFill>
                  <a:schemeClr val="accent1"/>
                </a:solidFill>
              </a:defRPr>
            </a:lvl1pPr>
            <a:lvl2pPr lvl="1" algn="ctr">
              <a:spcBef>
                <a:spcPts val="0"/>
              </a:spcBef>
              <a:spcAft>
                <a:spcPts val="0"/>
              </a:spcAft>
              <a:buClr>
                <a:schemeClr val="accent1"/>
              </a:buClr>
              <a:buSzPts val="1000"/>
              <a:buNone/>
              <a:defRPr sz="1000">
                <a:solidFill>
                  <a:schemeClr val="accent1"/>
                </a:solidFill>
              </a:defRPr>
            </a:lvl2pPr>
            <a:lvl3pPr lvl="2" algn="ctr">
              <a:spcBef>
                <a:spcPts val="0"/>
              </a:spcBef>
              <a:spcAft>
                <a:spcPts val="0"/>
              </a:spcAft>
              <a:buClr>
                <a:schemeClr val="accent1"/>
              </a:buClr>
              <a:buSzPts val="1000"/>
              <a:buNone/>
              <a:defRPr sz="1000">
                <a:solidFill>
                  <a:schemeClr val="accent1"/>
                </a:solidFill>
              </a:defRPr>
            </a:lvl3pPr>
            <a:lvl4pPr lvl="3" algn="ctr">
              <a:spcBef>
                <a:spcPts val="0"/>
              </a:spcBef>
              <a:spcAft>
                <a:spcPts val="0"/>
              </a:spcAft>
              <a:buClr>
                <a:schemeClr val="accent1"/>
              </a:buClr>
              <a:buSzPts val="1000"/>
              <a:buNone/>
              <a:defRPr sz="1000">
                <a:solidFill>
                  <a:schemeClr val="accent1"/>
                </a:solidFill>
              </a:defRPr>
            </a:lvl4pPr>
            <a:lvl5pPr lvl="4" algn="ctr">
              <a:spcBef>
                <a:spcPts val="0"/>
              </a:spcBef>
              <a:spcAft>
                <a:spcPts val="0"/>
              </a:spcAft>
              <a:buClr>
                <a:schemeClr val="accent1"/>
              </a:buClr>
              <a:buSzPts val="1000"/>
              <a:buNone/>
              <a:defRPr sz="1000">
                <a:solidFill>
                  <a:schemeClr val="accent1"/>
                </a:solidFill>
              </a:defRPr>
            </a:lvl5pPr>
            <a:lvl6pPr lvl="5" algn="ctr">
              <a:spcBef>
                <a:spcPts val="0"/>
              </a:spcBef>
              <a:spcAft>
                <a:spcPts val="0"/>
              </a:spcAft>
              <a:buClr>
                <a:schemeClr val="accent1"/>
              </a:buClr>
              <a:buSzPts val="1000"/>
              <a:buNone/>
              <a:defRPr sz="1000">
                <a:solidFill>
                  <a:schemeClr val="accent1"/>
                </a:solidFill>
              </a:defRPr>
            </a:lvl6pPr>
            <a:lvl7pPr lvl="6" algn="ctr">
              <a:spcBef>
                <a:spcPts val="0"/>
              </a:spcBef>
              <a:spcAft>
                <a:spcPts val="0"/>
              </a:spcAft>
              <a:buClr>
                <a:schemeClr val="accent1"/>
              </a:buClr>
              <a:buSzPts val="1000"/>
              <a:buNone/>
              <a:defRPr sz="1000">
                <a:solidFill>
                  <a:schemeClr val="accent1"/>
                </a:solidFill>
              </a:defRPr>
            </a:lvl7pPr>
            <a:lvl8pPr lvl="7" algn="ctr">
              <a:spcBef>
                <a:spcPts val="0"/>
              </a:spcBef>
              <a:spcAft>
                <a:spcPts val="0"/>
              </a:spcAft>
              <a:buClr>
                <a:schemeClr val="accent1"/>
              </a:buClr>
              <a:buSzPts val="1000"/>
              <a:buNone/>
              <a:defRPr sz="1000">
                <a:solidFill>
                  <a:schemeClr val="accent1"/>
                </a:solidFill>
              </a:defRPr>
            </a:lvl8pPr>
            <a:lvl9pPr lvl="8" algn="ctr">
              <a:spcBef>
                <a:spcPts val="0"/>
              </a:spcBef>
              <a:spcAft>
                <a:spcPts val="0"/>
              </a:spcAft>
              <a:buClr>
                <a:schemeClr val="accent1"/>
              </a:buClr>
              <a:buSzPts val="1000"/>
              <a:buNone/>
              <a:defRPr sz="1000">
                <a:solidFill>
                  <a:schemeClr val="accent1"/>
                </a:solidFill>
              </a:defRPr>
            </a:lvl9pPr>
          </a:lstStyle>
          <a:p/>
        </p:txBody>
      </p:sp>
      <p:sp>
        <p:nvSpPr>
          <p:cNvPr id="675" name="Google Shape;675;p74"/>
          <p:cNvSpPr txBox="1"/>
          <p:nvPr>
            <p:ph idx="14" type="subTitle"/>
          </p:nvPr>
        </p:nvSpPr>
        <p:spPr>
          <a:xfrm>
            <a:off x="353250" y="3050375"/>
            <a:ext cx="1587900" cy="219600"/>
          </a:xfrm>
          <a:prstGeom prst="rect">
            <a:avLst/>
          </a:prstGeom>
        </p:spPr>
        <p:txBody>
          <a:bodyPr anchorCtr="0" anchor="ctr" bIns="0" lIns="0" spcFirstLastPara="1" rIns="0" wrap="square" tIns="0">
            <a:noAutofit/>
          </a:bodyPr>
          <a:lstStyle>
            <a:lvl1pPr lvl="0" algn="ctr">
              <a:spcBef>
                <a:spcPts val="0"/>
              </a:spcBef>
              <a:spcAft>
                <a:spcPts val="0"/>
              </a:spcAft>
              <a:buClr>
                <a:schemeClr val="dk1"/>
              </a:buClr>
              <a:buSzPts val="800"/>
              <a:buNone/>
              <a:defRPr sz="800">
                <a:solidFill>
                  <a:schemeClr val="dk1"/>
                </a:solidFill>
              </a:defRPr>
            </a:lvl1pPr>
            <a:lvl2pPr lvl="1" algn="ctr">
              <a:spcBef>
                <a:spcPts val="0"/>
              </a:spcBef>
              <a:spcAft>
                <a:spcPts val="0"/>
              </a:spcAft>
              <a:buClr>
                <a:schemeClr val="dk1"/>
              </a:buClr>
              <a:buSzPts val="800"/>
              <a:buNone/>
              <a:defRPr sz="800">
                <a:solidFill>
                  <a:schemeClr val="dk1"/>
                </a:solidFill>
              </a:defRPr>
            </a:lvl2pPr>
            <a:lvl3pPr lvl="2" algn="ctr">
              <a:spcBef>
                <a:spcPts val="0"/>
              </a:spcBef>
              <a:spcAft>
                <a:spcPts val="0"/>
              </a:spcAft>
              <a:buClr>
                <a:schemeClr val="dk1"/>
              </a:buClr>
              <a:buSzPts val="800"/>
              <a:buNone/>
              <a:defRPr sz="800">
                <a:solidFill>
                  <a:schemeClr val="dk1"/>
                </a:solidFill>
              </a:defRPr>
            </a:lvl3pPr>
            <a:lvl4pPr lvl="3" algn="ctr">
              <a:spcBef>
                <a:spcPts val="0"/>
              </a:spcBef>
              <a:spcAft>
                <a:spcPts val="0"/>
              </a:spcAft>
              <a:buClr>
                <a:schemeClr val="dk1"/>
              </a:buClr>
              <a:buSzPts val="800"/>
              <a:buNone/>
              <a:defRPr sz="800">
                <a:solidFill>
                  <a:schemeClr val="dk1"/>
                </a:solidFill>
              </a:defRPr>
            </a:lvl4pPr>
            <a:lvl5pPr lvl="4" algn="ctr">
              <a:spcBef>
                <a:spcPts val="0"/>
              </a:spcBef>
              <a:spcAft>
                <a:spcPts val="0"/>
              </a:spcAft>
              <a:buClr>
                <a:schemeClr val="dk1"/>
              </a:buClr>
              <a:buSzPts val="800"/>
              <a:buNone/>
              <a:defRPr sz="800">
                <a:solidFill>
                  <a:schemeClr val="dk1"/>
                </a:solidFill>
              </a:defRPr>
            </a:lvl5pPr>
            <a:lvl6pPr lvl="5" algn="ctr">
              <a:spcBef>
                <a:spcPts val="0"/>
              </a:spcBef>
              <a:spcAft>
                <a:spcPts val="0"/>
              </a:spcAft>
              <a:buClr>
                <a:schemeClr val="dk1"/>
              </a:buClr>
              <a:buSzPts val="800"/>
              <a:buNone/>
              <a:defRPr sz="800">
                <a:solidFill>
                  <a:schemeClr val="dk1"/>
                </a:solidFill>
              </a:defRPr>
            </a:lvl6pPr>
            <a:lvl7pPr lvl="6" algn="ctr">
              <a:spcBef>
                <a:spcPts val="0"/>
              </a:spcBef>
              <a:spcAft>
                <a:spcPts val="0"/>
              </a:spcAft>
              <a:buClr>
                <a:schemeClr val="dk1"/>
              </a:buClr>
              <a:buSzPts val="800"/>
              <a:buNone/>
              <a:defRPr sz="800">
                <a:solidFill>
                  <a:schemeClr val="dk1"/>
                </a:solidFill>
              </a:defRPr>
            </a:lvl7pPr>
            <a:lvl8pPr lvl="7" algn="ctr">
              <a:spcBef>
                <a:spcPts val="0"/>
              </a:spcBef>
              <a:spcAft>
                <a:spcPts val="0"/>
              </a:spcAft>
              <a:buClr>
                <a:schemeClr val="dk1"/>
              </a:buClr>
              <a:buSzPts val="800"/>
              <a:buNone/>
              <a:defRPr sz="800">
                <a:solidFill>
                  <a:schemeClr val="dk1"/>
                </a:solidFill>
              </a:defRPr>
            </a:lvl8pPr>
            <a:lvl9pPr lvl="8" algn="ctr">
              <a:spcBef>
                <a:spcPts val="0"/>
              </a:spcBef>
              <a:spcAft>
                <a:spcPts val="0"/>
              </a:spcAft>
              <a:buClr>
                <a:schemeClr val="dk1"/>
              </a:buClr>
              <a:buSzPts val="800"/>
              <a:buNone/>
              <a:defRPr sz="800">
                <a:solidFill>
                  <a:schemeClr val="dk1"/>
                </a:solidFill>
              </a:defRPr>
            </a:lvl9pPr>
          </a:lstStyle>
          <a:p/>
        </p:txBody>
      </p:sp>
      <p:sp>
        <p:nvSpPr>
          <p:cNvPr id="676" name="Google Shape;676;p74"/>
          <p:cNvSpPr txBox="1"/>
          <p:nvPr>
            <p:ph idx="15" type="subTitle"/>
          </p:nvPr>
        </p:nvSpPr>
        <p:spPr>
          <a:xfrm>
            <a:off x="353250" y="4598973"/>
            <a:ext cx="1587900" cy="219600"/>
          </a:xfrm>
          <a:prstGeom prst="rect">
            <a:avLst/>
          </a:prstGeom>
        </p:spPr>
        <p:txBody>
          <a:bodyPr anchorCtr="0" anchor="ctr" bIns="0" lIns="0" spcFirstLastPara="1" rIns="0" wrap="square" tIns="0">
            <a:noAutofit/>
          </a:bodyPr>
          <a:lstStyle>
            <a:lvl1pPr lvl="0" algn="ctr">
              <a:spcBef>
                <a:spcPts val="0"/>
              </a:spcBef>
              <a:spcAft>
                <a:spcPts val="0"/>
              </a:spcAft>
              <a:buClr>
                <a:schemeClr val="accent1"/>
              </a:buClr>
              <a:buSzPts val="900"/>
              <a:buFont typeface="DM Sans Light"/>
              <a:buNone/>
              <a:defRPr sz="900">
                <a:solidFill>
                  <a:schemeClr val="accent1"/>
                </a:solidFill>
                <a:latin typeface="DM Sans Light"/>
                <a:ea typeface="DM Sans Light"/>
                <a:cs typeface="DM Sans Light"/>
                <a:sym typeface="DM Sans Light"/>
              </a:defRPr>
            </a:lvl1pPr>
            <a:lvl2pPr lvl="1" algn="ctr">
              <a:spcBef>
                <a:spcPts val="0"/>
              </a:spcBef>
              <a:spcAft>
                <a:spcPts val="0"/>
              </a:spcAft>
              <a:buClr>
                <a:schemeClr val="dk1"/>
              </a:buClr>
              <a:buSzPts val="900"/>
              <a:buFont typeface="DM Sans Light"/>
              <a:buNone/>
              <a:defRPr sz="900">
                <a:solidFill>
                  <a:schemeClr val="dk1"/>
                </a:solidFill>
                <a:latin typeface="DM Sans Light"/>
                <a:ea typeface="DM Sans Light"/>
                <a:cs typeface="DM Sans Light"/>
                <a:sym typeface="DM Sans Light"/>
              </a:defRPr>
            </a:lvl2pPr>
            <a:lvl3pPr lvl="2" algn="ctr">
              <a:spcBef>
                <a:spcPts val="0"/>
              </a:spcBef>
              <a:spcAft>
                <a:spcPts val="0"/>
              </a:spcAft>
              <a:buClr>
                <a:schemeClr val="dk1"/>
              </a:buClr>
              <a:buSzPts val="900"/>
              <a:buFont typeface="DM Sans Light"/>
              <a:buNone/>
              <a:defRPr sz="900">
                <a:solidFill>
                  <a:schemeClr val="dk1"/>
                </a:solidFill>
                <a:latin typeface="DM Sans Light"/>
                <a:ea typeface="DM Sans Light"/>
                <a:cs typeface="DM Sans Light"/>
                <a:sym typeface="DM Sans Light"/>
              </a:defRPr>
            </a:lvl3pPr>
            <a:lvl4pPr lvl="3" algn="ctr">
              <a:spcBef>
                <a:spcPts val="0"/>
              </a:spcBef>
              <a:spcAft>
                <a:spcPts val="0"/>
              </a:spcAft>
              <a:buClr>
                <a:schemeClr val="dk1"/>
              </a:buClr>
              <a:buSzPts val="900"/>
              <a:buFont typeface="DM Sans Light"/>
              <a:buNone/>
              <a:defRPr sz="900">
                <a:solidFill>
                  <a:schemeClr val="dk1"/>
                </a:solidFill>
                <a:latin typeface="DM Sans Light"/>
                <a:ea typeface="DM Sans Light"/>
                <a:cs typeface="DM Sans Light"/>
                <a:sym typeface="DM Sans Light"/>
              </a:defRPr>
            </a:lvl4pPr>
            <a:lvl5pPr lvl="4" algn="ctr">
              <a:spcBef>
                <a:spcPts val="0"/>
              </a:spcBef>
              <a:spcAft>
                <a:spcPts val="0"/>
              </a:spcAft>
              <a:buClr>
                <a:schemeClr val="dk1"/>
              </a:buClr>
              <a:buSzPts val="900"/>
              <a:buFont typeface="DM Sans Light"/>
              <a:buNone/>
              <a:defRPr sz="900">
                <a:solidFill>
                  <a:schemeClr val="dk1"/>
                </a:solidFill>
                <a:latin typeface="DM Sans Light"/>
                <a:ea typeface="DM Sans Light"/>
                <a:cs typeface="DM Sans Light"/>
                <a:sym typeface="DM Sans Light"/>
              </a:defRPr>
            </a:lvl5pPr>
            <a:lvl6pPr lvl="5" algn="ctr">
              <a:spcBef>
                <a:spcPts val="0"/>
              </a:spcBef>
              <a:spcAft>
                <a:spcPts val="0"/>
              </a:spcAft>
              <a:buClr>
                <a:schemeClr val="dk1"/>
              </a:buClr>
              <a:buSzPts val="900"/>
              <a:buFont typeface="DM Sans Light"/>
              <a:buNone/>
              <a:defRPr sz="900">
                <a:solidFill>
                  <a:schemeClr val="dk1"/>
                </a:solidFill>
                <a:latin typeface="DM Sans Light"/>
                <a:ea typeface="DM Sans Light"/>
                <a:cs typeface="DM Sans Light"/>
                <a:sym typeface="DM Sans Light"/>
              </a:defRPr>
            </a:lvl6pPr>
            <a:lvl7pPr lvl="6" algn="ctr">
              <a:spcBef>
                <a:spcPts val="0"/>
              </a:spcBef>
              <a:spcAft>
                <a:spcPts val="0"/>
              </a:spcAft>
              <a:buClr>
                <a:schemeClr val="dk1"/>
              </a:buClr>
              <a:buSzPts val="900"/>
              <a:buFont typeface="DM Sans Light"/>
              <a:buNone/>
              <a:defRPr sz="900">
                <a:solidFill>
                  <a:schemeClr val="dk1"/>
                </a:solidFill>
                <a:latin typeface="DM Sans Light"/>
                <a:ea typeface="DM Sans Light"/>
                <a:cs typeface="DM Sans Light"/>
                <a:sym typeface="DM Sans Light"/>
              </a:defRPr>
            </a:lvl7pPr>
            <a:lvl8pPr lvl="7" algn="ctr">
              <a:spcBef>
                <a:spcPts val="0"/>
              </a:spcBef>
              <a:spcAft>
                <a:spcPts val="0"/>
              </a:spcAft>
              <a:buClr>
                <a:schemeClr val="dk1"/>
              </a:buClr>
              <a:buSzPts val="900"/>
              <a:buFont typeface="DM Sans Light"/>
              <a:buNone/>
              <a:defRPr sz="900">
                <a:solidFill>
                  <a:schemeClr val="dk1"/>
                </a:solidFill>
                <a:latin typeface="DM Sans Light"/>
                <a:ea typeface="DM Sans Light"/>
                <a:cs typeface="DM Sans Light"/>
                <a:sym typeface="DM Sans Light"/>
              </a:defRPr>
            </a:lvl8pPr>
            <a:lvl9pPr lvl="8" algn="ctr">
              <a:spcBef>
                <a:spcPts val="0"/>
              </a:spcBef>
              <a:spcAft>
                <a:spcPts val="0"/>
              </a:spcAft>
              <a:buClr>
                <a:schemeClr val="dk1"/>
              </a:buClr>
              <a:buSzPts val="900"/>
              <a:buFont typeface="DM Sans Light"/>
              <a:buNone/>
              <a:defRPr sz="900">
                <a:solidFill>
                  <a:schemeClr val="dk1"/>
                </a:solidFill>
                <a:latin typeface="DM Sans Light"/>
                <a:ea typeface="DM Sans Light"/>
                <a:cs typeface="DM Sans Light"/>
                <a:sym typeface="DM Sans Light"/>
              </a:defRPr>
            </a:lvl9pPr>
          </a:lstStyle>
          <a:p/>
        </p:txBody>
      </p:sp>
      <p:sp>
        <p:nvSpPr>
          <p:cNvPr id="677" name="Google Shape;677;p74"/>
          <p:cNvSpPr txBox="1"/>
          <p:nvPr>
            <p:ph idx="16" type="subTitle"/>
          </p:nvPr>
        </p:nvSpPr>
        <p:spPr>
          <a:xfrm>
            <a:off x="7188325" y="3248209"/>
            <a:ext cx="1587900" cy="187800"/>
          </a:xfrm>
          <a:prstGeom prst="rect">
            <a:avLst/>
          </a:prstGeom>
        </p:spPr>
        <p:txBody>
          <a:bodyPr anchorCtr="0" anchor="t" bIns="0" lIns="0" spcFirstLastPara="1" rIns="0" wrap="square" tIns="0">
            <a:spAutoFit/>
          </a:bodyPr>
          <a:lstStyle>
            <a:lvl1pPr lvl="0" algn="ctr">
              <a:spcBef>
                <a:spcPts val="0"/>
              </a:spcBef>
              <a:spcAft>
                <a:spcPts val="0"/>
              </a:spcAft>
              <a:buClr>
                <a:schemeClr val="accent1"/>
              </a:buClr>
              <a:buSzPts val="1400"/>
              <a:buNone/>
              <a:defRPr>
                <a:solidFill>
                  <a:schemeClr val="accent1"/>
                </a:solidFill>
              </a:defRPr>
            </a:lvl1pPr>
            <a:lvl2pPr lvl="1" algn="ctr">
              <a:spcBef>
                <a:spcPts val="0"/>
              </a:spcBef>
              <a:spcAft>
                <a:spcPts val="0"/>
              </a:spcAft>
              <a:buClr>
                <a:schemeClr val="accent1"/>
              </a:buClr>
              <a:buSzPts val="1000"/>
              <a:buNone/>
              <a:defRPr sz="1000">
                <a:solidFill>
                  <a:schemeClr val="accent1"/>
                </a:solidFill>
              </a:defRPr>
            </a:lvl2pPr>
            <a:lvl3pPr lvl="2" algn="ctr">
              <a:spcBef>
                <a:spcPts val="0"/>
              </a:spcBef>
              <a:spcAft>
                <a:spcPts val="0"/>
              </a:spcAft>
              <a:buClr>
                <a:schemeClr val="accent1"/>
              </a:buClr>
              <a:buSzPts val="1000"/>
              <a:buNone/>
              <a:defRPr sz="1000">
                <a:solidFill>
                  <a:schemeClr val="accent1"/>
                </a:solidFill>
              </a:defRPr>
            </a:lvl3pPr>
            <a:lvl4pPr lvl="3" algn="ctr">
              <a:spcBef>
                <a:spcPts val="0"/>
              </a:spcBef>
              <a:spcAft>
                <a:spcPts val="0"/>
              </a:spcAft>
              <a:buClr>
                <a:schemeClr val="accent1"/>
              </a:buClr>
              <a:buSzPts val="1000"/>
              <a:buNone/>
              <a:defRPr sz="1000">
                <a:solidFill>
                  <a:schemeClr val="accent1"/>
                </a:solidFill>
              </a:defRPr>
            </a:lvl4pPr>
            <a:lvl5pPr lvl="4" algn="ctr">
              <a:spcBef>
                <a:spcPts val="0"/>
              </a:spcBef>
              <a:spcAft>
                <a:spcPts val="0"/>
              </a:spcAft>
              <a:buClr>
                <a:schemeClr val="accent1"/>
              </a:buClr>
              <a:buSzPts val="1000"/>
              <a:buNone/>
              <a:defRPr sz="1000">
                <a:solidFill>
                  <a:schemeClr val="accent1"/>
                </a:solidFill>
              </a:defRPr>
            </a:lvl5pPr>
            <a:lvl6pPr lvl="5" algn="ctr">
              <a:spcBef>
                <a:spcPts val="0"/>
              </a:spcBef>
              <a:spcAft>
                <a:spcPts val="0"/>
              </a:spcAft>
              <a:buClr>
                <a:schemeClr val="accent1"/>
              </a:buClr>
              <a:buSzPts val="1000"/>
              <a:buNone/>
              <a:defRPr sz="1000">
                <a:solidFill>
                  <a:schemeClr val="accent1"/>
                </a:solidFill>
              </a:defRPr>
            </a:lvl6pPr>
            <a:lvl7pPr lvl="6" algn="ctr">
              <a:spcBef>
                <a:spcPts val="0"/>
              </a:spcBef>
              <a:spcAft>
                <a:spcPts val="0"/>
              </a:spcAft>
              <a:buClr>
                <a:schemeClr val="accent1"/>
              </a:buClr>
              <a:buSzPts val="1000"/>
              <a:buNone/>
              <a:defRPr sz="1000">
                <a:solidFill>
                  <a:schemeClr val="accent1"/>
                </a:solidFill>
              </a:defRPr>
            </a:lvl7pPr>
            <a:lvl8pPr lvl="7" algn="ctr">
              <a:spcBef>
                <a:spcPts val="0"/>
              </a:spcBef>
              <a:spcAft>
                <a:spcPts val="0"/>
              </a:spcAft>
              <a:buClr>
                <a:schemeClr val="accent1"/>
              </a:buClr>
              <a:buSzPts val="1000"/>
              <a:buNone/>
              <a:defRPr sz="1000">
                <a:solidFill>
                  <a:schemeClr val="accent1"/>
                </a:solidFill>
              </a:defRPr>
            </a:lvl8pPr>
            <a:lvl9pPr lvl="8" algn="ctr">
              <a:spcBef>
                <a:spcPts val="0"/>
              </a:spcBef>
              <a:spcAft>
                <a:spcPts val="0"/>
              </a:spcAft>
              <a:buClr>
                <a:schemeClr val="accent1"/>
              </a:buClr>
              <a:buSzPts val="1000"/>
              <a:buNone/>
              <a:defRPr sz="1000">
                <a:solidFill>
                  <a:schemeClr val="accent1"/>
                </a:solidFill>
              </a:defRPr>
            </a:lvl9pPr>
          </a:lstStyle>
          <a:p/>
        </p:txBody>
      </p:sp>
      <p:sp>
        <p:nvSpPr>
          <p:cNvPr id="678" name="Google Shape;678;p74"/>
          <p:cNvSpPr txBox="1"/>
          <p:nvPr>
            <p:ph idx="17" type="subTitle"/>
          </p:nvPr>
        </p:nvSpPr>
        <p:spPr>
          <a:xfrm>
            <a:off x="7188325" y="3050375"/>
            <a:ext cx="1587900" cy="219600"/>
          </a:xfrm>
          <a:prstGeom prst="rect">
            <a:avLst/>
          </a:prstGeom>
        </p:spPr>
        <p:txBody>
          <a:bodyPr anchorCtr="0" anchor="ctr" bIns="0" lIns="0" spcFirstLastPara="1" rIns="0" wrap="square" tIns="0">
            <a:noAutofit/>
          </a:bodyPr>
          <a:lstStyle>
            <a:lvl1pPr lvl="0" algn="ctr">
              <a:spcBef>
                <a:spcPts val="0"/>
              </a:spcBef>
              <a:spcAft>
                <a:spcPts val="0"/>
              </a:spcAft>
              <a:buClr>
                <a:schemeClr val="dk1"/>
              </a:buClr>
              <a:buSzPts val="800"/>
              <a:buNone/>
              <a:defRPr sz="800">
                <a:solidFill>
                  <a:schemeClr val="dk1"/>
                </a:solidFill>
              </a:defRPr>
            </a:lvl1pPr>
            <a:lvl2pPr lvl="1" algn="ctr">
              <a:spcBef>
                <a:spcPts val="0"/>
              </a:spcBef>
              <a:spcAft>
                <a:spcPts val="0"/>
              </a:spcAft>
              <a:buClr>
                <a:schemeClr val="dk1"/>
              </a:buClr>
              <a:buSzPts val="800"/>
              <a:buNone/>
              <a:defRPr sz="800">
                <a:solidFill>
                  <a:schemeClr val="dk1"/>
                </a:solidFill>
              </a:defRPr>
            </a:lvl2pPr>
            <a:lvl3pPr lvl="2" algn="ctr">
              <a:spcBef>
                <a:spcPts val="0"/>
              </a:spcBef>
              <a:spcAft>
                <a:spcPts val="0"/>
              </a:spcAft>
              <a:buClr>
                <a:schemeClr val="dk1"/>
              </a:buClr>
              <a:buSzPts val="800"/>
              <a:buNone/>
              <a:defRPr sz="800">
                <a:solidFill>
                  <a:schemeClr val="dk1"/>
                </a:solidFill>
              </a:defRPr>
            </a:lvl3pPr>
            <a:lvl4pPr lvl="3" algn="ctr">
              <a:spcBef>
                <a:spcPts val="0"/>
              </a:spcBef>
              <a:spcAft>
                <a:spcPts val="0"/>
              </a:spcAft>
              <a:buClr>
                <a:schemeClr val="dk1"/>
              </a:buClr>
              <a:buSzPts val="800"/>
              <a:buNone/>
              <a:defRPr sz="800">
                <a:solidFill>
                  <a:schemeClr val="dk1"/>
                </a:solidFill>
              </a:defRPr>
            </a:lvl4pPr>
            <a:lvl5pPr lvl="4" algn="ctr">
              <a:spcBef>
                <a:spcPts val="0"/>
              </a:spcBef>
              <a:spcAft>
                <a:spcPts val="0"/>
              </a:spcAft>
              <a:buClr>
                <a:schemeClr val="dk1"/>
              </a:buClr>
              <a:buSzPts val="800"/>
              <a:buNone/>
              <a:defRPr sz="800">
                <a:solidFill>
                  <a:schemeClr val="dk1"/>
                </a:solidFill>
              </a:defRPr>
            </a:lvl5pPr>
            <a:lvl6pPr lvl="5" algn="ctr">
              <a:spcBef>
                <a:spcPts val="0"/>
              </a:spcBef>
              <a:spcAft>
                <a:spcPts val="0"/>
              </a:spcAft>
              <a:buClr>
                <a:schemeClr val="dk1"/>
              </a:buClr>
              <a:buSzPts val="800"/>
              <a:buNone/>
              <a:defRPr sz="800">
                <a:solidFill>
                  <a:schemeClr val="dk1"/>
                </a:solidFill>
              </a:defRPr>
            </a:lvl6pPr>
            <a:lvl7pPr lvl="6" algn="ctr">
              <a:spcBef>
                <a:spcPts val="0"/>
              </a:spcBef>
              <a:spcAft>
                <a:spcPts val="0"/>
              </a:spcAft>
              <a:buClr>
                <a:schemeClr val="dk1"/>
              </a:buClr>
              <a:buSzPts val="800"/>
              <a:buNone/>
              <a:defRPr sz="800">
                <a:solidFill>
                  <a:schemeClr val="dk1"/>
                </a:solidFill>
              </a:defRPr>
            </a:lvl7pPr>
            <a:lvl8pPr lvl="7" algn="ctr">
              <a:spcBef>
                <a:spcPts val="0"/>
              </a:spcBef>
              <a:spcAft>
                <a:spcPts val="0"/>
              </a:spcAft>
              <a:buClr>
                <a:schemeClr val="dk1"/>
              </a:buClr>
              <a:buSzPts val="800"/>
              <a:buNone/>
              <a:defRPr sz="800">
                <a:solidFill>
                  <a:schemeClr val="dk1"/>
                </a:solidFill>
              </a:defRPr>
            </a:lvl8pPr>
            <a:lvl9pPr lvl="8" algn="ctr">
              <a:spcBef>
                <a:spcPts val="0"/>
              </a:spcBef>
              <a:spcAft>
                <a:spcPts val="0"/>
              </a:spcAft>
              <a:buClr>
                <a:schemeClr val="dk1"/>
              </a:buClr>
              <a:buSzPts val="800"/>
              <a:buNone/>
              <a:defRPr sz="800">
                <a:solidFill>
                  <a:schemeClr val="dk1"/>
                </a:solidFill>
              </a:defRPr>
            </a:lvl9pPr>
          </a:lstStyle>
          <a:p/>
        </p:txBody>
      </p:sp>
      <p:sp>
        <p:nvSpPr>
          <p:cNvPr id="679" name="Google Shape;679;p74"/>
          <p:cNvSpPr txBox="1"/>
          <p:nvPr>
            <p:ph idx="18" type="subTitle"/>
          </p:nvPr>
        </p:nvSpPr>
        <p:spPr>
          <a:xfrm>
            <a:off x="7188325" y="4598973"/>
            <a:ext cx="1587900" cy="219600"/>
          </a:xfrm>
          <a:prstGeom prst="rect">
            <a:avLst/>
          </a:prstGeom>
        </p:spPr>
        <p:txBody>
          <a:bodyPr anchorCtr="0" anchor="ctr" bIns="0" lIns="0" spcFirstLastPara="1" rIns="0" wrap="square" tIns="0">
            <a:noAutofit/>
          </a:bodyPr>
          <a:lstStyle>
            <a:lvl1pPr lvl="0" algn="ctr">
              <a:spcBef>
                <a:spcPts val="0"/>
              </a:spcBef>
              <a:spcAft>
                <a:spcPts val="0"/>
              </a:spcAft>
              <a:buClr>
                <a:schemeClr val="accent1"/>
              </a:buClr>
              <a:buSzPts val="900"/>
              <a:buFont typeface="DM Sans Light"/>
              <a:buNone/>
              <a:defRPr sz="900">
                <a:solidFill>
                  <a:schemeClr val="accent1"/>
                </a:solidFill>
                <a:latin typeface="DM Sans Light"/>
                <a:ea typeface="DM Sans Light"/>
                <a:cs typeface="DM Sans Light"/>
                <a:sym typeface="DM Sans Light"/>
              </a:defRPr>
            </a:lvl1pPr>
            <a:lvl2pPr lvl="1" algn="ctr">
              <a:spcBef>
                <a:spcPts val="0"/>
              </a:spcBef>
              <a:spcAft>
                <a:spcPts val="0"/>
              </a:spcAft>
              <a:buClr>
                <a:schemeClr val="dk1"/>
              </a:buClr>
              <a:buSzPts val="900"/>
              <a:buFont typeface="DM Sans Light"/>
              <a:buNone/>
              <a:defRPr sz="900">
                <a:solidFill>
                  <a:schemeClr val="dk1"/>
                </a:solidFill>
                <a:latin typeface="DM Sans Light"/>
                <a:ea typeface="DM Sans Light"/>
                <a:cs typeface="DM Sans Light"/>
                <a:sym typeface="DM Sans Light"/>
              </a:defRPr>
            </a:lvl2pPr>
            <a:lvl3pPr lvl="2" algn="ctr">
              <a:spcBef>
                <a:spcPts val="0"/>
              </a:spcBef>
              <a:spcAft>
                <a:spcPts val="0"/>
              </a:spcAft>
              <a:buClr>
                <a:schemeClr val="dk1"/>
              </a:buClr>
              <a:buSzPts val="900"/>
              <a:buFont typeface="DM Sans Light"/>
              <a:buNone/>
              <a:defRPr sz="900">
                <a:solidFill>
                  <a:schemeClr val="dk1"/>
                </a:solidFill>
                <a:latin typeface="DM Sans Light"/>
                <a:ea typeface="DM Sans Light"/>
                <a:cs typeface="DM Sans Light"/>
                <a:sym typeface="DM Sans Light"/>
              </a:defRPr>
            </a:lvl3pPr>
            <a:lvl4pPr lvl="3" algn="ctr">
              <a:spcBef>
                <a:spcPts val="0"/>
              </a:spcBef>
              <a:spcAft>
                <a:spcPts val="0"/>
              </a:spcAft>
              <a:buClr>
                <a:schemeClr val="dk1"/>
              </a:buClr>
              <a:buSzPts val="900"/>
              <a:buFont typeface="DM Sans Light"/>
              <a:buNone/>
              <a:defRPr sz="900">
                <a:solidFill>
                  <a:schemeClr val="dk1"/>
                </a:solidFill>
                <a:latin typeface="DM Sans Light"/>
                <a:ea typeface="DM Sans Light"/>
                <a:cs typeface="DM Sans Light"/>
                <a:sym typeface="DM Sans Light"/>
              </a:defRPr>
            </a:lvl4pPr>
            <a:lvl5pPr lvl="4" algn="ctr">
              <a:spcBef>
                <a:spcPts val="0"/>
              </a:spcBef>
              <a:spcAft>
                <a:spcPts val="0"/>
              </a:spcAft>
              <a:buClr>
                <a:schemeClr val="dk1"/>
              </a:buClr>
              <a:buSzPts val="900"/>
              <a:buFont typeface="DM Sans Light"/>
              <a:buNone/>
              <a:defRPr sz="900">
                <a:solidFill>
                  <a:schemeClr val="dk1"/>
                </a:solidFill>
                <a:latin typeface="DM Sans Light"/>
                <a:ea typeface="DM Sans Light"/>
                <a:cs typeface="DM Sans Light"/>
                <a:sym typeface="DM Sans Light"/>
              </a:defRPr>
            </a:lvl5pPr>
            <a:lvl6pPr lvl="5" algn="ctr">
              <a:spcBef>
                <a:spcPts val="0"/>
              </a:spcBef>
              <a:spcAft>
                <a:spcPts val="0"/>
              </a:spcAft>
              <a:buClr>
                <a:schemeClr val="dk1"/>
              </a:buClr>
              <a:buSzPts val="900"/>
              <a:buFont typeface="DM Sans Light"/>
              <a:buNone/>
              <a:defRPr sz="900">
                <a:solidFill>
                  <a:schemeClr val="dk1"/>
                </a:solidFill>
                <a:latin typeface="DM Sans Light"/>
                <a:ea typeface="DM Sans Light"/>
                <a:cs typeface="DM Sans Light"/>
                <a:sym typeface="DM Sans Light"/>
              </a:defRPr>
            </a:lvl6pPr>
            <a:lvl7pPr lvl="6" algn="ctr">
              <a:spcBef>
                <a:spcPts val="0"/>
              </a:spcBef>
              <a:spcAft>
                <a:spcPts val="0"/>
              </a:spcAft>
              <a:buClr>
                <a:schemeClr val="dk1"/>
              </a:buClr>
              <a:buSzPts val="900"/>
              <a:buFont typeface="DM Sans Light"/>
              <a:buNone/>
              <a:defRPr sz="900">
                <a:solidFill>
                  <a:schemeClr val="dk1"/>
                </a:solidFill>
                <a:latin typeface="DM Sans Light"/>
                <a:ea typeface="DM Sans Light"/>
                <a:cs typeface="DM Sans Light"/>
                <a:sym typeface="DM Sans Light"/>
              </a:defRPr>
            </a:lvl7pPr>
            <a:lvl8pPr lvl="7" algn="ctr">
              <a:spcBef>
                <a:spcPts val="0"/>
              </a:spcBef>
              <a:spcAft>
                <a:spcPts val="0"/>
              </a:spcAft>
              <a:buClr>
                <a:schemeClr val="dk1"/>
              </a:buClr>
              <a:buSzPts val="900"/>
              <a:buFont typeface="DM Sans Light"/>
              <a:buNone/>
              <a:defRPr sz="900">
                <a:solidFill>
                  <a:schemeClr val="dk1"/>
                </a:solidFill>
                <a:latin typeface="DM Sans Light"/>
                <a:ea typeface="DM Sans Light"/>
                <a:cs typeface="DM Sans Light"/>
                <a:sym typeface="DM Sans Light"/>
              </a:defRPr>
            </a:lvl8pPr>
            <a:lvl9pPr lvl="8" algn="ctr">
              <a:spcBef>
                <a:spcPts val="0"/>
              </a:spcBef>
              <a:spcAft>
                <a:spcPts val="0"/>
              </a:spcAft>
              <a:buClr>
                <a:schemeClr val="dk1"/>
              </a:buClr>
              <a:buSzPts val="900"/>
              <a:buFont typeface="DM Sans Light"/>
              <a:buNone/>
              <a:defRPr sz="900">
                <a:solidFill>
                  <a:schemeClr val="dk1"/>
                </a:solidFill>
                <a:latin typeface="DM Sans Light"/>
                <a:ea typeface="DM Sans Light"/>
                <a:cs typeface="DM Sans Light"/>
                <a:sym typeface="DM Sans Light"/>
              </a:defRPr>
            </a:lvl9pPr>
          </a:lstStyle>
          <a:p/>
        </p:txBody>
      </p:sp>
      <p:sp>
        <p:nvSpPr>
          <p:cNvPr id="680" name="Google Shape;680;p74"/>
          <p:cNvSpPr txBox="1"/>
          <p:nvPr>
            <p:ph idx="19" type="subTitle"/>
          </p:nvPr>
        </p:nvSpPr>
        <p:spPr>
          <a:xfrm>
            <a:off x="4924850" y="3248209"/>
            <a:ext cx="1587900" cy="187800"/>
          </a:xfrm>
          <a:prstGeom prst="rect">
            <a:avLst/>
          </a:prstGeom>
        </p:spPr>
        <p:txBody>
          <a:bodyPr anchorCtr="0" anchor="t" bIns="0" lIns="0" spcFirstLastPara="1" rIns="0" wrap="square" tIns="0">
            <a:spAutoFit/>
          </a:bodyPr>
          <a:lstStyle>
            <a:lvl1pPr lvl="0" algn="ctr">
              <a:spcBef>
                <a:spcPts val="0"/>
              </a:spcBef>
              <a:spcAft>
                <a:spcPts val="0"/>
              </a:spcAft>
              <a:buClr>
                <a:schemeClr val="accent1"/>
              </a:buClr>
              <a:buSzPts val="1400"/>
              <a:buNone/>
              <a:defRPr>
                <a:solidFill>
                  <a:schemeClr val="accent1"/>
                </a:solidFill>
              </a:defRPr>
            </a:lvl1pPr>
            <a:lvl2pPr lvl="1" algn="ctr">
              <a:spcBef>
                <a:spcPts val="0"/>
              </a:spcBef>
              <a:spcAft>
                <a:spcPts val="0"/>
              </a:spcAft>
              <a:buClr>
                <a:schemeClr val="accent1"/>
              </a:buClr>
              <a:buSzPts val="1000"/>
              <a:buNone/>
              <a:defRPr sz="1000">
                <a:solidFill>
                  <a:schemeClr val="accent1"/>
                </a:solidFill>
              </a:defRPr>
            </a:lvl2pPr>
            <a:lvl3pPr lvl="2" algn="ctr">
              <a:spcBef>
                <a:spcPts val="0"/>
              </a:spcBef>
              <a:spcAft>
                <a:spcPts val="0"/>
              </a:spcAft>
              <a:buClr>
                <a:schemeClr val="accent1"/>
              </a:buClr>
              <a:buSzPts val="1000"/>
              <a:buNone/>
              <a:defRPr sz="1000">
                <a:solidFill>
                  <a:schemeClr val="accent1"/>
                </a:solidFill>
              </a:defRPr>
            </a:lvl3pPr>
            <a:lvl4pPr lvl="3" algn="ctr">
              <a:spcBef>
                <a:spcPts val="0"/>
              </a:spcBef>
              <a:spcAft>
                <a:spcPts val="0"/>
              </a:spcAft>
              <a:buClr>
                <a:schemeClr val="accent1"/>
              </a:buClr>
              <a:buSzPts val="1000"/>
              <a:buNone/>
              <a:defRPr sz="1000">
                <a:solidFill>
                  <a:schemeClr val="accent1"/>
                </a:solidFill>
              </a:defRPr>
            </a:lvl4pPr>
            <a:lvl5pPr lvl="4" algn="ctr">
              <a:spcBef>
                <a:spcPts val="0"/>
              </a:spcBef>
              <a:spcAft>
                <a:spcPts val="0"/>
              </a:spcAft>
              <a:buClr>
                <a:schemeClr val="accent1"/>
              </a:buClr>
              <a:buSzPts val="1000"/>
              <a:buNone/>
              <a:defRPr sz="1000">
                <a:solidFill>
                  <a:schemeClr val="accent1"/>
                </a:solidFill>
              </a:defRPr>
            </a:lvl5pPr>
            <a:lvl6pPr lvl="5" algn="ctr">
              <a:spcBef>
                <a:spcPts val="0"/>
              </a:spcBef>
              <a:spcAft>
                <a:spcPts val="0"/>
              </a:spcAft>
              <a:buClr>
                <a:schemeClr val="accent1"/>
              </a:buClr>
              <a:buSzPts val="1000"/>
              <a:buNone/>
              <a:defRPr sz="1000">
                <a:solidFill>
                  <a:schemeClr val="accent1"/>
                </a:solidFill>
              </a:defRPr>
            </a:lvl6pPr>
            <a:lvl7pPr lvl="6" algn="ctr">
              <a:spcBef>
                <a:spcPts val="0"/>
              </a:spcBef>
              <a:spcAft>
                <a:spcPts val="0"/>
              </a:spcAft>
              <a:buClr>
                <a:schemeClr val="accent1"/>
              </a:buClr>
              <a:buSzPts val="1000"/>
              <a:buNone/>
              <a:defRPr sz="1000">
                <a:solidFill>
                  <a:schemeClr val="accent1"/>
                </a:solidFill>
              </a:defRPr>
            </a:lvl7pPr>
            <a:lvl8pPr lvl="7" algn="ctr">
              <a:spcBef>
                <a:spcPts val="0"/>
              </a:spcBef>
              <a:spcAft>
                <a:spcPts val="0"/>
              </a:spcAft>
              <a:buClr>
                <a:schemeClr val="accent1"/>
              </a:buClr>
              <a:buSzPts val="1000"/>
              <a:buNone/>
              <a:defRPr sz="1000">
                <a:solidFill>
                  <a:schemeClr val="accent1"/>
                </a:solidFill>
              </a:defRPr>
            </a:lvl8pPr>
            <a:lvl9pPr lvl="8" algn="ctr">
              <a:spcBef>
                <a:spcPts val="0"/>
              </a:spcBef>
              <a:spcAft>
                <a:spcPts val="0"/>
              </a:spcAft>
              <a:buClr>
                <a:schemeClr val="accent1"/>
              </a:buClr>
              <a:buSzPts val="1000"/>
              <a:buNone/>
              <a:defRPr sz="1000">
                <a:solidFill>
                  <a:schemeClr val="accent1"/>
                </a:solidFill>
              </a:defRPr>
            </a:lvl9pPr>
          </a:lstStyle>
          <a:p/>
        </p:txBody>
      </p:sp>
      <p:sp>
        <p:nvSpPr>
          <p:cNvPr id="681" name="Google Shape;681;p74"/>
          <p:cNvSpPr txBox="1"/>
          <p:nvPr>
            <p:ph idx="20" type="subTitle"/>
          </p:nvPr>
        </p:nvSpPr>
        <p:spPr>
          <a:xfrm>
            <a:off x="4924850" y="3050375"/>
            <a:ext cx="1587900" cy="219600"/>
          </a:xfrm>
          <a:prstGeom prst="rect">
            <a:avLst/>
          </a:prstGeom>
        </p:spPr>
        <p:txBody>
          <a:bodyPr anchorCtr="0" anchor="ctr" bIns="0" lIns="0" spcFirstLastPara="1" rIns="0" wrap="square" tIns="0">
            <a:noAutofit/>
          </a:bodyPr>
          <a:lstStyle>
            <a:lvl1pPr lvl="0" algn="ctr">
              <a:spcBef>
                <a:spcPts val="0"/>
              </a:spcBef>
              <a:spcAft>
                <a:spcPts val="0"/>
              </a:spcAft>
              <a:buClr>
                <a:schemeClr val="dk1"/>
              </a:buClr>
              <a:buSzPts val="800"/>
              <a:buNone/>
              <a:defRPr sz="800">
                <a:solidFill>
                  <a:schemeClr val="dk1"/>
                </a:solidFill>
              </a:defRPr>
            </a:lvl1pPr>
            <a:lvl2pPr lvl="1" algn="ctr">
              <a:spcBef>
                <a:spcPts val="0"/>
              </a:spcBef>
              <a:spcAft>
                <a:spcPts val="0"/>
              </a:spcAft>
              <a:buClr>
                <a:schemeClr val="dk1"/>
              </a:buClr>
              <a:buSzPts val="800"/>
              <a:buNone/>
              <a:defRPr sz="800">
                <a:solidFill>
                  <a:schemeClr val="dk1"/>
                </a:solidFill>
              </a:defRPr>
            </a:lvl2pPr>
            <a:lvl3pPr lvl="2" algn="ctr">
              <a:spcBef>
                <a:spcPts val="0"/>
              </a:spcBef>
              <a:spcAft>
                <a:spcPts val="0"/>
              </a:spcAft>
              <a:buClr>
                <a:schemeClr val="dk1"/>
              </a:buClr>
              <a:buSzPts val="800"/>
              <a:buNone/>
              <a:defRPr sz="800">
                <a:solidFill>
                  <a:schemeClr val="dk1"/>
                </a:solidFill>
              </a:defRPr>
            </a:lvl3pPr>
            <a:lvl4pPr lvl="3" algn="ctr">
              <a:spcBef>
                <a:spcPts val="0"/>
              </a:spcBef>
              <a:spcAft>
                <a:spcPts val="0"/>
              </a:spcAft>
              <a:buClr>
                <a:schemeClr val="dk1"/>
              </a:buClr>
              <a:buSzPts val="800"/>
              <a:buNone/>
              <a:defRPr sz="800">
                <a:solidFill>
                  <a:schemeClr val="dk1"/>
                </a:solidFill>
              </a:defRPr>
            </a:lvl4pPr>
            <a:lvl5pPr lvl="4" algn="ctr">
              <a:spcBef>
                <a:spcPts val="0"/>
              </a:spcBef>
              <a:spcAft>
                <a:spcPts val="0"/>
              </a:spcAft>
              <a:buClr>
                <a:schemeClr val="dk1"/>
              </a:buClr>
              <a:buSzPts val="800"/>
              <a:buNone/>
              <a:defRPr sz="800">
                <a:solidFill>
                  <a:schemeClr val="dk1"/>
                </a:solidFill>
              </a:defRPr>
            </a:lvl5pPr>
            <a:lvl6pPr lvl="5" algn="ctr">
              <a:spcBef>
                <a:spcPts val="0"/>
              </a:spcBef>
              <a:spcAft>
                <a:spcPts val="0"/>
              </a:spcAft>
              <a:buClr>
                <a:schemeClr val="dk1"/>
              </a:buClr>
              <a:buSzPts val="800"/>
              <a:buNone/>
              <a:defRPr sz="800">
                <a:solidFill>
                  <a:schemeClr val="dk1"/>
                </a:solidFill>
              </a:defRPr>
            </a:lvl6pPr>
            <a:lvl7pPr lvl="6" algn="ctr">
              <a:spcBef>
                <a:spcPts val="0"/>
              </a:spcBef>
              <a:spcAft>
                <a:spcPts val="0"/>
              </a:spcAft>
              <a:buClr>
                <a:schemeClr val="dk1"/>
              </a:buClr>
              <a:buSzPts val="800"/>
              <a:buNone/>
              <a:defRPr sz="800">
                <a:solidFill>
                  <a:schemeClr val="dk1"/>
                </a:solidFill>
              </a:defRPr>
            </a:lvl7pPr>
            <a:lvl8pPr lvl="7" algn="ctr">
              <a:spcBef>
                <a:spcPts val="0"/>
              </a:spcBef>
              <a:spcAft>
                <a:spcPts val="0"/>
              </a:spcAft>
              <a:buClr>
                <a:schemeClr val="dk1"/>
              </a:buClr>
              <a:buSzPts val="800"/>
              <a:buNone/>
              <a:defRPr sz="800">
                <a:solidFill>
                  <a:schemeClr val="dk1"/>
                </a:solidFill>
              </a:defRPr>
            </a:lvl8pPr>
            <a:lvl9pPr lvl="8" algn="ctr">
              <a:spcBef>
                <a:spcPts val="0"/>
              </a:spcBef>
              <a:spcAft>
                <a:spcPts val="0"/>
              </a:spcAft>
              <a:buClr>
                <a:schemeClr val="dk1"/>
              </a:buClr>
              <a:buSzPts val="800"/>
              <a:buNone/>
              <a:defRPr sz="800">
                <a:solidFill>
                  <a:schemeClr val="dk1"/>
                </a:solidFill>
              </a:defRPr>
            </a:lvl9pPr>
          </a:lstStyle>
          <a:p/>
        </p:txBody>
      </p:sp>
      <p:sp>
        <p:nvSpPr>
          <p:cNvPr id="682" name="Google Shape;682;p74"/>
          <p:cNvSpPr txBox="1"/>
          <p:nvPr>
            <p:ph idx="21" type="subTitle"/>
          </p:nvPr>
        </p:nvSpPr>
        <p:spPr>
          <a:xfrm>
            <a:off x="4924850" y="4598973"/>
            <a:ext cx="1587900" cy="219600"/>
          </a:xfrm>
          <a:prstGeom prst="rect">
            <a:avLst/>
          </a:prstGeom>
        </p:spPr>
        <p:txBody>
          <a:bodyPr anchorCtr="0" anchor="ctr" bIns="0" lIns="0" spcFirstLastPara="1" rIns="0" wrap="square" tIns="0">
            <a:noAutofit/>
          </a:bodyPr>
          <a:lstStyle>
            <a:lvl1pPr lvl="0" algn="ctr">
              <a:spcBef>
                <a:spcPts val="0"/>
              </a:spcBef>
              <a:spcAft>
                <a:spcPts val="0"/>
              </a:spcAft>
              <a:buClr>
                <a:schemeClr val="accent1"/>
              </a:buClr>
              <a:buSzPts val="900"/>
              <a:buFont typeface="DM Sans Light"/>
              <a:buNone/>
              <a:defRPr sz="900">
                <a:solidFill>
                  <a:schemeClr val="accent1"/>
                </a:solidFill>
                <a:latin typeface="DM Sans Light"/>
                <a:ea typeface="DM Sans Light"/>
                <a:cs typeface="DM Sans Light"/>
                <a:sym typeface="DM Sans Light"/>
              </a:defRPr>
            </a:lvl1pPr>
            <a:lvl2pPr lvl="1" algn="ctr">
              <a:spcBef>
                <a:spcPts val="0"/>
              </a:spcBef>
              <a:spcAft>
                <a:spcPts val="0"/>
              </a:spcAft>
              <a:buClr>
                <a:schemeClr val="dk1"/>
              </a:buClr>
              <a:buSzPts val="900"/>
              <a:buFont typeface="DM Sans Light"/>
              <a:buNone/>
              <a:defRPr sz="900">
                <a:solidFill>
                  <a:schemeClr val="dk1"/>
                </a:solidFill>
                <a:latin typeface="DM Sans Light"/>
                <a:ea typeface="DM Sans Light"/>
                <a:cs typeface="DM Sans Light"/>
                <a:sym typeface="DM Sans Light"/>
              </a:defRPr>
            </a:lvl2pPr>
            <a:lvl3pPr lvl="2" algn="ctr">
              <a:spcBef>
                <a:spcPts val="0"/>
              </a:spcBef>
              <a:spcAft>
                <a:spcPts val="0"/>
              </a:spcAft>
              <a:buClr>
                <a:schemeClr val="dk1"/>
              </a:buClr>
              <a:buSzPts val="900"/>
              <a:buFont typeface="DM Sans Light"/>
              <a:buNone/>
              <a:defRPr sz="900">
                <a:solidFill>
                  <a:schemeClr val="dk1"/>
                </a:solidFill>
                <a:latin typeface="DM Sans Light"/>
                <a:ea typeface="DM Sans Light"/>
                <a:cs typeface="DM Sans Light"/>
                <a:sym typeface="DM Sans Light"/>
              </a:defRPr>
            </a:lvl3pPr>
            <a:lvl4pPr lvl="3" algn="ctr">
              <a:spcBef>
                <a:spcPts val="0"/>
              </a:spcBef>
              <a:spcAft>
                <a:spcPts val="0"/>
              </a:spcAft>
              <a:buClr>
                <a:schemeClr val="dk1"/>
              </a:buClr>
              <a:buSzPts val="900"/>
              <a:buFont typeface="DM Sans Light"/>
              <a:buNone/>
              <a:defRPr sz="900">
                <a:solidFill>
                  <a:schemeClr val="dk1"/>
                </a:solidFill>
                <a:latin typeface="DM Sans Light"/>
                <a:ea typeface="DM Sans Light"/>
                <a:cs typeface="DM Sans Light"/>
                <a:sym typeface="DM Sans Light"/>
              </a:defRPr>
            </a:lvl4pPr>
            <a:lvl5pPr lvl="4" algn="ctr">
              <a:spcBef>
                <a:spcPts val="0"/>
              </a:spcBef>
              <a:spcAft>
                <a:spcPts val="0"/>
              </a:spcAft>
              <a:buClr>
                <a:schemeClr val="dk1"/>
              </a:buClr>
              <a:buSzPts val="900"/>
              <a:buFont typeface="DM Sans Light"/>
              <a:buNone/>
              <a:defRPr sz="900">
                <a:solidFill>
                  <a:schemeClr val="dk1"/>
                </a:solidFill>
                <a:latin typeface="DM Sans Light"/>
                <a:ea typeface="DM Sans Light"/>
                <a:cs typeface="DM Sans Light"/>
                <a:sym typeface="DM Sans Light"/>
              </a:defRPr>
            </a:lvl5pPr>
            <a:lvl6pPr lvl="5" algn="ctr">
              <a:spcBef>
                <a:spcPts val="0"/>
              </a:spcBef>
              <a:spcAft>
                <a:spcPts val="0"/>
              </a:spcAft>
              <a:buClr>
                <a:schemeClr val="dk1"/>
              </a:buClr>
              <a:buSzPts val="900"/>
              <a:buFont typeface="DM Sans Light"/>
              <a:buNone/>
              <a:defRPr sz="900">
                <a:solidFill>
                  <a:schemeClr val="dk1"/>
                </a:solidFill>
                <a:latin typeface="DM Sans Light"/>
                <a:ea typeface="DM Sans Light"/>
                <a:cs typeface="DM Sans Light"/>
                <a:sym typeface="DM Sans Light"/>
              </a:defRPr>
            </a:lvl6pPr>
            <a:lvl7pPr lvl="6" algn="ctr">
              <a:spcBef>
                <a:spcPts val="0"/>
              </a:spcBef>
              <a:spcAft>
                <a:spcPts val="0"/>
              </a:spcAft>
              <a:buClr>
                <a:schemeClr val="dk1"/>
              </a:buClr>
              <a:buSzPts val="900"/>
              <a:buFont typeface="DM Sans Light"/>
              <a:buNone/>
              <a:defRPr sz="900">
                <a:solidFill>
                  <a:schemeClr val="dk1"/>
                </a:solidFill>
                <a:latin typeface="DM Sans Light"/>
                <a:ea typeface="DM Sans Light"/>
                <a:cs typeface="DM Sans Light"/>
                <a:sym typeface="DM Sans Light"/>
              </a:defRPr>
            </a:lvl7pPr>
            <a:lvl8pPr lvl="7" algn="ctr">
              <a:spcBef>
                <a:spcPts val="0"/>
              </a:spcBef>
              <a:spcAft>
                <a:spcPts val="0"/>
              </a:spcAft>
              <a:buClr>
                <a:schemeClr val="dk1"/>
              </a:buClr>
              <a:buSzPts val="900"/>
              <a:buFont typeface="DM Sans Light"/>
              <a:buNone/>
              <a:defRPr sz="900">
                <a:solidFill>
                  <a:schemeClr val="dk1"/>
                </a:solidFill>
                <a:latin typeface="DM Sans Light"/>
                <a:ea typeface="DM Sans Light"/>
                <a:cs typeface="DM Sans Light"/>
                <a:sym typeface="DM Sans Light"/>
              </a:defRPr>
            </a:lvl8pPr>
            <a:lvl9pPr lvl="8" algn="ctr">
              <a:spcBef>
                <a:spcPts val="0"/>
              </a:spcBef>
              <a:spcAft>
                <a:spcPts val="0"/>
              </a:spcAft>
              <a:buClr>
                <a:schemeClr val="dk1"/>
              </a:buClr>
              <a:buSzPts val="900"/>
              <a:buFont typeface="DM Sans Light"/>
              <a:buNone/>
              <a:defRPr sz="900">
                <a:solidFill>
                  <a:schemeClr val="dk1"/>
                </a:solidFill>
                <a:latin typeface="DM Sans Light"/>
                <a:ea typeface="DM Sans Light"/>
                <a:cs typeface="DM Sans Light"/>
                <a:sym typeface="DM Sans Light"/>
              </a:defRPr>
            </a:lvl9pPr>
          </a:lstStyle>
          <a:p/>
        </p:txBody>
      </p:sp>
      <p:sp>
        <p:nvSpPr>
          <p:cNvPr id="683" name="Google Shape;683;p74"/>
          <p:cNvSpPr txBox="1"/>
          <p:nvPr>
            <p:ph idx="22" type="subTitle"/>
          </p:nvPr>
        </p:nvSpPr>
        <p:spPr>
          <a:xfrm>
            <a:off x="2643513" y="3248209"/>
            <a:ext cx="1587900" cy="187800"/>
          </a:xfrm>
          <a:prstGeom prst="rect">
            <a:avLst/>
          </a:prstGeom>
        </p:spPr>
        <p:txBody>
          <a:bodyPr anchorCtr="0" anchor="t" bIns="0" lIns="0" spcFirstLastPara="1" rIns="0" wrap="square" tIns="0">
            <a:spAutoFit/>
          </a:bodyPr>
          <a:lstStyle>
            <a:lvl1pPr lvl="0" algn="ctr">
              <a:spcBef>
                <a:spcPts val="0"/>
              </a:spcBef>
              <a:spcAft>
                <a:spcPts val="0"/>
              </a:spcAft>
              <a:buClr>
                <a:schemeClr val="accent1"/>
              </a:buClr>
              <a:buSzPts val="1400"/>
              <a:buNone/>
              <a:defRPr>
                <a:solidFill>
                  <a:schemeClr val="accent1"/>
                </a:solidFill>
              </a:defRPr>
            </a:lvl1pPr>
            <a:lvl2pPr lvl="1" algn="ctr">
              <a:spcBef>
                <a:spcPts val="0"/>
              </a:spcBef>
              <a:spcAft>
                <a:spcPts val="0"/>
              </a:spcAft>
              <a:buClr>
                <a:schemeClr val="accent1"/>
              </a:buClr>
              <a:buSzPts val="1000"/>
              <a:buNone/>
              <a:defRPr sz="1000">
                <a:solidFill>
                  <a:schemeClr val="accent1"/>
                </a:solidFill>
              </a:defRPr>
            </a:lvl2pPr>
            <a:lvl3pPr lvl="2" algn="ctr">
              <a:spcBef>
                <a:spcPts val="0"/>
              </a:spcBef>
              <a:spcAft>
                <a:spcPts val="0"/>
              </a:spcAft>
              <a:buClr>
                <a:schemeClr val="accent1"/>
              </a:buClr>
              <a:buSzPts val="1000"/>
              <a:buNone/>
              <a:defRPr sz="1000">
                <a:solidFill>
                  <a:schemeClr val="accent1"/>
                </a:solidFill>
              </a:defRPr>
            </a:lvl3pPr>
            <a:lvl4pPr lvl="3" algn="ctr">
              <a:spcBef>
                <a:spcPts val="0"/>
              </a:spcBef>
              <a:spcAft>
                <a:spcPts val="0"/>
              </a:spcAft>
              <a:buClr>
                <a:schemeClr val="accent1"/>
              </a:buClr>
              <a:buSzPts val="1000"/>
              <a:buNone/>
              <a:defRPr sz="1000">
                <a:solidFill>
                  <a:schemeClr val="accent1"/>
                </a:solidFill>
              </a:defRPr>
            </a:lvl4pPr>
            <a:lvl5pPr lvl="4" algn="ctr">
              <a:spcBef>
                <a:spcPts val="0"/>
              </a:spcBef>
              <a:spcAft>
                <a:spcPts val="0"/>
              </a:spcAft>
              <a:buClr>
                <a:schemeClr val="accent1"/>
              </a:buClr>
              <a:buSzPts val="1000"/>
              <a:buNone/>
              <a:defRPr sz="1000">
                <a:solidFill>
                  <a:schemeClr val="accent1"/>
                </a:solidFill>
              </a:defRPr>
            </a:lvl5pPr>
            <a:lvl6pPr lvl="5" algn="ctr">
              <a:spcBef>
                <a:spcPts val="0"/>
              </a:spcBef>
              <a:spcAft>
                <a:spcPts val="0"/>
              </a:spcAft>
              <a:buClr>
                <a:schemeClr val="accent1"/>
              </a:buClr>
              <a:buSzPts val="1000"/>
              <a:buNone/>
              <a:defRPr sz="1000">
                <a:solidFill>
                  <a:schemeClr val="accent1"/>
                </a:solidFill>
              </a:defRPr>
            </a:lvl6pPr>
            <a:lvl7pPr lvl="6" algn="ctr">
              <a:spcBef>
                <a:spcPts val="0"/>
              </a:spcBef>
              <a:spcAft>
                <a:spcPts val="0"/>
              </a:spcAft>
              <a:buClr>
                <a:schemeClr val="accent1"/>
              </a:buClr>
              <a:buSzPts val="1000"/>
              <a:buNone/>
              <a:defRPr sz="1000">
                <a:solidFill>
                  <a:schemeClr val="accent1"/>
                </a:solidFill>
              </a:defRPr>
            </a:lvl7pPr>
            <a:lvl8pPr lvl="7" algn="ctr">
              <a:spcBef>
                <a:spcPts val="0"/>
              </a:spcBef>
              <a:spcAft>
                <a:spcPts val="0"/>
              </a:spcAft>
              <a:buClr>
                <a:schemeClr val="accent1"/>
              </a:buClr>
              <a:buSzPts val="1000"/>
              <a:buNone/>
              <a:defRPr sz="1000">
                <a:solidFill>
                  <a:schemeClr val="accent1"/>
                </a:solidFill>
              </a:defRPr>
            </a:lvl8pPr>
            <a:lvl9pPr lvl="8" algn="ctr">
              <a:spcBef>
                <a:spcPts val="0"/>
              </a:spcBef>
              <a:spcAft>
                <a:spcPts val="0"/>
              </a:spcAft>
              <a:buClr>
                <a:schemeClr val="accent1"/>
              </a:buClr>
              <a:buSzPts val="1000"/>
              <a:buNone/>
              <a:defRPr sz="1000">
                <a:solidFill>
                  <a:schemeClr val="accent1"/>
                </a:solidFill>
              </a:defRPr>
            </a:lvl9pPr>
          </a:lstStyle>
          <a:p/>
        </p:txBody>
      </p:sp>
      <p:sp>
        <p:nvSpPr>
          <p:cNvPr id="684" name="Google Shape;684;p74"/>
          <p:cNvSpPr txBox="1"/>
          <p:nvPr>
            <p:ph idx="23" type="subTitle"/>
          </p:nvPr>
        </p:nvSpPr>
        <p:spPr>
          <a:xfrm>
            <a:off x="2643513" y="3050375"/>
            <a:ext cx="1587900" cy="219600"/>
          </a:xfrm>
          <a:prstGeom prst="rect">
            <a:avLst/>
          </a:prstGeom>
        </p:spPr>
        <p:txBody>
          <a:bodyPr anchorCtr="0" anchor="ctr" bIns="0" lIns="0" spcFirstLastPara="1" rIns="0" wrap="square" tIns="0">
            <a:noAutofit/>
          </a:bodyPr>
          <a:lstStyle>
            <a:lvl1pPr lvl="0" algn="ctr">
              <a:spcBef>
                <a:spcPts val="0"/>
              </a:spcBef>
              <a:spcAft>
                <a:spcPts val="0"/>
              </a:spcAft>
              <a:buClr>
                <a:schemeClr val="dk1"/>
              </a:buClr>
              <a:buSzPts val="800"/>
              <a:buNone/>
              <a:defRPr sz="800">
                <a:solidFill>
                  <a:schemeClr val="dk1"/>
                </a:solidFill>
              </a:defRPr>
            </a:lvl1pPr>
            <a:lvl2pPr lvl="1" algn="ctr">
              <a:spcBef>
                <a:spcPts val="0"/>
              </a:spcBef>
              <a:spcAft>
                <a:spcPts val="0"/>
              </a:spcAft>
              <a:buClr>
                <a:schemeClr val="dk1"/>
              </a:buClr>
              <a:buSzPts val="800"/>
              <a:buNone/>
              <a:defRPr sz="800">
                <a:solidFill>
                  <a:schemeClr val="dk1"/>
                </a:solidFill>
              </a:defRPr>
            </a:lvl2pPr>
            <a:lvl3pPr lvl="2" algn="ctr">
              <a:spcBef>
                <a:spcPts val="0"/>
              </a:spcBef>
              <a:spcAft>
                <a:spcPts val="0"/>
              </a:spcAft>
              <a:buClr>
                <a:schemeClr val="dk1"/>
              </a:buClr>
              <a:buSzPts val="800"/>
              <a:buNone/>
              <a:defRPr sz="800">
                <a:solidFill>
                  <a:schemeClr val="dk1"/>
                </a:solidFill>
              </a:defRPr>
            </a:lvl3pPr>
            <a:lvl4pPr lvl="3" algn="ctr">
              <a:spcBef>
                <a:spcPts val="0"/>
              </a:spcBef>
              <a:spcAft>
                <a:spcPts val="0"/>
              </a:spcAft>
              <a:buClr>
                <a:schemeClr val="dk1"/>
              </a:buClr>
              <a:buSzPts val="800"/>
              <a:buNone/>
              <a:defRPr sz="800">
                <a:solidFill>
                  <a:schemeClr val="dk1"/>
                </a:solidFill>
              </a:defRPr>
            </a:lvl4pPr>
            <a:lvl5pPr lvl="4" algn="ctr">
              <a:spcBef>
                <a:spcPts val="0"/>
              </a:spcBef>
              <a:spcAft>
                <a:spcPts val="0"/>
              </a:spcAft>
              <a:buClr>
                <a:schemeClr val="dk1"/>
              </a:buClr>
              <a:buSzPts val="800"/>
              <a:buNone/>
              <a:defRPr sz="800">
                <a:solidFill>
                  <a:schemeClr val="dk1"/>
                </a:solidFill>
              </a:defRPr>
            </a:lvl5pPr>
            <a:lvl6pPr lvl="5" algn="ctr">
              <a:spcBef>
                <a:spcPts val="0"/>
              </a:spcBef>
              <a:spcAft>
                <a:spcPts val="0"/>
              </a:spcAft>
              <a:buClr>
                <a:schemeClr val="dk1"/>
              </a:buClr>
              <a:buSzPts val="800"/>
              <a:buNone/>
              <a:defRPr sz="800">
                <a:solidFill>
                  <a:schemeClr val="dk1"/>
                </a:solidFill>
              </a:defRPr>
            </a:lvl6pPr>
            <a:lvl7pPr lvl="6" algn="ctr">
              <a:spcBef>
                <a:spcPts val="0"/>
              </a:spcBef>
              <a:spcAft>
                <a:spcPts val="0"/>
              </a:spcAft>
              <a:buClr>
                <a:schemeClr val="dk1"/>
              </a:buClr>
              <a:buSzPts val="800"/>
              <a:buNone/>
              <a:defRPr sz="800">
                <a:solidFill>
                  <a:schemeClr val="dk1"/>
                </a:solidFill>
              </a:defRPr>
            </a:lvl7pPr>
            <a:lvl8pPr lvl="7" algn="ctr">
              <a:spcBef>
                <a:spcPts val="0"/>
              </a:spcBef>
              <a:spcAft>
                <a:spcPts val="0"/>
              </a:spcAft>
              <a:buClr>
                <a:schemeClr val="dk1"/>
              </a:buClr>
              <a:buSzPts val="800"/>
              <a:buNone/>
              <a:defRPr sz="800">
                <a:solidFill>
                  <a:schemeClr val="dk1"/>
                </a:solidFill>
              </a:defRPr>
            </a:lvl8pPr>
            <a:lvl9pPr lvl="8" algn="ctr">
              <a:spcBef>
                <a:spcPts val="0"/>
              </a:spcBef>
              <a:spcAft>
                <a:spcPts val="0"/>
              </a:spcAft>
              <a:buClr>
                <a:schemeClr val="dk1"/>
              </a:buClr>
              <a:buSzPts val="800"/>
              <a:buNone/>
              <a:defRPr sz="800">
                <a:solidFill>
                  <a:schemeClr val="dk1"/>
                </a:solidFill>
              </a:defRPr>
            </a:lvl9pPr>
          </a:lstStyle>
          <a:p/>
        </p:txBody>
      </p:sp>
      <p:sp>
        <p:nvSpPr>
          <p:cNvPr id="685" name="Google Shape;685;p74"/>
          <p:cNvSpPr txBox="1"/>
          <p:nvPr>
            <p:ph idx="24" type="subTitle"/>
          </p:nvPr>
        </p:nvSpPr>
        <p:spPr>
          <a:xfrm>
            <a:off x="2643513" y="4598973"/>
            <a:ext cx="1587900" cy="219600"/>
          </a:xfrm>
          <a:prstGeom prst="rect">
            <a:avLst/>
          </a:prstGeom>
        </p:spPr>
        <p:txBody>
          <a:bodyPr anchorCtr="0" anchor="ctr" bIns="0" lIns="0" spcFirstLastPara="1" rIns="0" wrap="square" tIns="0">
            <a:noAutofit/>
          </a:bodyPr>
          <a:lstStyle>
            <a:lvl1pPr lvl="0" algn="ctr">
              <a:spcBef>
                <a:spcPts val="0"/>
              </a:spcBef>
              <a:spcAft>
                <a:spcPts val="0"/>
              </a:spcAft>
              <a:buClr>
                <a:schemeClr val="accent1"/>
              </a:buClr>
              <a:buSzPts val="900"/>
              <a:buFont typeface="DM Sans Light"/>
              <a:buNone/>
              <a:defRPr sz="900">
                <a:solidFill>
                  <a:schemeClr val="accent1"/>
                </a:solidFill>
                <a:latin typeface="DM Sans Light"/>
                <a:ea typeface="DM Sans Light"/>
                <a:cs typeface="DM Sans Light"/>
                <a:sym typeface="DM Sans Light"/>
              </a:defRPr>
            </a:lvl1pPr>
            <a:lvl2pPr lvl="1" algn="ctr">
              <a:spcBef>
                <a:spcPts val="0"/>
              </a:spcBef>
              <a:spcAft>
                <a:spcPts val="0"/>
              </a:spcAft>
              <a:buClr>
                <a:schemeClr val="dk1"/>
              </a:buClr>
              <a:buSzPts val="900"/>
              <a:buFont typeface="DM Sans Light"/>
              <a:buNone/>
              <a:defRPr sz="900">
                <a:solidFill>
                  <a:schemeClr val="dk1"/>
                </a:solidFill>
                <a:latin typeface="DM Sans Light"/>
                <a:ea typeface="DM Sans Light"/>
                <a:cs typeface="DM Sans Light"/>
                <a:sym typeface="DM Sans Light"/>
              </a:defRPr>
            </a:lvl2pPr>
            <a:lvl3pPr lvl="2" algn="ctr">
              <a:spcBef>
                <a:spcPts val="0"/>
              </a:spcBef>
              <a:spcAft>
                <a:spcPts val="0"/>
              </a:spcAft>
              <a:buClr>
                <a:schemeClr val="dk1"/>
              </a:buClr>
              <a:buSzPts val="900"/>
              <a:buFont typeface="DM Sans Light"/>
              <a:buNone/>
              <a:defRPr sz="900">
                <a:solidFill>
                  <a:schemeClr val="dk1"/>
                </a:solidFill>
                <a:latin typeface="DM Sans Light"/>
                <a:ea typeface="DM Sans Light"/>
                <a:cs typeface="DM Sans Light"/>
                <a:sym typeface="DM Sans Light"/>
              </a:defRPr>
            </a:lvl3pPr>
            <a:lvl4pPr lvl="3" algn="ctr">
              <a:spcBef>
                <a:spcPts val="0"/>
              </a:spcBef>
              <a:spcAft>
                <a:spcPts val="0"/>
              </a:spcAft>
              <a:buClr>
                <a:schemeClr val="dk1"/>
              </a:buClr>
              <a:buSzPts val="900"/>
              <a:buFont typeface="DM Sans Light"/>
              <a:buNone/>
              <a:defRPr sz="900">
                <a:solidFill>
                  <a:schemeClr val="dk1"/>
                </a:solidFill>
                <a:latin typeface="DM Sans Light"/>
                <a:ea typeface="DM Sans Light"/>
                <a:cs typeface="DM Sans Light"/>
                <a:sym typeface="DM Sans Light"/>
              </a:defRPr>
            </a:lvl4pPr>
            <a:lvl5pPr lvl="4" algn="ctr">
              <a:spcBef>
                <a:spcPts val="0"/>
              </a:spcBef>
              <a:spcAft>
                <a:spcPts val="0"/>
              </a:spcAft>
              <a:buClr>
                <a:schemeClr val="dk1"/>
              </a:buClr>
              <a:buSzPts val="900"/>
              <a:buFont typeface="DM Sans Light"/>
              <a:buNone/>
              <a:defRPr sz="900">
                <a:solidFill>
                  <a:schemeClr val="dk1"/>
                </a:solidFill>
                <a:latin typeface="DM Sans Light"/>
                <a:ea typeface="DM Sans Light"/>
                <a:cs typeface="DM Sans Light"/>
                <a:sym typeface="DM Sans Light"/>
              </a:defRPr>
            </a:lvl5pPr>
            <a:lvl6pPr lvl="5" algn="ctr">
              <a:spcBef>
                <a:spcPts val="0"/>
              </a:spcBef>
              <a:spcAft>
                <a:spcPts val="0"/>
              </a:spcAft>
              <a:buClr>
                <a:schemeClr val="dk1"/>
              </a:buClr>
              <a:buSzPts val="900"/>
              <a:buFont typeface="DM Sans Light"/>
              <a:buNone/>
              <a:defRPr sz="900">
                <a:solidFill>
                  <a:schemeClr val="dk1"/>
                </a:solidFill>
                <a:latin typeface="DM Sans Light"/>
                <a:ea typeface="DM Sans Light"/>
                <a:cs typeface="DM Sans Light"/>
                <a:sym typeface="DM Sans Light"/>
              </a:defRPr>
            </a:lvl6pPr>
            <a:lvl7pPr lvl="6" algn="ctr">
              <a:spcBef>
                <a:spcPts val="0"/>
              </a:spcBef>
              <a:spcAft>
                <a:spcPts val="0"/>
              </a:spcAft>
              <a:buClr>
                <a:schemeClr val="dk1"/>
              </a:buClr>
              <a:buSzPts val="900"/>
              <a:buFont typeface="DM Sans Light"/>
              <a:buNone/>
              <a:defRPr sz="900">
                <a:solidFill>
                  <a:schemeClr val="dk1"/>
                </a:solidFill>
                <a:latin typeface="DM Sans Light"/>
                <a:ea typeface="DM Sans Light"/>
                <a:cs typeface="DM Sans Light"/>
                <a:sym typeface="DM Sans Light"/>
              </a:defRPr>
            </a:lvl7pPr>
            <a:lvl8pPr lvl="7" algn="ctr">
              <a:spcBef>
                <a:spcPts val="0"/>
              </a:spcBef>
              <a:spcAft>
                <a:spcPts val="0"/>
              </a:spcAft>
              <a:buClr>
                <a:schemeClr val="dk1"/>
              </a:buClr>
              <a:buSzPts val="900"/>
              <a:buFont typeface="DM Sans Light"/>
              <a:buNone/>
              <a:defRPr sz="900">
                <a:solidFill>
                  <a:schemeClr val="dk1"/>
                </a:solidFill>
                <a:latin typeface="DM Sans Light"/>
                <a:ea typeface="DM Sans Light"/>
                <a:cs typeface="DM Sans Light"/>
                <a:sym typeface="DM Sans Light"/>
              </a:defRPr>
            </a:lvl8pPr>
            <a:lvl9pPr lvl="8" algn="ctr">
              <a:spcBef>
                <a:spcPts val="0"/>
              </a:spcBef>
              <a:spcAft>
                <a:spcPts val="0"/>
              </a:spcAft>
              <a:buClr>
                <a:schemeClr val="dk1"/>
              </a:buClr>
              <a:buSzPts val="900"/>
              <a:buFont typeface="DM Sans Light"/>
              <a:buNone/>
              <a:defRPr sz="900">
                <a:solidFill>
                  <a:schemeClr val="dk1"/>
                </a:solidFill>
                <a:latin typeface="DM Sans Light"/>
                <a:ea typeface="DM Sans Light"/>
                <a:cs typeface="DM Sans Light"/>
                <a:sym typeface="DM Sans Light"/>
              </a:defRPr>
            </a:lvl9pPr>
          </a:lstStyle>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m - Eight members">
  <p:cSld name="CUSTOM_6">
    <p:spTree>
      <p:nvGrpSpPr>
        <p:cNvPr id="686" name="Shape 686"/>
        <p:cNvGrpSpPr/>
        <p:nvPr/>
      </p:nvGrpSpPr>
      <p:grpSpPr>
        <a:xfrm>
          <a:off x="0" y="0"/>
          <a:ext cx="0" cy="0"/>
          <a:chOff x="0" y="0"/>
          <a:chExt cx="0" cy="0"/>
        </a:xfrm>
      </p:grpSpPr>
      <p:sp>
        <p:nvSpPr>
          <p:cNvPr id="687" name="Google Shape;687;p75"/>
          <p:cNvSpPr txBox="1"/>
          <p:nvPr>
            <p:ph idx="1" type="subTitle"/>
          </p:nvPr>
        </p:nvSpPr>
        <p:spPr>
          <a:xfrm>
            <a:off x="6750600" y="1283963"/>
            <a:ext cx="2026200" cy="187800"/>
          </a:xfrm>
          <a:prstGeom prst="rect">
            <a:avLst/>
          </a:prstGeom>
        </p:spPr>
        <p:txBody>
          <a:bodyPr anchorCtr="0" anchor="ctr" bIns="0" lIns="0" spcFirstLastPara="1" rIns="0" wrap="square" tIns="0">
            <a:noAutofit/>
          </a:bodyPr>
          <a:lstStyle>
            <a:lvl1pPr lvl="0">
              <a:spcBef>
                <a:spcPts val="0"/>
              </a:spcBef>
              <a:spcAft>
                <a:spcPts val="0"/>
              </a:spcAft>
              <a:buSzPts val="1000"/>
              <a:buNone/>
              <a:defRPr sz="1000"/>
            </a:lvl1pPr>
            <a:lvl2pPr lvl="1">
              <a:spcBef>
                <a:spcPts val="0"/>
              </a:spcBef>
              <a:spcAft>
                <a:spcPts val="0"/>
              </a:spcAft>
              <a:buSzPts val="1000"/>
              <a:buNone/>
              <a:defRPr sz="1000"/>
            </a:lvl2pPr>
            <a:lvl3pPr lvl="2">
              <a:spcBef>
                <a:spcPts val="0"/>
              </a:spcBef>
              <a:spcAft>
                <a:spcPts val="0"/>
              </a:spcAft>
              <a:buSzPts val="1000"/>
              <a:buNone/>
              <a:defRPr sz="1000"/>
            </a:lvl3pPr>
            <a:lvl4pPr lvl="3">
              <a:spcBef>
                <a:spcPts val="0"/>
              </a:spcBef>
              <a:spcAft>
                <a:spcPts val="0"/>
              </a:spcAft>
              <a:buSzPts val="1000"/>
              <a:buNone/>
              <a:defRPr sz="1000"/>
            </a:lvl4pPr>
            <a:lvl5pPr lvl="4">
              <a:spcBef>
                <a:spcPts val="0"/>
              </a:spcBef>
              <a:spcAft>
                <a:spcPts val="0"/>
              </a:spcAft>
              <a:buSzPts val="1000"/>
              <a:buNone/>
              <a:defRPr sz="1000"/>
            </a:lvl5pPr>
            <a:lvl6pPr lvl="5">
              <a:spcBef>
                <a:spcPts val="0"/>
              </a:spcBef>
              <a:spcAft>
                <a:spcPts val="0"/>
              </a:spcAft>
              <a:buSzPts val="1000"/>
              <a:buNone/>
              <a:defRPr sz="1000"/>
            </a:lvl6pPr>
            <a:lvl7pPr lvl="6">
              <a:spcBef>
                <a:spcPts val="0"/>
              </a:spcBef>
              <a:spcAft>
                <a:spcPts val="0"/>
              </a:spcAft>
              <a:buSzPts val="1000"/>
              <a:buNone/>
              <a:defRPr sz="1000"/>
            </a:lvl7pPr>
            <a:lvl8pPr lvl="7">
              <a:spcBef>
                <a:spcPts val="0"/>
              </a:spcBef>
              <a:spcAft>
                <a:spcPts val="0"/>
              </a:spcAft>
              <a:buSzPts val="1000"/>
              <a:buNone/>
              <a:defRPr sz="1000"/>
            </a:lvl8pPr>
            <a:lvl9pPr lvl="8">
              <a:spcBef>
                <a:spcPts val="0"/>
              </a:spcBef>
              <a:spcAft>
                <a:spcPts val="0"/>
              </a:spcAft>
              <a:buSzPts val="1000"/>
              <a:buNone/>
              <a:defRPr sz="1000"/>
            </a:lvl9pPr>
          </a:lstStyle>
          <a:p/>
        </p:txBody>
      </p:sp>
      <p:sp>
        <p:nvSpPr>
          <p:cNvPr id="688" name="Google Shape;688;p75"/>
          <p:cNvSpPr txBox="1"/>
          <p:nvPr>
            <p:ph idx="2" type="subTitle"/>
          </p:nvPr>
        </p:nvSpPr>
        <p:spPr>
          <a:xfrm>
            <a:off x="6750600" y="1054750"/>
            <a:ext cx="2026200" cy="219600"/>
          </a:xfrm>
          <a:prstGeom prst="rect">
            <a:avLst/>
          </a:prstGeom>
        </p:spPr>
        <p:txBody>
          <a:bodyPr anchorCtr="0" anchor="ctr" bIns="0" lIns="0" spcFirstLastPara="1" rIns="0" wrap="square" tIns="0">
            <a:noAutofit/>
          </a:bodyPr>
          <a:lstStyle>
            <a:lvl1pPr lvl="0">
              <a:spcBef>
                <a:spcPts val="0"/>
              </a:spcBef>
              <a:spcAft>
                <a:spcPts val="0"/>
              </a:spcAft>
              <a:buSzPts val="1400"/>
              <a:buNone/>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p:txBody>
      </p:sp>
      <p:sp>
        <p:nvSpPr>
          <p:cNvPr id="689" name="Google Shape;689;p75"/>
          <p:cNvSpPr txBox="1"/>
          <p:nvPr>
            <p:ph idx="3" type="subTitle"/>
          </p:nvPr>
        </p:nvSpPr>
        <p:spPr>
          <a:xfrm>
            <a:off x="6750600" y="1427900"/>
            <a:ext cx="2026200" cy="219600"/>
          </a:xfrm>
          <a:prstGeom prst="rect">
            <a:avLst/>
          </a:prstGeom>
        </p:spPr>
        <p:txBody>
          <a:bodyPr anchorCtr="0" anchor="ctr" bIns="0" lIns="0" spcFirstLastPara="1" rIns="0" wrap="square" tIns="0">
            <a:noAutofit/>
          </a:bodyPr>
          <a:lstStyle>
            <a:lvl1pPr lvl="0">
              <a:spcBef>
                <a:spcPts val="0"/>
              </a:spcBef>
              <a:spcAft>
                <a:spcPts val="0"/>
              </a:spcAft>
              <a:buSzPts val="900"/>
              <a:buFont typeface="DM Sans Light"/>
              <a:buNone/>
              <a:defRPr sz="900">
                <a:latin typeface="DM Sans Light"/>
                <a:ea typeface="DM Sans Light"/>
                <a:cs typeface="DM Sans Light"/>
                <a:sym typeface="DM Sans Light"/>
              </a:defRPr>
            </a:lvl1pPr>
            <a:lvl2pPr lvl="1">
              <a:spcBef>
                <a:spcPts val="0"/>
              </a:spcBef>
              <a:spcAft>
                <a:spcPts val="0"/>
              </a:spcAft>
              <a:buSzPts val="900"/>
              <a:buFont typeface="DM Sans Light"/>
              <a:buNone/>
              <a:defRPr sz="900">
                <a:latin typeface="DM Sans Light"/>
                <a:ea typeface="DM Sans Light"/>
                <a:cs typeface="DM Sans Light"/>
                <a:sym typeface="DM Sans Light"/>
              </a:defRPr>
            </a:lvl2pPr>
            <a:lvl3pPr lvl="2">
              <a:spcBef>
                <a:spcPts val="0"/>
              </a:spcBef>
              <a:spcAft>
                <a:spcPts val="0"/>
              </a:spcAft>
              <a:buSzPts val="900"/>
              <a:buFont typeface="DM Sans Light"/>
              <a:buNone/>
              <a:defRPr sz="900">
                <a:latin typeface="DM Sans Light"/>
                <a:ea typeface="DM Sans Light"/>
                <a:cs typeface="DM Sans Light"/>
                <a:sym typeface="DM Sans Light"/>
              </a:defRPr>
            </a:lvl3pPr>
            <a:lvl4pPr lvl="3">
              <a:spcBef>
                <a:spcPts val="0"/>
              </a:spcBef>
              <a:spcAft>
                <a:spcPts val="0"/>
              </a:spcAft>
              <a:buSzPts val="900"/>
              <a:buFont typeface="DM Sans Light"/>
              <a:buNone/>
              <a:defRPr sz="900">
                <a:latin typeface="DM Sans Light"/>
                <a:ea typeface="DM Sans Light"/>
                <a:cs typeface="DM Sans Light"/>
                <a:sym typeface="DM Sans Light"/>
              </a:defRPr>
            </a:lvl4pPr>
            <a:lvl5pPr lvl="4">
              <a:spcBef>
                <a:spcPts val="0"/>
              </a:spcBef>
              <a:spcAft>
                <a:spcPts val="0"/>
              </a:spcAft>
              <a:buSzPts val="900"/>
              <a:buFont typeface="DM Sans Light"/>
              <a:buNone/>
              <a:defRPr sz="900">
                <a:latin typeface="DM Sans Light"/>
                <a:ea typeface="DM Sans Light"/>
                <a:cs typeface="DM Sans Light"/>
                <a:sym typeface="DM Sans Light"/>
              </a:defRPr>
            </a:lvl5pPr>
            <a:lvl6pPr lvl="5">
              <a:spcBef>
                <a:spcPts val="0"/>
              </a:spcBef>
              <a:spcAft>
                <a:spcPts val="0"/>
              </a:spcAft>
              <a:buSzPts val="900"/>
              <a:buFont typeface="DM Sans Light"/>
              <a:buNone/>
              <a:defRPr sz="900">
                <a:latin typeface="DM Sans Light"/>
                <a:ea typeface="DM Sans Light"/>
                <a:cs typeface="DM Sans Light"/>
                <a:sym typeface="DM Sans Light"/>
              </a:defRPr>
            </a:lvl6pPr>
            <a:lvl7pPr lvl="6">
              <a:spcBef>
                <a:spcPts val="0"/>
              </a:spcBef>
              <a:spcAft>
                <a:spcPts val="0"/>
              </a:spcAft>
              <a:buSzPts val="900"/>
              <a:buFont typeface="DM Sans Light"/>
              <a:buNone/>
              <a:defRPr sz="900">
                <a:latin typeface="DM Sans Light"/>
                <a:ea typeface="DM Sans Light"/>
                <a:cs typeface="DM Sans Light"/>
                <a:sym typeface="DM Sans Light"/>
              </a:defRPr>
            </a:lvl7pPr>
            <a:lvl8pPr lvl="7">
              <a:spcBef>
                <a:spcPts val="0"/>
              </a:spcBef>
              <a:spcAft>
                <a:spcPts val="0"/>
              </a:spcAft>
              <a:buSzPts val="900"/>
              <a:buFont typeface="DM Sans Light"/>
              <a:buNone/>
              <a:defRPr sz="900">
                <a:latin typeface="DM Sans Light"/>
                <a:ea typeface="DM Sans Light"/>
                <a:cs typeface="DM Sans Light"/>
                <a:sym typeface="DM Sans Light"/>
              </a:defRPr>
            </a:lvl8pPr>
            <a:lvl9pPr lvl="8">
              <a:spcBef>
                <a:spcPts val="0"/>
              </a:spcBef>
              <a:spcAft>
                <a:spcPts val="0"/>
              </a:spcAft>
              <a:buSzPts val="900"/>
              <a:buFont typeface="DM Sans Light"/>
              <a:buNone/>
              <a:defRPr sz="900">
                <a:latin typeface="DM Sans Light"/>
                <a:ea typeface="DM Sans Light"/>
                <a:cs typeface="DM Sans Light"/>
                <a:sym typeface="DM Sans Light"/>
              </a:defRPr>
            </a:lvl9pPr>
          </a:lstStyle>
          <a:p/>
        </p:txBody>
      </p:sp>
      <p:sp>
        <p:nvSpPr>
          <p:cNvPr id="690" name="Google Shape;690;p75"/>
          <p:cNvSpPr/>
          <p:nvPr>
            <p:ph idx="4" type="pic"/>
          </p:nvPr>
        </p:nvSpPr>
        <p:spPr>
          <a:xfrm>
            <a:off x="6080709" y="1066100"/>
            <a:ext cx="530400" cy="530400"/>
          </a:xfrm>
          <a:prstGeom prst="rect">
            <a:avLst/>
          </a:prstGeom>
          <a:noFill/>
          <a:ln>
            <a:noFill/>
          </a:ln>
        </p:spPr>
      </p:sp>
      <p:sp>
        <p:nvSpPr>
          <p:cNvPr id="691" name="Google Shape;691;p75"/>
          <p:cNvSpPr txBox="1"/>
          <p:nvPr>
            <p:ph idx="5" type="subTitle"/>
          </p:nvPr>
        </p:nvSpPr>
        <p:spPr>
          <a:xfrm>
            <a:off x="3824550" y="1283963"/>
            <a:ext cx="2026200" cy="187800"/>
          </a:xfrm>
          <a:prstGeom prst="rect">
            <a:avLst/>
          </a:prstGeom>
        </p:spPr>
        <p:txBody>
          <a:bodyPr anchorCtr="0" anchor="ctr" bIns="0" lIns="0" spcFirstLastPara="1" rIns="0" wrap="square" tIns="0">
            <a:noAutofit/>
          </a:bodyPr>
          <a:lstStyle>
            <a:lvl1pPr lvl="0">
              <a:spcBef>
                <a:spcPts val="0"/>
              </a:spcBef>
              <a:spcAft>
                <a:spcPts val="0"/>
              </a:spcAft>
              <a:buSzPts val="1000"/>
              <a:buNone/>
              <a:defRPr sz="1000"/>
            </a:lvl1pPr>
            <a:lvl2pPr lvl="1">
              <a:spcBef>
                <a:spcPts val="0"/>
              </a:spcBef>
              <a:spcAft>
                <a:spcPts val="0"/>
              </a:spcAft>
              <a:buSzPts val="1000"/>
              <a:buNone/>
              <a:defRPr sz="1000"/>
            </a:lvl2pPr>
            <a:lvl3pPr lvl="2">
              <a:spcBef>
                <a:spcPts val="0"/>
              </a:spcBef>
              <a:spcAft>
                <a:spcPts val="0"/>
              </a:spcAft>
              <a:buSzPts val="1000"/>
              <a:buNone/>
              <a:defRPr sz="1000"/>
            </a:lvl3pPr>
            <a:lvl4pPr lvl="3">
              <a:spcBef>
                <a:spcPts val="0"/>
              </a:spcBef>
              <a:spcAft>
                <a:spcPts val="0"/>
              </a:spcAft>
              <a:buSzPts val="1000"/>
              <a:buNone/>
              <a:defRPr sz="1000"/>
            </a:lvl4pPr>
            <a:lvl5pPr lvl="4">
              <a:spcBef>
                <a:spcPts val="0"/>
              </a:spcBef>
              <a:spcAft>
                <a:spcPts val="0"/>
              </a:spcAft>
              <a:buSzPts val="1000"/>
              <a:buNone/>
              <a:defRPr sz="1000"/>
            </a:lvl5pPr>
            <a:lvl6pPr lvl="5">
              <a:spcBef>
                <a:spcPts val="0"/>
              </a:spcBef>
              <a:spcAft>
                <a:spcPts val="0"/>
              </a:spcAft>
              <a:buSzPts val="1000"/>
              <a:buNone/>
              <a:defRPr sz="1000"/>
            </a:lvl6pPr>
            <a:lvl7pPr lvl="6">
              <a:spcBef>
                <a:spcPts val="0"/>
              </a:spcBef>
              <a:spcAft>
                <a:spcPts val="0"/>
              </a:spcAft>
              <a:buSzPts val="1000"/>
              <a:buNone/>
              <a:defRPr sz="1000"/>
            </a:lvl7pPr>
            <a:lvl8pPr lvl="7">
              <a:spcBef>
                <a:spcPts val="0"/>
              </a:spcBef>
              <a:spcAft>
                <a:spcPts val="0"/>
              </a:spcAft>
              <a:buSzPts val="1000"/>
              <a:buNone/>
              <a:defRPr sz="1000"/>
            </a:lvl8pPr>
            <a:lvl9pPr lvl="8">
              <a:spcBef>
                <a:spcPts val="0"/>
              </a:spcBef>
              <a:spcAft>
                <a:spcPts val="0"/>
              </a:spcAft>
              <a:buSzPts val="1000"/>
              <a:buNone/>
              <a:defRPr sz="1000"/>
            </a:lvl9pPr>
          </a:lstStyle>
          <a:p/>
        </p:txBody>
      </p:sp>
      <p:sp>
        <p:nvSpPr>
          <p:cNvPr id="692" name="Google Shape;692;p75"/>
          <p:cNvSpPr txBox="1"/>
          <p:nvPr>
            <p:ph idx="6" type="subTitle"/>
          </p:nvPr>
        </p:nvSpPr>
        <p:spPr>
          <a:xfrm>
            <a:off x="3824550" y="1054750"/>
            <a:ext cx="2026200" cy="219600"/>
          </a:xfrm>
          <a:prstGeom prst="rect">
            <a:avLst/>
          </a:prstGeom>
        </p:spPr>
        <p:txBody>
          <a:bodyPr anchorCtr="0" anchor="ctr" bIns="0" lIns="0" spcFirstLastPara="1" rIns="0" wrap="square" tIns="0">
            <a:noAutofit/>
          </a:bodyPr>
          <a:lstStyle>
            <a:lvl1pPr lvl="0">
              <a:spcBef>
                <a:spcPts val="0"/>
              </a:spcBef>
              <a:spcAft>
                <a:spcPts val="0"/>
              </a:spcAft>
              <a:buSzPts val="1400"/>
              <a:buNone/>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p:txBody>
      </p:sp>
      <p:sp>
        <p:nvSpPr>
          <p:cNvPr id="693" name="Google Shape;693;p75"/>
          <p:cNvSpPr txBox="1"/>
          <p:nvPr>
            <p:ph idx="7" type="subTitle"/>
          </p:nvPr>
        </p:nvSpPr>
        <p:spPr>
          <a:xfrm>
            <a:off x="3824550" y="1427900"/>
            <a:ext cx="2026200" cy="219600"/>
          </a:xfrm>
          <a:prstGeom prst="rect">
            <a:avLst/>
          </a:prstGeom>
        </p:spPr>
        <p:txBody>
          <a:bodyPr anchorCtr="0" anchor="ctr" bIns="0" lIns="0" spcFirstLastPara="1" rIns="0" wrap="square" tIns="0">
            <a:noAutofit/>
          </a:bodyPr>
          <a:lstStyle>
            <a:lvl1pPr lvl="0">
              <a:spcBef>
                <a:spcPts val="0"/>
              </a:spcBef>
              <a:spcAft>
                <a:spcPts val="0"/>
              </a:spcAft>
              <a:buSzPts val="900"/>
              <a:buFont typeface="DM Sans Light"/>
              <a:buNone/>
              <a:defRPr sz="900">
                <a:latin typeface="DM Sans Light"/>
                <a:ea typeface="DM Sans Light"/>
                <a:cs typeface="DM Sans Light"/>
                <a:sym typeface="DM Sans Light"/>
              </a:defRPr>
            </a:lvl1pPr>
            <a:lvl2pPr lvl="1">
              <a:spcBef>
                <a:spcPts val="0"/>
              </a:spcBef>
              <a:spcAft>
                <a:spcPts val="0"/>
              </a:spcAft>
              <a:buSzPts val="900"/>
              <a:buFont typeface="DM Sans Light"/>
              <a:buNone/>
              <a:defRPr sz="900">
                <a:latin typeface="DM Sans Light"/>
                <a:ea typeface="DM Sans Light"/>
                <a:cs typeface="DM Sans Light"/>
                <a:sym typeface="DM Sans Light"/>
              </a:defRPr>
            </a:lvl2pPr>
            <a:lvl3pPr lvl="2">
              <a:spcBef>
                <a:spcPts val="0"/>
              </a:spcBef>
              <a:spcAft>
                <a:spcPts val="0"/>
              </a:spcAft>
              <a:buSzPts val="900"/>
              <a:buFont typeface="DM Sans Light"/>
              <a:buNone/>
              <a:defRPr sz="900">
                <a:latin typeface="DM Sans Light"/>
                <a:ea typeface="DM Sans Light"/>
                <a:cs typeface="DM Sans Light"/>
                <a:sym typeface="DM Sans Light"/>
              </a:defRPr>
            </a:lvl3pPr>
            <a:lvl4pPr lvl="3">
              <a:spcBef>
                <a:spcPts val="0"/>
              </a:spcBef>
              <a:spcAft>
                <a:spcPts val="0"/>
              </a:spcAft>
              <a:buSzPts val="900"/>
              <a:buFont typeface="DM Sans Light"/>
              <a:buNone/>
              <a:defRPr sz="900">
                <a:latin typeface="DM Sans Light"/>
                <a:ea typeface="DM Sans Light"/>
                <a:cs typeface="DM Sans Light"/>
                <a:sym typeface="DM Sans Light"/>
              </a:defRPr>
            </a:lvl4pPr>
            <a:lvl5pPr lvl="4">
              <a:spcBef>
                <a:spcPts val="0"/>
              </a:spcBef>
              <a:spcAft>
                <a:spcPts val="0"/>
              </a:spcAft>
              <a:buSzPts val="900"/>
              <a:buFont typeface="DM Sans Light"/>
              <a:buNone/>
              <a:defRPr sz="900">
                <a:latin typeface="DM Sans Light"/>
                <a:ea typeface="DM Sans Light"/>
                <a:cs typeface="DM Sans Light"/>
                <a:sym typeface="DM Sans Light"/>
              </a:defRPr>
            </a:lvl5pPr>
            <a:lvl6pPr lvl="5">
              <a:spcBef>
                <a:spcPts val="0"/>
              </a:spcBef>
              <a:spcAft>
                <a:spcPts val="0"/>
              </a:spcAft>
              <a:buSzPts val="900"/>
              <a:buFont typeface="DM Sans Light"/>
              <a:buNone/>
              <a:defRPr sz="900">
                <a:latin typeface="DM Sans Light"/>
                <a:ea typeface="DM Sans Light"/>
                <a:cs typeface="DM Sans Light"/>
                <a:sym typeface="DM Sans Light"/>
              </a:defRPr>
            </a:lvl6pPr>
            <a:lvl7pPr lvl="6">
              <a:spcBef>
                <a:spcPts val="0"/>
              </a:spcBef>
              <a:spcAft>
                <a:spcPts val="0"/>
              </a:spcAft>
              <a:buSzPts val="900"/>
              <a:buFont typeface="DM Sans Light"/>
              <a:buNone/>
              <a:defRPr sz="900">
                <a:latin typeface="DM Sans Light"/>
                <a:ea typeface="DM Sans Light"/>
                <a:cs typeface="DM Sans Light"/>
                <a:sym typeface="DM Sans Light"/>
              </a:defRPr>
            </a:lvl7pPr>
            <a:lvl8pPr lvl="7">
              <a:spcBef>
                <a:spcPts val="0"/>
              </a:spcBef>
              <a:spcAft>
                <a:spcPts val="0"/>
              </a:spcAft>
              <a:buSzPts val="900"/>
              <a:buFont typeface="DM Sans Light"/>
              <a:buNone/>
              <a:defRPr sz="900">
                <a:latin typeface="DM Sans Light"/>
                <a:ea typeface="DM Sans Light"/>
                <a:cs typeface="DM Sans Light"/>
                <a:sym typeface="DM Sans Light"/>
              </a:defRPr>
            </a:lvl8pPr>
            <a:lvl9pPr lvl="8">
              <a:spcBef>
                <a:spcPts val="0"/>
              </a:spcBef>
              <a:spcAft>
                <a:spcPts val="0"/>
              </a:spcAft>
              <a:buSzPts val="900"/>
              <a:buFont typeface="DM Sans Light"/>
              <a:buNone/>
              <a:defRPr sz="900">
                <a:latin typeface="DM Sans Light"/>
                <a:ea typeface="DM Sans Light"/>
                <a:cs typeface="DM Sans Light"/>
                <a:sym typeface="DM Sans Light"/>
              </a:defRPr>
            </a:lvl9pPr>
          </a:lstStyle>
          <a:p/>
        </p:txBody>
      </p:sp>
      <p:sp>
        <p:nvSpPr>
          <p:cNvPr id="694" name="Google Shape;694;p75"/>
          <p:cNvSpPr/>
          <p:nvPr>
            <p:ph idx="8" type="pic"/>
          </p:nvPr>
        </p:nvSpPr>
        <p:spPr>
          <a:xfrm>
            <a:off x="3154659" y="1066100"/>
            <a:ext cx="530400" cy="530400"/>
          </a:xfrm>
          <a:prstGeom prst="rect">
            <a:avLst/>
          </a:prstGeom>
          <a:noFill/>
          <a:ln>
            <a:noFill/>
          </a:ln>
        </p:spPr>
      </p:sp>
      <p:sp>
        <p:nvSpPr>
          <p:cNvPr id="695" name="Google Shape;695;p75"/>
          <p:cNvSpPr txBox="1"/>
          <p:nvPr>
            <p:ph idx="9" type="subTitle"/>
          </p:nvPr>
        </p:nvSpPr>
        <p:spPr>
          <a:xfrm>
            <a:off x="6750600" y="2193728"/>
            <a:ext cx="2026200" cy="187800"/>
          </a:xfrm>
          <a:prstGeom prst="rect">
            <a:avLst/>
          </a:prstGeom>
        </p:spPr>
        <p:txBody>
          <a:bodyPr anchorCtr="0" anchor="ctr" bIns="0" lIns="0" spcFirstLastPara="1" rIns="0" wrap="square" tIns="0">
            <a:noAutofit/>
          </a:bodyPr>
          <a:lstStyle>
            <a:lvl1pPr lvl="0">
              <a:spcBef>
                <a:spcPts val="0"/>
              </a:spcBef>
              <a:spcAft>
                <a:spcPts val="0"/>
              </a:spcAft>
              <a:buSzPts val="1000"/>
              <a:buNone/>
              <a:defRPr sz="1000"/>
            </a:lvl1pPr>
            <a:lvl2pPr lvl="1">
              <a:spcBef>
                <a:spcPts val="0"/>
              </a:spcBef>
              <a:spcAft>
                <a:spcPts val="0"/>
              </a:spcAft>
              <a:buSzPts val="1000"/>
              <a:buNone/>
              <a:defRPr sz="1000"/>
            </a:lvl2pPr>
            <a:lvl3pPr lvl="2">
              <a:spcBef>
                <a:spcPts val="0"/>
              </a:spcBef>
              <a:spcAft>
                <a:spcPts val="0"/>
              </a:spcAft>
              <a:buSzPts val="1000"/>
              <a:buNone/>
              <a:defRPr sz="1000"/>
            </a:lvl3pPr>
            <a:lvl4pPr lvl="3">
              <a:spcBef>
                <a:spcPts val="0"/>
              </a:spcBef>
              <a:spcAft>
                <a:spcPts val="0"/>
              </a:spcAft>
              <a:buSzPts val="1000"/>
              <a:buNone/>
              <a:defRPr sz="1000"/>
            </a:lvl4pPr>
            <a:lvl5pPr lvl="4">
              <a:spcBef>
                <a:spcPts val="0"/>
              </a:spcBef>
              <a:spcAft>
                <a:spcPts val="0"/>
              </a:spcAft>
              <a:buSzPts val="1000"/>
              <a:buNone/>
              <a:defRPr sz="1000"/>
            </a:lvl5pPr>
            <a:lvl6pPr lvl="5">
              <a:spcBef>
                <a:spcPts val="0"/>
              </a:spcBef>
              <a:spcAft>
                <a:spcPts val="0"/>
              </a:spcAft>
              <a:buSzPts val="1000"/>
              <a:buNone/>
              <a:defRPr sz="1000"/>
            </a:lvl6pPr>
            <a:lvl7pPr lvl="6">
              <a:spcBef>
                <a:spcPts val="0"/>
              </a:spcBef>
              <a:spcAft>
                <a:spcPts val="0"/>
              </a:spcAft>
              <a:buSzPts val="1000"/>
              <a:buNone/>
              <a:defRPr sz="1000"/>
            </a:lvl7pPr>
            <a:lvl8pPr lvl="7">
              <a:spcBef>
                <a:spcPts val="0"/>
              </a:spcBef>
              <a:spcAft>
                <a:spcPts val="0"/>
              </a:spcAft>
              <a:buSzPts val="1000"/>
              <a:buNone/>
              <a:defRPr sz="1000"/>
            </a:lvl8pPr>
            <a:lvl9pPr lvl="8">
              <a:spcBef>
                <a:spcPts val="0"/>
              </a:spcBef>
              <a:spcAft>
                <a:spcPts val="0"/>
              </a:spcAft>
              <a:buSzPts val="1000"/>
              <a:buNone/>
              <a:defRPr sz="1000"/>
            </a:lvl9pPr>
          </a:lstStyle>
          <a:p/>
        </p:txBody>
      </p:sp>
      <p:sp>
        <p:nvSpPr>
          <p:cNvPr id="696" name="Google Shape;696;p75"/>
          <p:cNvSpPr txBox="1"/>
          <p:nvPr>
            <p:ph idx="13" type="subTitle"/>
          </p:nvPr>
        </p:nvSpPr>
        <p:spPr>
          <a:xfrm>
            <a:off x="6750600" y="1964514"/>
            <a:ext cx="2026200" cy="219600"/>
          </a:xfrm>
          <a:prstGeom prst="rect">
            <a:avLst/>
          </a:prstGeom>
        </p:spPr>
        <p:txBody>
          <a:bodyPr anchorCtr="0" anchor="ctr" bIns="0" lIns="0" spcFirstLastPara="1" rIns="0" wrap="square" tIns="0">
            <a:noAutofit/>
          </a:bodyPr>
          <a:lstStyle>
            <a:lvl1pPr lvl="0">
              <a:spcBef>
                <a:spcPts val="0"/>
              </a:spcBef>
              <a:spcAft>
                <a:spcPts val="0"/>
              </a:spcAft>
              <a:buSzPts val="1400"/>
              <a:buNone/>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p:txBody>
      </p:sp>
      <p:sp>
        <p:nvSpPr>
          <p:cNvPr id="697" name="Google Shape;697;p75"/>
          <p:cNvSpPr txBox="1"/>
          <p:nvPr>
            <p:ph idx="14" type="subTitle"/>
          </p:nvPr>
        </p:nvSpPr>
        <p:spPr>
          <a:xfrm>
            <a:off x="6750600" y="2337664"/>
            <a:ext cx="2026200" cy="219600"/>
          </a:xfrm>
          <a:prstGeom prst="rect">
            <a:avLst/>
          </a:prstGeom>
        </p:spPr>
        <p:txBody>
          <a:bodyPr anchorCtr="0" anchor="ctr" bIns="0" lIns="0" spcFirstLastPara="1" rIns="0" wrap="square" tIns="0">
            <a:noAutofit/>
          </a:bodyPr>
          <a:lstStyle>
            <a:lvl1pPr lvl="0">
              <a:spcBef>
                <a:spcPts val="0"/>
              </a:spcBef>
              <a:spcAft>
                <a:spcPts val="0"/>
              </a:spcAft>
              <a:buSzPts val="900"/>
              <a:buFont typeface="DM Sans Light"/>
              <a:buNone/>
              <a:defRPr sz="900">
                <a:latin typeface="DM Sans Light"/>
                <a:ea typeface="DM Sans Light"/>
                <a:cs typeface="DM Sans Light"/>
                <a:sym typeface="DM Sans Light"/>
              </a:defRPr>
            </a:lvl1pPr>
            <a:lvl2pPr lvl="1">
              <a:spcBef>
                <a:spcPts val="0"/>
              </a:spcBef>
              <a:spcAft>
                <a:spcPts val="0"/>
              </a:spcAft>
              <a:buSzPts val="900"/>
              <a:buFont typeface="DM Sans Light"/>
              <a:buNone/>
              <a:defRPr sz="900">
                <a:latin typeface="DM Sans Light"/>
                <a:ea typeface="DM Sans Light"/>
                <a:cs typeface="DM Sans Light"/>
                <a:sym typeface="DM Sans Light"/>
              </a:defRPr>
            </a:lvl2pPr>
            <a:lvl3pPr lvl="2">
              <a:spcBef>
                <a:spcPts val="0"/>
              </a:spcBef>
              <a:spcAft>
                <a:spcPts val="0"/>
              </a:spcAft>
              <a:buSzPts val="900"/>
              <a:buFont typeface="DM Sans Light"/>
              <a:buNone/>
              <a:defRPr sz="900">
                <a:latin typeface="DM Sans Light"/>
                <a:ea typeface="DM Sans Light"/>
                <a:cs typeface="DM Sans Light"/>
                <a:sym typeface="DM Sans Light"/>
              </a:defRPr>
            </a:lvl3pPr>
            <a:lvl4pPr lvl="3">
              <a:spcBef>
                <a:spcPts val="0"/>
              </a:spcBef>
              <a:spcAft>
                <a:spcPts val="0"/>
              </a:spcAft>
              <a:buSzPts val="900"/>
              <a:buFont typeface="DM Sans Light"/>
              <a:buNone/>
              <a:defRPr sz="900">
                <a:latin typeface="DM Sans Light"/>
                <a:ea typeface="DM Sans Light"/>
                <a:cs typeface="DM Sans Light"/>
                <a:sym typeface="DM Sans Light"/>
              </a:defRPr>
            </a:lvl4pPr>
            <a:lvl5pPr lvl="4">
              <a:spcBef>
                <a:spcPts val="0"/>
              </a:spcBef>
              <a:spcAft>
                <a:spcPts val="0"/>
              </a:spcAft>
              <a:buSzPts val="900"/>
              <a:buFont typeface="DM Sans Light"/>
              <a:buNone/>
              <a:defRPr sz="900">
                <a:latin typeface="DM Sans Light"/>
                <a:ea typeface="DM Sans Light"/>
                <a:cs typeface="DM Sans Light"/>
                <a:sym typeface="DM Sans Light"/>
              </a:defRPr>
            </a:lvl5pPr>
            <a:lvl6pPr lvl="5">
              <a:spcBef>
                <a:spcPts val="0"/>
              </a:spcBef>
              <a:spcAft>
                <a:spcPts val="0"/>
              </a:spcAft>
              <a:buSzPts val="900"/>
              <a:buFont typeface="DM Sans Light"/>
              <a:buNone/>
              <a:defRPr sz="900">
                <a:latin typeface="DM Sans Light"/>
                <a:ea typeface="DM Sans Light"/>
                <a:cs typeface="DM Sans Light"/>
                <a:sym typeface="DM Sans Light"/>
              </a:defRPr>
            </a:lvl6pPr>
            <a:lvl7pPr lvl="6">
              <a:spcBef>
                <a:spcPts val="0"/>
              </a:spcBef>
              <a:spcAft>
                <a:spcPts val="0"/>
              </a:spcAft>
              <a:buSzPts val="900"/>
              <a:buFont typeface="DM Sans Light"/>
              <a:buNone/>
              <a:defRPr sz="900">
                <a:latin typeface="DM Sans Light"/>
                <a:ea typeface="DM Sans Light"/>
                <a:cs typeface="DM Sans Light"/>
                <a:sym typeface="DM Sans Light"/>
              </a:defRPr>
            </a:lvl7pPr>
            <a:lvl8pPr lvl="7">
              <a:spcBef>
                <a:spcPts val="0"/>
              </a:spcBef>
              <a:spcAft>
                <a:spcPts val="0"/>
              </a:spcAft>
              <a:buSzPts val="900"/>
              <a:buFont typeface="DM Sans Light"/>
              <a:buNone/>
              <a:defRPr sz="900">
                <a:latin typeface="DM Sans Light"/>
                <a:ea typeface="DM Sans Light"/>
                <a:cs typeface="DM Sans Light"/>
                <a:sym typeface="DM Sans Light"/>
              </a:defRPr>
            </a:lvl8pPr>
            <a:lvl9pPr lvl="8">
              <a:spcBef>
                <a:spcPts val="0"/>
              </a:spcBef>
              <a:spcAft>
                <a:spcPts val="0"/>
              </a:spcAft>
              <a:buSzPts val="900"/>
              <a:buFont typeface="DM Sans Light"/>
              <a:buNone/>
              <a:defRPr sz="900">
                <a:latin typeface="DM Sans Light"/>
                <a:ea typeface="DM Sans Light"/>
                <a:cs typeface="DM Sans Light"/>
                <a:sym typeface="DM Sans Light"/>
              </a:defRPr>
            </a:lvl9pPr>
          </a:lstStyle>
          <a:p/>
        </p:txBody>
      </p:sp>
      <p:sp>
        <p:nvSpPr>
          <p:cNvPr id="698" name="Google Shape;698;p75"/>
          <p:cNvSpPr/>
          <p:nvPr>
            <p:ph idx="15" type="pic"/>
          </p:nvPr>
        </p:nvSpPr>
        <p:spPr>
          <a:xfrm>
            <a:off x="6080709" y="1975864"/>
            <a:ext cx="530400" cy="530400"/>
          </a:xfrm>
          <a:prstGeom prst="rect">
            <a:avLst/>
          </a:prstGeom>
          <a:noFill/>
          <a:ln>
            <a:noFill/>
          </a:ln>
        </p:spPr>
      </p:sp>
      <p:sp>
        <p:nvSpPr>
          <p:cNvPr id="699" name="Google Shape;699;p75"/>
          <p:cNvSpPr txBox="1"/>
          <p:nvPr>
            <p:ph idx="16" type="subTitle"/>
          </p:nvPr>
        </p:nvSpPr>
        <p:spPr>
          <a:xfrm>
            <a:off x="3824550" y="2193728"/>
            <a:ext cx="2026200" cy="187800"/>
          </a:xfrm>
          <a:prstGeom prst="rect">
            <a:avLst/>
          </a:prstGeom>
        </p:spPr>
        <p:txBody>
          <a:bodyPr anchorCtr="0" anchor="ctr" bIns="0" lIns="0" spcFirstLastPara="1" rIns="0" wrap="square" tIns="0">
            <a:noAutofit/>
          </a:bodyPr>
          <a:lstStyle>
            <a:lvl1pPr lvl="0">
              <a:spcBef>
                <a:spcPts val="0"/>
              </a:spcBef>
              <a:spcAft>
                <a:spcPts val="0"/>
              </a:spcAft>
              <a:buSzPts val="1000"/>
              <a:buNone/>
              <a:defRPr sz="1000"/>
            </a:lvl1pPr>
            <a:lvl2pPr lvl="1">
              <a:spcBef>
                <a:spcPts val="0"/>
              </a:spcBef>
              <a:spcAft>
                <a:spcPts val="0"/>
              </a:spcAft>
              <a:buSzPts val="1000"/>
              <a:buNone/>
              <a:defRPr sz="1000"/>
            </a:lvl2pPr>
            <a:lvl3pPr lvl="2">
              <a:spcBef>
                <a:spcPts val="0"/>
              </a:spcBef>
              <a:spcAft>
                <a:spcPts val="0"/>
              </a:spcAft>
              <a:buSzPts val="1000"/>
              <a:buNone/>
              <a:defRPr sz="1000"/>
            </a:lvl3pPr>
            <a:lvl4pPr lvl="3">
              <a:spcBef>
                <a:spcPts val="0"/>
              </a:spcBef>
              <a:spcAft>
                <a:spcPts val="0"/>
              </a:spcAft>
              <a:buSzPts val="1000"/>
              <a:buNone/>
              <a:defRPr sz="1000"/>
            </a:lvl4pPr>
            <a:lvl5pPr lvl="4">
              <a:spcBef>
                <a:spcPts val="0"/>
              </a:spcBef>
              <a:spcAft>
                <a:spcPts val="0"/>
              </a:spcAft>
              <a:buSzPts val="1000"/>
              <a:buNone/>
              <a:defRPr sz="1000"/>
            </a:lvl5pPr>
            <a:lvl6pPr lvl="5">
              <a:spcBef>
                <a:spcPts val="0"/>
              </a:spcBef>
              <a:spcAft>
                <a:spcPts val="0"/>
              </a:spcAft>
              <a:buSzPts val="1000"/>
              <a:buNone/>
              <a:defRPr sz="1000"/>
            </a:lvl6pPr>
            <a:lvl7pPr lvl="6">
              <a:spcBef>
                <a:spcPts val="0"/>
              </a:spcBef>
              <a:spcAft>
                <a:spcPts val="0"/>
              </a:spcAft>
              <a:buSzPts val="1000"/>
              <a:buNone/>
              <a:defRPr sz="1000"/>
            </a:lvl7pPr>
            <a:lvl8pPr lvl="7">
              <a:spcBef>
                <a:spcPts val="0"/>
              </a:spcBef>
              <a:spcAft>
                <a:spcPts val="0"/>
              </a:spcAft>
              <a:buSzPts val="1000"/>
              <a:buNone/>
              <a:defRPr sz="1000"/>
            </a:lvl8pPr>
            <a:lvl9pPr lvl="8">
              <a:spcBef>
                <a:spcPts val="0"/>
              </a:spcBef>
              <a:spcAft>
                <a:spcPts val="0"/>
              </a:spcAft>
              <a:buSzPts val="1000"/>
              <a:buNone/>
              <a:defRPr sz="1000"/>
            </a:lvl9pPr>
          </a:lstStyle>
          <a:p/>
        </p:txBody>
      </p:sp>
      <p:sp>
        <p:nvSpPr>
          <p:cNvPr id="700" name="Google Shape;700;p75"/>
          <p:cNvSpPr txBox="1"/>
          <p:nvPr>
            <p:ph idx="17" type="subTitle"/>
          </p:nvPr>
        </p:nvSpPr>
        <p:spPr>
          <a:xfrm>
            <a:off x="3824550" y="1964514"/>
            <a:ext cx="2026200" cy="219600"/>
          </a:xfrm>
          <a:prstGeom prst="rect">
            <a:avLst/>
          </a:prstGeom>
        </p:spPr>
        <p:txBody>
          <a:bodyPr anchorCtr="0" anchor="ctr" bIns="0" lIns="0" spcFirstLastPara="1" rIns="0" wrap="square" tIns="0">
            <a:noAutofit/>
          </a:bodyPr>
          <a:lstStyle>
            <a:lvl1pPr lvl="0">
              <a:spcBef>
                <a:spcPts val="0"/>
              </a:spcBef>
              <a:spcAft>
                <a:spcPts val="0"/>
              </a:spcAft>
              <a:buSzPts val="1400"/>
              <a:buNone/>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p:txBody>
      </p:sp>
      <p:sp>
        <p:nvSpPr>
          <p:cNvPr id="701" name="Google Shape;701;p75"/>
          <p:cNvSpPr txBox="1"/>
          <p:nvPr>
            <p:ph idx="18" type="subTitle"/>
          </p:nvPr>
        </p:nvSpPr>
        <p:spPr>
          <a:xfrm>
            <a:off x="3824550" y="2337664"/>
            <a:ext cx="2026200" cy="219600"/>
          </a:xfrm>
          <a:prstGeom prst="rect">
            <a:avLst/>
          </a:prstGeom>
        </p:spPr>
        <p:txBody>
          <a:bodyPr anchorCtr="0" anchor="ctr" bIns="0" lIns="0" spcFirstLastPara="1" rIns="0" wrap="square" tIns="0">
            <a:noAutofit/>
          </a:bodyPr>
          <a:lstStyle>
            <a:lvl1pPr lvl="0">
              <a:spcBef>
                <a:spcPts val="0"/>
              </a:spcBef>
              <a:spcAft>
                <a:spcPts val="0"/>
              </a:spcAft>
              <a:buSzPts val="900"/>
              <a:buFont typeface="DM Sans Light"/>
              <a:buNone/>
              <a:defRPr sz="900">
                <a:latin typeface="DM Sans Light"/>
                <a:ea typeface="DM Sans Light"/>
                <a:cs typeface="DM Sans Light"/>
                <a:sym typeface="DM Sans Light"/>
              </a:defRPr>
            </a:lvl1pPr>
            <a:lvl2pPr lvl="1">
              <a:spcBef>
                <a:spcPts val="0"/>
              </a:spcBef>
              <a:spcAft>
                <a:spcPts val="0"/>
              </a:spcAft>
              <a:buSzPts val="900"/>
              <a:buFont typeface="DM Sans Light"/>
              <a:buNone/>
              <a:defRPr sz="900">
                <a:latin typeface="DM Sans Light"/>
                <a:ea typeface="DM Sans Light"/>
                <a:cs typeface="DM Sans Light"/>
                <a:sym typeface="DM Sans Light"/>
              </a:defRPr>
            </a:lvl2pPr>
            <a:lvl3pPr lvl="2">
              <a:spcBef>
                <a:spcPts val="0"/>
              </a:spcBef>
              <a:spcAft>
                <a:spcPts val="0"/>
              </a:spcAft>
              <a:buSzPts val="900"/>
              <a:buFont typeface="DM Sans Light"/>
              <a:buNone/>
              <a:defRPr sz="900">
                <a:latin typeface="DM Sans Light"/>
                <a:ea typeface="DM Sans Light"/>
                <a:cs typeface="DM Sans Light"/>
                <a:sym typeface="DM Sans Light"/>
              </a:defRPr>
            </a:lvl3pPr>
            <a:lvl4pPr lvl="3">
              <a:spcBef>
                <a:spcPts val="0"/>
              </a:spcBef>
              <a:spcAft>
                <a:spcPts val="0"/>
              </a:spcAft>
              <a:buSzPts val="900"/>
              <a:buFont typeface="DM Sans Light"/>
              <a:buNone/>
              <a:defRPr sz="900">
                <a:latin typeface="DM Sans Light"/>
                <a:ea typeface="DM Sans Light"/>
                <a:cs typeface="DM Sans Light"/>
                <a:sym typeface="DM Sans Light"/>
              </a:defRPr>
            </a:lvl4pPr>
            <a:lvl5pPr lvl="4">
              <a:spcBef>
                <a:spcPts val="0"/>
              </a:spcBef>
              <a:spcAft>
                <a:spcPts val="0"/>
              </a:spcAft>
              <a:buSzPts val="900"/>
              <a:buFont typeface="DM Sans Light"/>
              <a:buNone/>
              <a:defRPr sz="900">
                <a:latin typeface="DM Sans Light"/>
                <a:ea typeface="DM Sans Light"/>
                <a:cs typeface="DM Sans Light"/>
                <a:sym typeface="DM Sans Light"/>
              </a:defRPr>
            </a:lvl5pPr>
            <a:lvl6pPr lvl="5">
              <a:spcBef>
                <a:spcPts val="0"/>
              </a:spcBef>
              <a:spcAft>
                <a:spcPts val="0"/>
              </a:spcAft>
              <a:buSzPts val="900"/>
              <a:buFont typeface="DM Sans Light"/>
              <a:buNone/>
              <a:defRPr sz="900">
                <a:latin typeface="DM Sans Light"/>
                <a:ea typeface="DM Sans Light"/>
                <a:cs typeface="DM Sans Light"/>
                <a:sym typeface="DM Sans Light"/>
              </a:defRPr>
            </a:lvl6pPr>
            <a:lvl7pPr lvl="6">
              <a:spcBef>
                <a:spcPts val="0"/>
              </a:spcBef>
              <a:spcAft>
                <a:spcPts val="0"/>
              </a:spcAft>
              <a:buSzPts val="900"/>
              <a:buFont typeface="DM Sans Light"/>
              <a:buNone/>
              <a:defRPr sz="900">
                <a:latin typeface="DM Sans Light"/>
                <a:ea typeface="DM Sans Light"/>
                <a:cs typeface="DM Sans Light"/>
                <a:sym typeface="DM Sans Light"/>
              </a:defRPr>
            </a:lvl7pPr>
            <a:lvl8pPr lvl="7">
              <a:spcBef>
                <a:spcPts val="0"/>
              </a:spcBef>
              <a:spcAft>
                <a:spcPts val="0"/>
              </a:spcAft>
              <a:buSzPts val="900"/>
              <a:buFont typeface="DM Sans Light"/>
              <a:buNone/>
              <a:defRPr sz="900">
                <a:latin typeface="DM Sans Light"/>
                <a:ea typeface="DM Sans Light"/>
                <a:cs typeface="DM Sans Light"/>
                <a:sym typeface="DM Sans Light"/>
              </a:defRPr>
            </a:lvl8pPr>
            <a:lvl9pPr lvl="8">
              <a:spcBef>
                <a:spcPts val="0"/>
              </a:spcBef>
              <a:spcAft>
                <a:spcPts val="0"/>
              </a:spcAft>
              <a:buSzPts val="900"/>
              <a:buFont typeface="DM Sans Light"/>
              <a:buNone/>
              <a:defRPr sz="900">
                <a:latin typeface="DM Sans Light"/>
                <a:ea typeface="DM Sans Light"/>
                <a:cs typeface="DM Sans Light"/>
                <a:sym typeface="DM Sans Light"/>
              </a:defRPr>
            </a:lvl9pPr>
          </a:lstStyle>
          <a:p/>
        </p:txBody>
      </p:sp>
      <p:sp>
        <p:nvSpPr>
          <p:cNvPr id="702" name="Google Shape;702;p75"/>
          <p:cNvSpPr/>
          <p:nvPr>
            <p:ph idx="19" type="pic"/>
          </p:nvPr>
        </p:nvSpPr>
        <p:spPr>
          <a:xfrm>
            <a:off x="3154659" y="1975864"/>
            <a:ext cx="530400" cy="530400"/>
          </a:xfrm>
          <a:prstGeom prst="rect">
            <a:avLst/>
          </a:prstGeom>
          <a:noFill/>
          <a:ln>
            <a:noFill/>
          </a:ln>
        </p:spPr>
      </p:sp>
      <p:sp>
        <p:nvSpPr>
          <p:cNvPr id="703" name="Google Shape;703;p75"/>
          <p:cNvSpPr txBox="1"/>
          <p:nvPr>
            <p:ph idx="20" type="subTitle"/>
          </p:nvPr>
        </p:nvSpPr>
        <p:spPr>
          <a:xfrm>
            <a:off x="6750600" y="3101715"/>
            <a:ext cx="2026200" cy="187800"/>
          </a:xfrm>
          <a:prstGeom prst="rect">
            <a:avLst/>
          </a:prstGeom>
        </p:spPr>
        <p:txBody>
          <a:bodyPr anchorCtr="0" anchor="ctr" bIns="0" lIns="0" spcFirstLastPara="1" rIns="0" wrap="square" tIns="0">
            <a:noAutofit/>
          </a:bodyPr>
          <a:lstStyle>
            <a:lvl1pPr lvl="0">
              <a:spcBef>
                <a:spcPts val="0"/>
              </a:spcBef>
              <a:spcAft>
                <a:spcPts val="0"/>
              </a:spcAft>
              <a:buSzPts val="1000"/>
              <a:buNone/>
              <a:defRPr sz="1000"/>
            </a:lvl1pPr>
            <a:lvl2pPr lvl="1">
              <a:spcBef>
                <a:spcPts val="0"/>
              </a:spcBef>
              <a:spcAft>
                <a:spcPts val="0"/>
              </a:spcAft>
              <a:buSzPts val="1000"/>
              <a:buNone/>
              <a:defRPr sz="1000"/>
            </a:lvl2pPr>
            <a:lvl3pPr lvl="2">
              <a:spcBef>
                <a:spcPts val="0"/>
              </a:spcBef>
              <a:spcAft>
                <a:spcPts val="0"/>
              </a:spcAft>
              <a:buSzPts val="1000"/>
              <a:buNone/>
              <a:defRPr sz="1000"/>
            </a:lvl3pPr>
            <a:lvl4pPr lvl="3">
              <a:spcBef>
                <a:spcPts val="0"/>
              </a:spcBef>
              <a:spcAft>
                <a:spcPts val="0"/>
              </a:spcAft>
              <a:buSzPts val="1000"/>
              <a:buNone/>
              <a:defRPr sz="1000"/>
            </a:lvl4pPr>
            <a:lvl5pPr lvl="4">
              <a:spcBef>
                <a:spcPts val="0"/>
              </a:spcBef>
              <a:spcAft>
                <a:spcPts val="0"/>
              </a:spcAft>
              <a:buSzPts val="1000"/>
              <a:buNone/>
              <a:defRPr sz="1000"/>
            </a:lvl5pPr>
            <a:lvl6pPr lvl="5">
              <a:spcBef>
                <a:spcPts val="0"/>
              </a:spcBef>
              <a:spcAft>
                <a:spcPts val="0"/>
              </a:spcAft>
              <a:buSzPts val="1000"/>
              <a:buNone/>
              <a:defRPr sz="1000"/>
            </a:lvl6pPr>
            <a:lvl7pPr lvl="6">
              <a:spcBef>
                <a:spcPts val="0"/>
              </a:spcBef>
              <a:spcAft>
                <a:spcPts val="0"/>
              </a:spcAft>
              <a:buSzPts val="1000"/>
              <a:buNone/>
              <a:defRPr sz="1000"/>
            </a:lvl7pPr>
            <a:lvl8pPr lvl="7">
              <a:spcBef>
                <a:spcPts val="0"/>
              </a:spcBef>
              <a:spcAft>
                <a:spcPts val="0"/>
              </a:spcAft>
              <a:buSzPts val="1000"/>
              <a:buNone/>
              <a:defRPr sz="1000"/>
            </a:lvl8pPr>
            <a:lvl9pPr lvl="8">
              <a:spcBef>
                <a:spcPts val="0"/>
              </a:spcBef>
              <a:spcAft>
                <a:spcPts val="0"/>
              </a:spcAft>
              <a:buSzPts val="1000"/>
              <a:buNone/>
              <a:defRPr sz="1000"/>
            </a:lvl9pPr>
          </a:lstStyle>
          <a:p/>
        </p:txBody>
      </p:sp>
      <p:sp>
        <p:nvSpPr>
          <p:cNvPr id="704" name="Google Shape;704;p75"/>
          <p:cNvSpPr txBox="1"/>
          <p:nvPr>
            <p:ph idx="21" type="subTitle"/>
          </p:nvPr>
        </p:nvSpPr>
        <p:spPr>
          <a:xfrm>
            <a:off x="6750600" y="2872502"/>
            <a:ext cx="2026200" cy="219600"/>
          </a:xfrm>
          <a:prstGeom prst="rect">
            <a:avLst/>
          </a:prstGeom>
        </p:spPr>
        <p:txBody>
          <a:bodyPr anchorCtr="0" anchor="ctr" bIns="0" lIns="0" spcFirstLastPara="1" rIns="0" wrap="square" tIns="0">
            <a:noAutofit/>
          </a:bodyPr>
          <a:lstStyle>
            <a:lvl1pPr lvl="0">
              <a:spcBef>
                <a:spcPts val="0"/>
              </a:spcBef>
              <a:spcAft>
                <a:spcPts val="0"/>
              </a:spcAft>
              <a:buSzPts val="1400"/>
              <a:buNone/>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p:txBody>
      </p:sp>
      <p:sp>
        <p:nvSpPr>
          <p:cNvPr id="705" name="Google Shape;705;p75"/>
          <p:cNvSpPr txBox="1"/>
          <p:nvPr>
            <p:ph idx="22" type="subTitle"/>
          </p:nvPr>
        </p:nvSpPr>
        <p:spPr>
          <a:xfrm>
            <a:off x="6750600" y="3245652"/>
            <a:ext cx="2026200" cy="219600"/>
          </a:xfrm>
          <a:prstGeom prst="rect">
            <a:avLst/>
          </a:prstGeom>
        </p:spPr>
        <p:txBody>
          <a:bodyPr anchorCtr="0" anchor="ctr" bIns="0" lIns="0" spcFirstLastPara="1" rIns="0" wrap="square" tIns="0">
            <a:noAutofit/>
          </a:bodyPr>
          <a:lstStyle>
            <a:lvl1pPr lvl="0">
              <a:spcBef>
                <a:spcPts val="0"/>
              </a:spcBef>
              <a:spcAft>
                <a:spcPts val="0"/>
              </a:spcAft>
              <a:buSzPts val="900"/>
              <a:buFont typeface="DM Sans Light"/>
              <a:buNone/>
              <a:defRPr sz="900">
                <a:latin typeface="DM Sans Light"/>
                <a:ea typeface="DM Sans Light"/>
                <a:cs typeface="DM Sans Light"/>
                <a:sym typeface="DM Sans Light"/>
              </a:defRPr>
            </a:lvl1pPr>
            <a:lvl2pPr lvl="1">
              <a:spcBef>
                <a:spcPts val="0"/>
              </a:spcBef>
              <a:spcAft>
                <a:spcPts val="0"/>
              </a:spcAft>
              <a:buSzPts val="900"/>
              <a:buFont typeface="DM Sans Light"/>
              <a:buNone/>
              <a:defRPr sz="900">
                <a:latin typeface="DM Sans Light"/>
                <a:ea typeface="DM Sans Light"/>
                <a:cs typeface="DM Sans Light"/>
                <a:sym typeface="DM Sans Light"/>
              </a:defRPr>
            </a:lvl2pPr>
            <a:lvl3pPr lvl="2">
              <a:spcBef>
                <a:spcPts val="0"/>
              </a:spcBef>
              <a:spcAft>
                <a:spcPts val="0"/>
              </a:spcAft>
              <a:buSzPts val="900"/>
              <a:buFont typeface="DM Sans Light"/>
              <a:buNone/>
              <a:defRPr sz="900">
                <a:latin typeface="DM Sans Light"/>
                <a:ea typeface="DM Sans Light"/>
                <a:cs typeface="DM Sans Light"/>
                <a:sym typeface="DM Sans Light"/>
              </a:defRPr>
            </a:lvl3pPr>
            <a:lvl4pPr lvl="3">
              <a:spcBef>
                <a:spcPts val="0"/>
              </a:spcBef>
              <a:spcAft>
                <a:spcPts val="0"/>
              </a:spcAft>
              <a:buSzPts val="900"/>
              <a:buFont typeface="DM Sans Light"/>
              <a:buNone/>
              <a:defRPr sz="900">
                <a:latin typeface="DM Sans Light"/>
                <a:ea typeface="DM Sans Light"/>
                <a:cs typeface="DM Sans Light"/>
                <a:sym typeface="DM Sans Light"/>
              </a:defRPr>
            </a:lvl4pPr>
            <a:lvl5pPr lvl="4">
              <a:spcBef>
                <a:spcPts val="0"/>
              </a:spcBef>
              <a:spcAft>
                <a:spcPts val="0"/>
              </a:spcAft>
              <a:buSzPts val="900"/>
              <a:buFont typeface="DM Sans Light"/>
              <a:buNone/>
              <a:defRPr sz="900">
                <a:latin typeface="DM Sans Light"/>
                <a:ea typeface="DM Sans Light"/>
                <a:cs typeface="DM Sans Light"/>
                <a:sym typeface="DM Sans Light"/>
              </a:defRPr>
            </a:lvl5pPr>
            <a:lvl6pPr lvl="5">
              <a:spcBef>
                <a:spcPts val="0"/>
              </a:spcBef>
              <a:spcAft>
                <a:spcPts val="0"/>
              </a:spcAft>
              <a:buSzPts val="900"/>
              <a:buFont typeface="DM Sans Light"/>
              <a:buNone/>
              <a:defRPr sz="900">
                <a:latin typeface="DM Sans Light"/>
                <a:ea typeface="DM Sans Light"/>
                <a:cs typeface="DM Sans Light"/>
                <a:sym typeface="DM Sans Light"/>
              </a:defRPr>
            </a:lvl6pPr>
            <a:lvl7pPr lvl="6">
              <a:spcBef>
                <a:spcPts val="0"/>
              </a:spcBef>
              <a:spcAft>
                <a:spcPts val="0"/>
              </a:spcAft>
              <a:buSzPts val="900"/>
              <a:buFont typeface="DM Sans Light"/>
              <a:buNone/>
              <a:defRPr sz="900">
                <a:latin typeface="DM Sans Light"/>
                <a:ea typeface="DM Sans Light"/>
                <a:cs typeface="DM Sans Light"/>
                <a:sym typeface="DM Sans Light"/>
              </a:defRPr>
            </a:lvl7pPr>
            <a:lvl8pPr lvl="7">
              <a:spcBef>
                <a:spcPts val="0"/>
              </a:spcBef>
              <a:spcAft>
                <a:spcPts val="0"/>
              </a:spcAft>
              <a:buSzPts val="900"/>
              <a:buFont typeface="DM Sans Light"/>
              <a:buNone/>
              <a:defRPr sz="900">
                <a:latin typeface="DM Sans Light"/>
                <a:ea typeface="DM Sans Light"/>
                <a:cs typeface="DM Sans Light"/>
                <a:sym typeface="DM Sans Light"/>
              </a:defRPr>
            </a:lvl8pPr>
            <a:lvl9pPr lvl="8">
              <a:spcBef>
                <a:spcPts val="0"/>
              </a:spcBef>
              <a:spcAft>
                <a:spcPts val="0"/>
              </a:spcAft>
              <a:buSzPts val="900"/>
              <a:buFont typeface="DM Sans Light"/>
              <a:buNone/>
              <a:defRPr sz="900">
                <a:latin typeface="DM Sans Light"/>
                <a:ea typeface="DM Sans Light"/>
                <a:cs typeface="DM Sans Light"/>
                <a:sym typeface="DM Sans Light"/>
              </a:defRPr>
            </a:lvl9pPr>
          </a:lstStyle>
          <a:p/>
        </p:txBody>
      </p:sp>
      <p:sp>
        <p:nvSpPr>
          <p:cNvPr id="706" name="Google Shape;706;p75"/>
          <p:cNvSpPr/>
          <p:nvPr>
            <p:ph idx="23" type="pic"/>
          </p:nvPr>
        </p:nvSpPr>
        <p:spPr>
          <a:xfrm>
            <a:off x="6080709" y="2883852"/>
            <a:ext cx="530400" cy="530400"/>
          </a:xfrm>
          <a:prstGeom prst="rect">
            <a:avLst/>
          </a:prstGeom>
          <a:noFill/>
          <a:ln>
            <a:noFill/>
          </a:ln>
        </p:spPr>
      </p:sp>
      <p:sp>
        <p:nvSpPr>
          <p:cNvPr id="707" name="Google Shape;707;p75"/>
          <p:cNvSpPr txBox="1"/>
          <p:nvPr>
            <p:ph idx="24" type="subTitle"/>
          </p:nvPr>
        </p:nvSpPr>
        <p:spPr>
          <a:xfrm>
            <a:off x="3824550" y="3101715"/>
            <a:ext cx="2026200" cy="187800"/>
          </a:xfrm>
          <a:prstGeom prst="rect">
            <a:avLst/>
          </a:prstGeom>
        </p:spPr>
        <p:txBody>
          <a:bodyPr anchorCtr="0" anchor="ctr" bIns="0" lIns="0" spcFirstLastPara="1" rIns="0" wrap="square" tIns="0">
            <a:noAutofit/>
          </a:bodyPr>
          <a:lstStyle>
            <a:lvl1pPr lvl="0">
              <a:spcBef>
                <a:spcPts val="0"/>
              </a:spcBef>
              <a:spcAft>
                <a:spcPts val="0"/>
              </a:spcAft>
              <a:buSzPts val="1000"/>
              <a:buNone/>
              <a:defRPr sz="1000"/>
            </a:lvl1pPr>
            <a:lvl2pPr lvl="1">
              <a:spcBef>
                <a:spcPts val="0"/>
              </a:spcBef>
              <a:spcAft>
                <a:spcPts val="0"/>
              </a:spcAft>
              <a:buSzPts val="1000"/>
              <a:buNone/>
              <a:defRPr sz="1000"/>
            </a:lvl2pPr>
            <a:lvl3pPr lvl="2">
              <a:spcBef>
                <a:spcPts val="0"/>
              </a:spcBef>
              <a:spcAft>
                <a:spcPts val="0"/>
              </a:spcAft>
              <a:buSzPts val="1000"/>
              <a:buNone/>
              <a:defRPr sz="1000"/>
            </a:lvl3pPr>
            <a:lvl4pPr lvl="3">
              <a:spcBef>
                <a:spcPts val="0"/>
              </a:spcBef>
              <a:spcAft>
                <a:spcPts val="0"/>
              </a:spcAft>
              <a:buSzPts val="1000"/>
              <a:buNone/>
              <a:defRPr sz="1000"/>
            </a:lvl4pPr>
            <a:lvl5pPr lvl="4">
              <a:spcBef>
                <a:spcPts val="0"/>
              </a:spcBef>
              <a:spcAft>
                <a:spcPts val="0"/>
              </a:spcAft>
              <a:buSzPts val="1000"/>
              <a:buNone/>
              <a:defRPr sz="1000"/>
            </a:lvl5pPr>
            <a:lvl6pPr lvl="5">
              <a:spcBef>
                <a:spcPts val="0"/>
              </a:spcBef>
              <a:spcAft>
                <a:spcPts val="0"/>
              </a:spcAft>
              <a:buSzPts val="1000"/>
              <a:buNone/>
              <a:defRPr sz="1000"/>
            </a:lvl6pPr>
            <a:lvl7pPr lvl="6">
              <a:spcBef>
                <a:spcPts val="0"/>
              </a:spcBef>
              <a:spcAft>
                <a:spcPts val="0"/>
              </a:spcAft>
              <a:buSzPts val="1000"/>
              <a:buNone/>
              <a:defRPr sz="1000"/>
            </a:lvl7pPr>
            <a:lvl8pPr lvl="7">
              <a:spcBef>
                <a:spcPts val="0"/>
              </a:spcBef>
              <a:spcAft>
                <a:spcPts val="0"/>
              </a:spcAft>
              <a:buSzPts val="1000"/>
              <a:buNone/>
              <a:defRPr sz="1000"/>
            </a:lvl8pPr>
            <a:lvl9pPr lvl="8">
              <a:spcBef>
                <a:spcPts val="0"/>
              </a:spcBef>
              <a:spcAft>
                <a:spcPts val="0"/>
              </a:spcAft>
              <a:buSzPts val="1000"/>
              <a:buNone/>
              <a:defRPr sz="1000"/>
            </a:lvl9pPr>
          </a:lstStyle>
          <a:p/>
        </p:txBody>
      </p:sp>
      <p:sp>
        <p:nvSpPr>
          <p:cNvPr id="708" name="Google Shape;708;p75"/>
          <p:cNvSpPr txBox="1"/>
          <p:nvPr>
            <p:ph idx="25" type="subTitle"/>
          </p:nvPr>
        </p:nvSpPr>
        <p:spPr>
          <a:xfrm>
            <a:off x="3824550" y="2872502"/>
            <a:ext cx="2026200" cy="219600"/>
          </a:xfrm>
          <a:prstGeom prst="rect">
            <a:avLst/>
          </a:prstGeom>
        </p:spPr>
        <p:txBody>
          <a:bodyPr anchorCtr="0" anchor="ctr" bIns="0" lIns="0" spcFirstLastPara="1" rIns="0" wrap="square" tIns="0">
            <a:noAutofit/>
          </a:bodyPr>
          <a:lstStyle>
            <a:lvl1pPr lvl="0">
              <a:spcBef>
                <a:spcPts val="0"/>
              </a:spcBef>
              <a:spcAft>
                <a:spcPts val="0"/>
              </a:spcAft>
              <a:buSzPts val="1400"/>
              <a:buNone/>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p:txBody>
      </p:sp>
      <p:sp>
        <p:nvSpPr>
          <p:cNvPr id="709" name="Google Shape;709;p75"/>
          <p:cNvSpPr txBox="1"/>
          <p:nvPr>
            <p:ph idx="26" type="subTitle"/>
          </p:nvPr>
        </p:nvSpPr>
        <p:spPr>
          <a:xfrm>
            <a:off x="3824550" y="3245652"/>
            <a:ext cx="2026200" cy="219600"/>
          </a:xfrm>
          <a:prstGeom prst="rect">
            <a:avLst/>
          </a:prstGeom>
        </p:spPr>
        <p:txBody>
          <a:bodyPr anchorCtr="0" anchor="ctr" bIns="0" lIns="0" spcFirstLastPara="1" rIns="0" wrap="square" tIns="0">
            <a:noAutofit/>
          </a:bodyPr>
          <a:lstStyle>
            <a:lvl1pPr lvl="0">
              <a:spcBef>
                <a:spcPts val="0"/>
              </a:spcBef>
              <a:spcAft>
                <a:spcPts val="0"/>
              </a:spcAft>
              <a:buSzPts val="900"/>
              <a:buFont typeface="DM Sans Light"/>
              <a:buNone/>
              <a:defRPr sz="900">
                <a:latin typeface="DM Sans Light"/>
                <a:ea typeface="DM Sans Light"/>
                <a:cs typeface="DM Sans Light"/>
                <a:sym typeface="DM Sans Light"/>
              </a:defRPr>
            </a:lvl1pPr>
            <a:lvl2pPr lvl="1">
              <a:spcBef>
                <a:spcPts val="0"/>
              </a:spcBef>
              <a:spcAft>
                <a:spcPts val="0"/>
              </a:spcAft>
              <a:buSzPts val="900"/>
              <a:buFont typeface="DM Sans Light"/>
              <a:buNone/>
              <a:defRPr sz="900">
                <a:latin typeface="DM Sans Light"/>
                <a:ea typeface="DM Sans Light"/>
                <a:cs typeface="DM Sans Light"/>
                <a:sym typeface="DM Sans Light"/>
              </a:defRPr>
            </a:lvl2pPr>
            <a:lvl3pPr lvl="2">
              <a:spcBef>
                <a:spcPts val="0"/>
              </a:spcBef>
              <a:spcAft>
                <a:spcPts val="0"/>
              </a:spcAft>
              <a:buSzPts val="900"/>
              <a:buFont typeface="DM Sans Light"/>
              <a:buNone/>
              <a:defRPr sz="900">
                <a:latin typeface="DM Sans Light"/>
                <a:ea typeface="DM Sans Light"/>
                <a:cs typeface="DM Sans Light"/>
                <a:sym typeface="DM Sans Light"/>
              </a:defRPr>
            </a:lvl3pPr>
            <a:lvl4pPr lvl="3">
              <a:spcBef>
                <a:spcPts val="0"/>
              </a:spcBef>
              <a:spcAft>
                <a:spcPts val="0"/>
              </a:spcAft>
              <a:buSzPts val="900"/>
              <a:buFont typeface="DM Sans Light"/>
              <a:buNone/>
              <a:defRPr sz="900">
                <a:latin typeface="DM Sans Light"/>
                <a:ea typeface="DM Sans Light"/>
                <a:cs typeface="DM Sans Light"/>
                <a:sym typeface="DM Sans Light"/>
              </a:defRPr>
            </a:lvl4pPr>
            <a:lvl5pPr lvl="4">
              <a:spcBef>
                <a:spcPts val="0"/>
              </a:spcBef>
              <a:spcAft>
                <a:spcPts val="0"/>
              </a:spcAft>
              <a:buSzPts val="900"/>
              <a:buFont typeface="DM Sans Light"/>
              <a:buNone/>
              <a:defRPr sz="900">
                <a:latin typeface="DM Sans Light"/>
                <a:ea typeface="DM Sans Light"/>
                <a:cs typeface="DM Sans Light"/>
                <a:sym typeface="DM Sans Light"/>
              </a:defRPr>
            </a:lvl5pPr>
            <a:lvl6pPr lvl="5">
              <a:spcBef>
                <a:spcPts val="0"/>
              </a:spcBef>
              <a:spcAft>
                <a:spcPts val="0"/>
              </a:spcAft>
              <a:buSzPts val="900"/>
              <a:buFont typeface="DM Sans Light"/>
              <a:buNone/>
              <a:defRPr sz="900">
                <a:latin typeface="DM Sans Light"/>
                <a:ea typeface="DM Sans Light"/>
                <a:cs typeface="DM Sans Light"/>
                <a:sym typeface="DM Sans Light"/>
              </a:defRPr>
            </a:lvl6pPr>
            <a:lvl7pPr lvl="6">
              <a:spcBef>
                <a:spcPts val="0"/>
              </a:spcBef>
              <a:spcAft>
                <a:spcPts val="0"/>
              </a:spcAft>
              <a:buSzPts val="900"/>
              <a:buFont typeface="DM Sans Light"/>
              <a:buNone/>
              <a:defRPr sz="900">
                <a:latin typeface="DM Sans Light"/>
                <a:ea typeface="DM Sans Light"/>
                <a:cs typeface="DM Sans Light"/>
                <a:sym typeface="DM Sans Light"/>
              </a:defRPr>
            </a:lvl7pPr>
            <a:lvl8pPr lvl="7">
              <a:spcBef>
                <a:spcPts val="0"/>
              </a:spcBef>
              <a:spcAft>
                <a:spcPts val="0"/>
              </a:spcAft>
              <a:buSzPts val="900"/>
              <a:buFont typeface="DM Sans Light"/>
              <a:buNone/>
              <a:defRPr sz="900">
                <a:latin typeface="DM Sans Light"/>
                <a:ea typeface="DM Sans Light"/>
                <a:cs typeface="DM Sans Light"/>
                <a:sym typeface="DM Sans Light"/>
              </a:defRPr>
            </a:lvl8pPr>
            <a:lvl9pPr lvl="8">
              <a:spcBef>
                <a:spcPts val="0"/>
              </a:spcBef>
              <a:spcAft>
                <a:spcPts val="0"/>
              </a:spcAft>
              <a:buSzPts val="900"/>
              <a:buFont typeface="DM Sans Light"/>
              <a:buNone/>
              <a:defRPr sz="900">
                <a:latin typeface="DM Sans Light"/>
                <a:ea typeface="DM Sans Light"/>
                <a:cs typeface="DM Sans Light"/>
                <a:sym typeface="DM Sans Light"/>
              </a:defRPr>
            </a:lvl9pPr>
          </a:lstStyle>
          <a:p/>
        </p:txBody>
      </p:sp>
      <p:sp>
        <p:nvSpPr>
          <p:cNvPr id="710" name="Google Shape;710;p75"/>
          <p:cNvSpPr/>
          <p:nvPr>
            <p:ph idx="27" type="pic"/>
          </p:nvPr>
        </p:nvSpPr>
        <p:spPr>
          <a:xfrm>
            <a:off x="3154659" y="2883852"/>
            <a:ext cx="530400" cy="530400"/>
          </a:xfrm>
          <a:prstGeom prst="rect">
            <a:avLst/>
          </a:prstGeom>
          <a:noFill/>
          <a:ln>
            <a:noFill/>
          </a:ln>
        </p:spPr>
      </p:sp>
      <p:sp>
        <p:nvSpPr>
          <p:cNvPr id="711" name="Google Shape;711;p75"/>
          <p:cNvSpPr txBox="1"/>
          <p:nvPr>
            <p:ph idx="28" type="subTitle"/>
          </p:nvPr>
        </p:nvSpPr>
        <p:spPr>
          <a:xfrm>
            <a:off x="6750600" y="4022919"/>
            <a:ext cx="2026200" cy="187800"/>
          </a:xfrm>
          <a:prstGeom prst="rect">
            <a:avLst/>
          </a:prstGeom>
        </p:spPr>
        <p:txBody>
          <a:bodyPr anchorCtr="0" anchor="ctr" bIns="0" lIns="0" spcFirstLastPara="1" rIns="0" wrap="square" tIns="0">
            <a:noAutofit/>
          </a:bodyPr>
          <a:lstStyle>
            <a:lvl1pPr lvl="0">
              <a:spcBef>
                <a:spcPts val="0"/>
              </a:spcBef>
              <a:spcAft>
                <a:spcPts val="0"/>
              </a:spcAft>
              <a:buSzPts val="1000"/>
              <a:buNone/>
              <a:defRPr sz="1000"/>
            </a:lvl1pPr>
            <a:lvl2pPr lvl="1">
              <a:spcBef>
                <a:spcPts val="0"/>
              </a:spcBef>
              <a:spcAft>
                <a:spcPts val="0"/>
              </a:spcAft>
              <a:buSzPts val="1000"/>
              <a:buNone/>
              <a:defRPr sz="1000"/>
            </a:lvl2pPr>
            <a:lvl3pPr lvl="2">
              <a:spcBef>
                <a:spcPts val="0"/>
              </a:spcBef>
              <a:spcAft>
                <a:spcPts val="0"/>
              </a:spcAft>
              <a:buSzPts val="1000"/>
              <a:buNone/>
              <a:defRPr sz="1000"/>
            </a:lvl3pPr>
            <a:lvl4pPr lvl="3">
              <a:spcBef>
                <a:spcPts val="0"/>
              </a:spcBef>
              <a:spcAft>
                <a:spcPts val="0"/>
              </a:spcAft>
              <a:buSzPts val="1000"/>
              <a:buNone/>
              <a:defRPr sz="1000"/>
            </a:lvl4pPr>
            <a:lvl5pPr lvl="4">
              <a:spcBef>
                <a:spcPts val="0"/>
              </a:spcBef>
              <a:spcAft>
                <a:spcPts val="0"/>
              </a:spcAft>
              <a:buSzPts val="1000"/>
              <a:buNone/>
              <a:defRPr sz="1000"/>
            </a:lvl5pPr>
            <a:lvl6pPr lvl="5">
              <a:spcBef>
                <a:spcPts val="0"/>
              </a:spcBef>
              <a:spcAft>
                <a:spcPts val="0"/>
              </a:spcAft>
              <a:buSzPts val="1000"/>
              <a:buNone/>
              <a:defRPr sz="1000"/>
            </a:lvl6pPr>
            <a:lvl7pPr lvl="6">
              <a:spcBef>
                <a:spcPts val="0"/>
              </a:spcBef>
              <a:spcAft>
                <a:spcPts val="0"/>
              </a:spcAft>
              <a:buSzPts val="1000"/>
              <a:buNone/>
              <a:defRPr sz="1000"/>
            </a:lvl7pPr>
            <a:lvl8pPr lvl="7">
              <a:spcBef>
                <a:spcPts val="0"/>
              </a:spcBef>
              <a:spcAft>
                <a:spcPts val="0"/>
              </a:spcAft>
              <a:buSzPts val="1000"/>
              <a:buNone/>
              <a:defRPr sz="1000"/>
            </a:lvl8pPr>
            <a:lvl9pPr lvl="8">
              <a:spcBef>
                <a:spcPts val="0"/>
              </a:spcBef>
              <a:spcAft>
                <a:spcPts val="0"/>
              </a:spcAft>
              <a:buSzPts val="1000"/>
              <a:buNone/>
              <a:defRPr sz="1000"/>
            </a:lvl9pPr>
          </a:lstStyle>
          <a:p/>
        </p:txBody>
      </p:sp>
      <p:sp>
        <p:nvSpPr>
          <p:cNvPr id="712" name="Google Shape;712;p75"/>
          <p:cNvSpPr txBox="1"/>
          <p:nvPr>
            <p:ph idx="29" type="subTitle"/>
          </p:nvPr>
        </p:nvSpPr>
        <p:spPr>
          <a:xfrm>
            <a:off x="6750600" y="3793706"/>
            <a:ext cx="2026200" cy="219600"/>
          </a:xfrm>
          <a:prstGeom prst="rect">
            <a:avLst/>
          </a:prstGeom>
        </p:spPr>
        <p:txBody>
          <a:bodyPr anchorCtr="0" anchor="ctr" bIns="0" lIns="0" spcFirstLastPara="1" rIns="0" wrap="square" tIns="0">
            <a:noAutofit/>
          </a:bodyPr>
          <a:lstStyle>
            <a:lvl1pPr lvl="0">
              <a:spcBef>
                <a:spcPts val="0"/>
              </a:spcBef>
              <a:spcAft>
                <a:spcPts val="0"/>
              </a:spcAft>
              <a:buSzPts val="1400"/>
              <a:buNone/>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p:txBody>
      </p:sp>
      <p:sp>
        <p:nvSpPr>
          <p:cNvPr id="713" name="Google Shape;713;p75"/>
          <p:cNvSpPr txBox="1"/>
          <p:nvPr>
            <p:ph idx="30" type="subTitle"/>
          </p:nvPr>
        </p:nvSpPr>
        <p:spPr>
          <a:xfrm>
            <a:off x="6750600" y="4166856"/>
            <a:ext cx="2026200" cy="219600"/>
          </a:xfrm>
          <a:prstGeom prst="rect">
            <a:avLst/>
          </a:prstGeom>
        </p:spPr>
        <p:txBody>
          <a:bodyPr anchorCtr="0" anchor="ctr" bIns="0" lIns="0" spcFirstLastPara="1" rIns="0" wrap="square" tIns="0">
            <a:noAutofit/>
          </a:bodyPr>
          <a:lstStyle>
            <a:lvl1pPr lvl="0">
              <a:spcBef>
                <a:spcPts val="0"/>
              </a:spcBef>
              <a:spcAft>
                <a:spcPts val="0"/>
              </a:spcAft>
              <a:buSzPts val="900"/>
              <a:buFont typeface="DM Sans Light"/>
              <a:buNone/>
              <a:defRPr sz="900">
                <a:latin typeface="DM Sans Light"/>
                <a:ea typeface="DM Sans Light"/>
                <a:cs typeface="DM Sans Light"/>
                <a:sym typeface="DM Sans Light"/>
              </a:defRPr>
            </a:lvl1pPr>
            <a:lvl2pPr lvl="1">
              <a:spcBef>
                <a:spcPts val="0"/>
              </a:spcBef>
              <a:spcAft>
                <a:spcPts val="0"/>
              </a:spcAft>
              <a:buSzPts val="900"/>
              <a:buFont typeface="DM Sans Light"/>
              <a:buNone/>
              <a:defRPr sz="900">
                <a:latin typeface="DM Sans Light"/>
                <a:ea typeface="DM Sans Light"/>
                <a:cs typeface="DM Sans Light"/>
                <a:sym typeface="DM Sans Light"/>
              </a:defRPr>
            </a:lvl2pPr>
            <a:lvl3pPr lvl="2">
              <a:spcBef>
                <a:spcPts val="0"/>
              </a:spcBef>
              <a:spcAft>
                <a:spcPts val="0"/>
              </a:spcAft>
              <a:buSzPts val="900"/>
              <a:buFont typeface="DM Sans Light"/>
              <a:buNone/>
              <a:defRPr sz="900">
                <a:latin typeface="DM Sans Light"/>
                <a:ea typeface="DM Sans Light"/>
                <a:cs typeface="DM Sans Light"/>
                <a:sym typeface="DM Sans Light"/>
              </a:defRPr>
            </a:lvl3pPr>
            <a:lvl4pPr lvl="3">
              <a:spcBef>
                <a:spcPts val="0"/>
              </a:spcBef>
              <a:spcAft>
                <a:spcPts val="0"/>
              </a:spcAft>
              <a:buSzPts val="900"/>
              <a:buFont typeface="DM Sans Light"/>
              <a:buNone/>
              <a:defRPr sz="900">
                <a:latin typeface="DM Sans Light"/>
                <a:ea typeface="DM Sans Light"/>
                <a:cs typeface="DM Sans Light"/>
                <a:sym typeface="DM Sans Light"/>
              </a:defRPr>
            </a:lvl4pPr>
            <a:lvl5pPr lvl="4">
              <a:spcBef>
                <a:spcPts val="0"/>
              </a:spcBef>
              <a:spcAft>
                <a:spcPts val="0"/>
              </a:spcAft>
              <a:buSzPts val="900"/>
              <a:buFont typeface="DM Sans Light"/>
              <a:buNone/>
              <a:defRPr sz="900">
                <a:latin typeface="DM Sans Light"/>
                <a:ea typeface="DM Sans Light"/>
                <a:cs typeface="DM Sans Light"/>
                <a:sym typeface="DM Sans Light"/>
              </a:defRPr>
            </a:lvl5pPr>
            <a:lvl6pPr lvl="5">
              <a:spcBef>
                <a:spcPts val="0"/>
              </a:spcBef>
              <a:spcAft>
                <a:spcPts val="0"/>
              </a:spcAft>
              <a:buSzPts val="900"/>
              <a:buFont typeface="DM Sans Light"/>
              <a:buNone/>
              <a:defRPr sz="900">
                <a:latin typeface="DM Sans Light"/>
                <a:ea typeface="DM Sans Light"/>
                <a:cs typeface="DM Sans Light"/>
                <a:sym typeface="DM Sans Light"/>
              </a:defRPr>
            </a:lvl6pPr>
            <a:lvl7pPr lvl="6">
              <a:spcBef>
                <a:spcPts val="0"/>
              </a:spcBef>
              <a:spcAft>
                <a:spcPts val="0"/>
              </a:spcAft>
              <a:buSzPts val="900"/>
              <a:buFont typeface="DM Sans Light"/>
              <a:buNone/>
              <a:defRPr sz="900">
                <a:latin typeface="DM Sans Light"/>
                <a:ea typeface="DM Sans Light"/>
                <a:cs typeface="DM Sans Light"/>
                <a:sym typeface="DM Sans Light"/>
              </a:defRPr>
            </a:lvl7pPr>
            <a:lvl8pPr lvl="7">
              <a:spcBef>
                <a:spcPts val="0"/>
              </a:spcBef>
              <a:spcAft>
                <a:spcPts val="0"/>
              </a:spcAft>
              <a:buSzPts val="900"/>
              <a:buFont typeface="DM Sans Light"/>
              <a:buNone/>
              <a:defRPr sz="900">
                <a:latin typeface="DM Sans Light"/>
                <a:ea typeface="DM Sans Light"/>
                <a:cs typeface="DM Sans Light"/>
                <a:sym typeface="DM Sans Light"/>
              </a:defRPr>
            </a:lvl8pPr>
            <a:lvl9pPr lvl="8">
              <a:spcBef>
                <a:spcPts val="0"/>
              </a:spcBef>
              <a:spcAft>
                <a:spcPts val="0"/>
              </a:spcAft>
              <a:buSzPts val="900"/>
              <a:buFont typeface="DM Sans Light"/>
              <a:buNone/>
              <a:defRPr sz="900">
                <a:latin typeface="DM Sans Light"/>
                <a:ea typeface="DM Sans Light"/>
                <a:cs typeface="DM Sans Light"/>
                <a:sym typeface="DM Sans Light"/>
              </a:defRPr>
            </a:lvl9pPr>
          </a:lstStyle>
          <a:p/>
        </p:txBody>
      </p:sp>
      <p:sp>
        <p:nvSpPr>
          <p:cNvPr id="714" name="Google Shape;714;p75"/>
          <p:cNvSpPr/>
          <p:nvPr>
            <p:ph idx="31" type="pic"/>
          </p:nvPr>
        </p:nvSpPr>
        <p:spPr>
          <a:xfrm>
            <a:off x="6080709" y="3805056"/>
            <a:ext cx="530400" cy="530400"/>
          </a:xfrm>
          <a:prstGeom prst="rect">
            <a:avLst/>
          </a:prstGeom>
          <a:noFill/>
          <a:ln>
            <a:noFill/>
          </a:ln>
        </p:spPr>
      </p:sp>
      <p:sp>
        <p:nvSpPr>
          <p:cNvPr id="715" name="Google Shape;715;p75"/>
          <p:cNvSpPr txBox="1"/>
          <p:nvPr>
            <p:ph idx="32" type="subTitle"/>
          </p:nvPr>
        </p:nvSpPr>
        <p:spPr>
          <a:xfrm>
            <a:off x="3824550" y="4022919"/>
            <a:ext cx="2026200" cy="187800"/>
          </a:xfrm>
          <a:prstGeom prst="rect">
            <a:avLst/>
          </a:prstGeom>
        </p:spPr>
        <p:txBody>
          <a:bodyPr anchorCtr="0" anchor="ctr" bIns="0" lIns="0" spcFirstLastPara="1" rIns="0" wrap="square" tIns="0">
            <a:noAutofit/>
          </a:bodyPr>
          <a:lstStyle>
            <a:lvl1pPr lvl="0">
              <a:spcBef>
                <a:spcPts val="0"/>
              </a:spcBef>
              <a:spcAft>
                <a:spcPts val="0"/>
              </a:spcAft>
              <a:buSzPts val="1000"/>
              <a:buNone/>
              <a:defRPr sz="1000"/>
            </a:lvl1pPr>
            <a:lvl2pPr lvl="1">
              <a:spcBef>
                <a:spcPts val="0"/>
              </a:spcBef>
              <a:spcAft>
                <a:spcPts val="0"/>
              </a:spcAft>
              <a:buSzPts val="1000"/>
              <a:buNone/>
              <a:defRPr sz="1000"/>
            </a:lvl2pPr>
            <a:lvl3pPr lvl="2">
              <a:spcBef>
                <a:spcPts val="0"/>
              </a:spcBef>
              <a:spcAft>
                <a:spcPts val="0"/>
              </a:spcAft>
              <a:buSzPts val="1000"/>
              <a:buNone/>
              <a:defRPr sz="1000"/>
            </a:lvl3pPr>
            <a:lvl4pPr lvl="3">
              <a:spcBef>
                <a:spcPts val="0"/>
              </a:spcBef>
              <a:spcAft>
                <a:spcPts val="0"/>
              </a:spcAft>
              <a:buSzPts val="1000"/>
              <a:buNone/>
              <a:defRPr sz="1000"/>
            </a:lvl4pPr>
            <a:lvl5pPr lvl="4">
              <a:spcBef>
                <a:spcPts val="0"/>
              </a:spcBef>
              <a:spcAft>
                <a:spcPts val="0"/>
              </a:spcAft>
              <a:buSzPts val="1000"/>
              <a:buNone/>
              <a:defRPr sz="1000"/>
            </a:lvl5pPr>
            <a:lvl6pPr lvl="5">
              <a:spcBef>
                <a:spcPts val="0"/>
              </a:spcBef>
              <a:spcAft>
                <a:spcPts val="0"/>
              </a:spcAft>
              <a:buSzPts val="1000"/>
              <a:buNone/>
              <a:defRPr sz="1000"/>
            </a:lvl6pPr>
            <a:lvl7pPr lvl="6">
              <a:spcBef>
                <a:spcPts val="0"/>
              </a:spcBef>
              <a:spcAft>
                <a:spcPts val="0"/>
              </a:spcAft>
              <a:buSzPts val="1000"/>
              <a:buNone/>
              <a:defRPr sz="1000"/>
            </a:lvl7pPr>
            <a:lvl8pPr lvl="7">
              <a:spcBef>
                <a:spcPts val="0"/>
              </a:spcBef>
              <a:spcAft>
                <a:spcPts val="0"/>
              </a:spcAft>
              <a:buSzPts val="1000"/>
              <a:buNone/>
              <a:defRPr sz="1000"/>
            </a:lvl8pPr>
            <a:lvl9pPr lvl="8">
              <a:spcBef>
                <a:spcPts val="0"/>
              </a:spcBef>
              <a:spcAft>
                <a:spcPts val="0"/>
              </a:spcAft>
              <a:buSzPts val="1000"/>
              <a:buNone/>
              <a:defRPr sz="1000"/>
            </a:lvl9pPr>
          </a:lstStyle>
          <a:p/>
        </p:txBody>
      </p:sp>
      <p:sp>
        <p:nvSpPr>
          <p:cNvPr id="716" name="Google Shape;716;p75"/>
          <p:cNvSpPr txBox="1"/>
          <p:nvPr>
            <p:ph idx="33" type="subTitle"/>
          </p:nvPr>
        </p:nvSpPr>
        <p:spPr>
          <a:xfrm>
            <a:off x="3824550" y="3793706"/>
            <a:ext cx="2026200" cy="219600"/>
          </a:xfrm>
          <a:prstGeom prst="rect">
            <a:avLst/>
          </a:prstGeom>
        </p:spPr>
        <p:txBody>
          <a:bodyPr anchorCtr="0" anchor="ctr" bIns="0" lIns="0" spcFirstLastPara="1" rIns="0" wrap="square" tIns="0">
            <a:noAutofit/>
          </a:bodyPr>
          <a:lstStyle>
            <a:lvl1pPr lvl="0">
              <a:spcBef>
                <a:spcPts val="0"/>
              </a:spcBef>
              <a:spcAft>
                <a:spcPts val="0"/>
              </a:spcAft>
              <a:buSzPts val="1400"/>
              <a:buNone/>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p:txBody>
      </p:sp>
      <p:sp>
        <p:nvSpPr>
          <p:cNvPr id="717" name="Google Shape;717;p75"/>
          <p:cNvSpPr txBox="1"/>
          <p:nvPr>
            <p:ph idx="34" type="subTitle"/>
          </p:nvPr>
        </p:nvSpPr>
        <p:spPr>
          <a:xfrm>
            <a:off x="3824550" y="4166856"/>
            <a:ext cx="2026200" cy="219600"/>
          </a:xfrm>
          <a:prstGeom prst="rect">
            <a:avLst/>
          </a:prstGeom>
        </p:spPr>
        <p:txBody>
          <a:bodyPr anchorCtr="0" anchor="ctr" bIns="0" lIns="0" spcFirstLastPara="1" rIns="0" wrap="square" tIns="0">
            <a:noAutofit/>
          </a:bodyPr>
          <a:lstStyle>
            <a:lvl1pPr lvl="0">
              <a:spcBef>
                <a:spcPts val="0"/>
              </a:spcBef>
              <a:spcAft>
                <a:spcPts val="0"/>
              </a:spcAft>
              <a:buSzPts val="900"/>
              <a:buFont typeface="DM Sans Light"/>
              <a:buNone/>
              <a:defRPr sz="900">
                <a:latin typeface="DM Sans Light"/>
                <a:ea typeface="DM Sans Light"/>
                <a:cs typeface="DM Sans Light"/>
                <a:sym typeface="DM Sans Light"/>
              </a:defRPr>
            </a:lvl1pPr>
            <a:lvl2pPr lvl="1">
              <a:spcBef>
                <a:spcPts val="0"/>
              </a:spcBef>
              <a:spcAft>
                <a:spcPts val="0"/>
              </a:spcAft>
              <a:buSzPts val="900"/>
              <a:buFont typeface="DM Sans Light"/>
              <a:buNone/>
              <a:defRPr sz="900">
                <a:latin typeface="DM Sans Light"/>
                <a:ea typeface="DM Sans Light"/>
                <a:cs typeface="DM Sans Light"/>
                <a:sym typeface="DM Sans Light"/>
              </a:defRPr>
            </a:lvl2pPr>
            <a:lvl3pPr lvl="2">
              <a:spcBef>
                <a:spcPts val="0"/>
              </a:spcBef>
              <a:spcAft>
                <a:spcPts val="0"/>
              </a:spcAft>
              <a:buSzPts val="900"/>
              <a:buFont typeface="DM Sans Light"/>
              <a:buNone/>
              <a:defRPr sz="900">
                <a:latin typeface="DM Sans Light"/>
                <a:ea typeface="DM Sans Light"/>
                <a:cs typeface="DM Sans Light"/>
                <a:sym typeface="DM Sans Light"/>
              </a:defRPr>
            </a:lvl3pPr>
            <a:lvl4pPr lvl="3">
              <a:spcBef>
                <a:spcPts val="0"/>
              </a:spcBef>
              <a:spcAft>
                <a:spcPts val="0"/>
              </a:spcAft>
              <a:buSzPts val="900"/>
              <a:buFont typeface="DM Sans Light"/>
              <a:buNone/>
              <a:defRPr sz="900">
                <a:latin typeface="DM Sans Light"/>
                <a:ea typeface="DM Sans Light"/>
                <a:cs typeface="DM Sans Light"/>
                <a:sym typeface="DM Sans Light"/>
              </a:defRPr>
            </a:lvl4pPr>
            <a:lvl5pPr lvl="4">
              <a:spcBef>
                <a:spcPts val="0"/>
              </a:spcBef>
              <a:spcAft>
                <a:spcPts val="0"/>
              </a:spcAft>
              <a:buSzPts val="900"/>
              <a:buFont typeface="DM Sans Light"/>
              <a:buNone/>
              <a:defRPr sz="900">
                <a:latin typeface="DM Sans Light"/>
                <a:ea typeface="DM Sans Light"/>
                <a:cs typeface="DM Sans Light"/>
                <a:sym typeface="DM Sans Light"/>
              </a:defRPr>
            </a:lvl5pPr>
            <a:lvl6pPr lvl="5">
              <a:spcBef>
                <a:spcPts val="0"/>
              </a:spcBef>
              <a:spcAft>
                <a:spcPts val="0"/>
              </a:spcAft>
              <a:buSzPts val="900"/>
              <a:buFont typeface="DM Sans Light"/>
              <a:buNone/>
              <a:defRPr sz="900">
                <a:latin typeface="DM Sans Light"/>
                <a:ea typeface="DM Sans Light"/>
                <a:cs typeface="DM Sans Light"/>
                <a:sym typeface="DM Sans Light"/>
              </a:defRPr>
            </a:lvl6pPr>
            <a:lvl7pPr lvl="6">
              <a:spcBef>
                <a:spcPts val="0"/>
              </a:spcBef>
              <a:spcAft>
                <a:spcPts val="0"/>
              </a:spcAft>
              <a:buSzPts val="900"/>
              <a:buFont typeface="DM Sans Light"/>
              <a:buNone/>
              <a:defRPr sz="900">
                <a:latin typeface="DM Sans Light"/>
                <a:ea typeface="DM Sans Light"/>
                <a:cs typeface="DM Sans Light"/>
                <a:sym typeface="DM Sans Light"/>
              </a:defRPr>
            </a:lvl7pPr>
            <a:lvl8pPr lvl="7">
              <a:spcBef>
                <a:spcPts val="0"/>
              </a:spcBef>
              <a:spcAft>
                <a:spcPts val="0"/>
              </a:spcAft>
              <a:buSzPts val="900"/>
              <a:buFont typeface="DM Sans Light"/>
              <a:buNone/>
              <a:defRPr sz="900">
                <a:latin typeface="DM Sans Light"/>
                <a:ea typeface="DM Sans Light"/>
                <a:cs typeface="DM Sans Light"/>
                <a:sym typeface="DM Sans Light"/>
              </a:defRPr>
            </a:lvl8pPr>
            <a:lvl9pPr lvl="8">
              <a:spcBef>
                <a:spcPts val="0"/>
              </a:spcBef>
              <a:spcAft>
                <a:spcPts val="0"/>
              </a:spcAft>
              <a:buSzPts val="900"/>
              <a:buFont typeface="DM Sans Light"/>
              <a:buNone/>
              <a:defRPr sz="900">
                <a:latin typeface="DM Sans Light"/>
                <a:ea typeface="DM Sans Light"/>
                <a:cs typeface="DM Sans Light"/>
                <a:sym typeface="DM Sans Light"/>
              </a:defRPr>
            </a:lvl9pPr>
          </a:lstStyle>
          <a:p/>
        </p:txBody>
      </p:sp>
      <p:sp>
        <p:nvSpPr>
          <p:cNvPr id="718" name="Google Shape;718;p75"/>
          <p:cNvSpPr/>
          <p:nvPr>
            <p:ph idx="35" type="pic"/>
          </p:nvPr>
        </p:nvSpPr>
        <p:spPr>
          <a:xfrm>
            <a:off x="3154659" y="3805056"/>
            <a:ext cx="530400" cy="530400"/>
          </a:xfrm>
          <a:prstGeom prst="rect">
            <a:avLst/>
          </a:prstGeom>
          <a:noFill/>
          <a:ln>
            <a:noFill/>
          </a:ln>
        </p:spPr>
      </p:sp>
      <p:sp>
        <p:nvSpPr>
          <p:cNvPr id="719" name="Google Shape;719;p75"/>
          <p:cNvSpPr txBox="1"/>
          <p:nvPr>
            <p:ph type="title"/>
          </p:nvPr>
        </p:nvSpPr>
        <p:spPr>
          <a:xfrm>
            <a:off x="361975" y="962100"/>
            <a:ext cx="2450700" cy="587700"/>
          </a:xfrm>
          <a:prstGeom prst="rect">
            <a:avLst/>
          </a:prstGeom>
        </p:spPr>
        <p:txBody>
          <a:bodyPr anchorCtr="0" anchor="t" bIns="0" lIns="0" spcFirstLastPara="1" rIns="0" wrap="square" tIns="0">
            <a:spAutoFit/>
          </a:bodyPr>
          <a:lstStyle>
            <a:lvl1pPr lvl="0">
              <a:lnSpc>
                <a:spcPct val="90000"/>
              </a:lnSpc>
              <a:spcBef>
                <a:spcPts val="0"/>
              </a:spcBef>
              <a:spcAft>
                <a:spcPts val="0"/>
              </a:spcAft>
              <a:buNone/>
              <a:defRPr sz="3600"/>
            </a:lvl1pPr>
            <a:lvl2pPr lvl="1">
              <a:lnSpc>
                <a:spcPct val="90000"/>
              </a:lnSpc>
              <a:spcBef>
                <a:spcPts val="0"/>
              </a:spcBef>
              <a:spcAft>
                <a:spcPts val="0"/>
              </a:spcAft>
              <a:buNone/>
              <a:defRPr sz="3600"/>
            </a:lvl2pPr>
            <a:lvl3pPr lvl="2">
              <a:lnSpc>
                <a:spcPct val="90000"/>
              </a:lnSpc>
              <a:spcBef>
                <a:spcPts val="0"/>
              </a:spcBef>
              <a:spcAft>
                <a:spcPts val="0"/>
              </a:spcAft>
              <a:buNone/>
              <a:defRPr sz="3600"/>
            </a:lvl3pPr>
            <a:lvl4pPr lvl="3">
              <a:lnSpc>
                <a:spcPct val="90000"/>
              </a:lnSpc>
              <a:spcBef>
                <a:spcPts val="0"/>
              </a:spcBef>
              <a:spcAft>
                <a:spcPts val="0"/>
              </a:spcAft>
              <a:buNone/>
              <a:defRPr sz="3600"/>
            </a:lvl4pPr>
            <a:lvl5pPr lvl="4">
              <a:lnSpc>
                <a:spcPct val="90000"/>
              </a:lnSpc>
              <a:spcBef>
                <a:spcPts val="0"/>
              </a:spcBef>
              <a:spcAft>
                <a:spcPts val="0"/>
              </a:spcAft>
              <a:buNone/>
              <a:defRPr sz="3600"/>
            </a:lvl5pPr>
            <a:lvl6pPr lvl="5">
              <a:lnSpc>
                <a:spcPct val="90000"/>
              </a:lnSpc>
              <a:spcBef>
                <a:spcPts val="0"/>
              </a:spcBef>
              <a:spcAft>
                <a:spcPts val="0"/>
              </a:spcAft>
              <a:buNone/>
              <a:defRPr sz="3600"/>
            </a:lvl6pPr>
            <a:lvl7pPr lvl="6">
              <a:lnSpc>
                <a:spcPct val="90000"/>
              </a:lnSpc>
              <a:spcBef>
                <a:spcPts val="0"/>
              </a:spcBef>
              <a:spcAft>
                <a:spcPts val="0"/>
              </a:spcAft>
              <a:buNone/>
              <a:defRPr sz="3600"/>
            </a:lvl7pPr>
            <a:lvl8pPr lvl="7">
              <a:lnSpc>
                <a:spcPct val="90000"/>
              </a:lnSpc>
              <a:spcBef>
                <a:spcPts val="0"/>
              </a:spcBef>
              <a:spcAft>
                <a:spcPts val="0"/>
              </a:spcAft>
              <a:buNone/>
              <a:defRPr sz="3600"/>
            </a:lvl8pPr>
            <a:lvl9pPr lvl="8">
              <a:lnSpc>
                <a:spcPct val="90000"/>
              </a:lnSpc>
              <a:spcBef>
                <a:spcPts val="0"/>
              </a:spcBef>
              <a:spcAft>
                <a:spcPts val="0"/>
              </a:spcAft>
              <a:buNone/>
              <a:defRPr sz="3600"/>
            </a:lvl9pPr>
          </a:lstStyle>
          <a:p/>
        </p:txBody>
      </p:sp>
      <p:sp>
        <p:nvSpPr>
          <p:cNvPr id="720" name="Google Shape;720;p75"/>
          <p:cNvSpPr txBox="1"/>
          <p:nvPr>
            <p:ph idx="12" type="sldNum"/>
          </p:nvPr>
        </p:nvSpPr>
        <p:spPr>
          <a:xfrm>
            <a:off x="8227975" y="217725"/>
            <a:ext cx="548700" cy="234000"/>
          </a:xfrm>
          <a:prstGeom prst="rect">
            <a:avLst/>
          </a:prstGeom>
          <a:noFill/>
          <a:ln>
            <a:noFill/>
          </a:ln>
        </p:spPr>
        <p:txBody>
          <a:bodyPr anchorCtr="0" anchor="ctr" bIns="91425" lIns="0" spcFirstLastPara="1" rIns="0" wrap="square" tIns="91425">
            <a:noAutofit/>
          </a:bodyPr>
          <a:lstStyle>
            <a:lvl1pPr lvl="0" algn="r">
              <a:buNone/>
              <a:defRPr sz="700">
                <a:solidFill>
                  <a:schemeClr val="lt1"/>
                </a:solidFill>
                <a:latin typeface="DM Sans"/>
                <a:ea typeface="DM Sans"/>
                <a:cs typeface="DM Sans"/>
                <a:sym typeface="DM Sans"/>
              </a:defRPr>
            </a:lvl1pPr>
            <a:lvl2pPr lvl="1" algn="r">
              <a:buNone/>
              <a:defRPr sz="700">
                <a:solidFill>
                  <a:schemeClr val="lt1"/>
                </a:solidFill>
                <a:latin typeface="DM Sans"/>
                <a:ea typeface="DM Sans"/>
                <a:cs typeface="DM Sans"/>
                <a:sym typeface="DM Sans"/>
              </a:defRPr>
            </a:lvl2pPr>
            <a:lvl3pPr lvl="2" algn="r">
              <a:buNone/>
              <a:defRPr sz="700">
                <a:solidFill>
                  <a:schemeClr val="lt1"/>
                </a:solidFill>
                <a:latin typeface="DM Sans"/>
                <a:ea typeface="DM Sans"/>
                <a:cs typeface="DM Sans"/>
                <a:sym typeface="DM Sans"/>
              </a:defRPr>
            </a:lvl3pPr>
            <a:lvl4pPr lvl="3" algn="r">
              <a:buNone/>
              <a:defRPr sz="700">
                <a:solidFill>
                  <a:schemeClr val="lt1"/>
                </a:solidFill>
                <a:latin typeface="DM Sans"/>
                <a:ea typeface="DM Sans"/>
                <a:cs typeface="DM Sans"/>
                <a:sym typeface="DM Sans"/>
              </a:defRPr>
            </a:lvl4pPr>
            <a:lvl5pPr lvl="4" algn="r">
              <a:buNone/>
              <a:defRPr sz="700">
                <a:solidFill>
                  <a:schemeClr val="lt1"/>
                </a:solidFill>
                <a:latin typeface="DM Sans"/>
                <a:ea typeface="DM Sans"/>
                <a:cs typeface="DM Sans"/>
                <a:sym typeface="DM Sans"/>
              </a:defRPr>
            </a:lvl5pPr>
            <a:lvl6pPr lvl="5" algn="r">
              <a:buNone/>
              <a:defRPr sz="700">
                <a:solidFill>
                  <a:schemeClr val="lt1"/>
                </a:solidFill>
                <a:latin typeface="DM Sans"/>
                <a:ea typeface="DM Sans"/>
                <a:cs typeface="DM Sans"/>
                <a:sym typeface="DM Sans"/>
              </a:defRPr>
            </a:lvl6pPr>
            <a:lvl7pPr lvl="6" algn="r">
              <a:buNone/>
              <a:defRPr sz="700">
                <a:solidFill>
                  <a:schemeClr val="lt1"/>
                </a:solidFill>
                <a:latin typeface="DM Sans"/>
                <a:ea typeface="DM Sans"/>
                <a:cs typeface="DM Sans"/>
                <a:sym typeface="DM Sans"/>
              </a:defRPr>
            </a:lvl7pPr>
            <a:lvl8pPr lvl="7" algn="r">
              <a:buNone/>
              <a:defRPr sz="700">
                <a:solidFill>
                  <a:schemeClr val="lt1"/>
                </a:solidFill>
                <a:latin typeface="DM Sans"/>
                <a:ea typeface="DM Sans"/>
                <a:cs typeface="DM Sans"/>
                <a:sym typeface="DM Sans"/>
              </a:defRPr>
            </a:lvl8pPr>
            <a:lvl9pPr lvl="8" algn="r">
              <a:buNone/>
              <a:defRPr sz="700">
                <a:solidFill>
                  <a:schemeClr val="lt1"/>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721" name="Google Shape;721;p75"/>
          <p:cNvSpPr txBox="1"/>
          <p:nvPr>
            <p:ph idx="36" type="subTitle"/>
          </p:nvPr>
        </p:nvSpPr>
        <p:spPr>
          <a:xfrm>
            <a:off x="361975" y="217725"/>
            <a:ext cx="4163100" cy="237600"/>
          </a:xfrm>
          <a:prstGeom prst="rect">
            <a:avLst/>
          </a:prstGeom>
        </p:spPr>
        <p:txBody>
          <a:bodyPr anchorCtr="0" anchor="ctr" bIns="0" lIns="0" spcFirstLastPara="1" rIns="0" wrap="square" tIns="0">
            <a:noAutofit/>
          </a:bodyPr>
          <a:lstStyle>
            <a:lvl1pPr lvl="0">
              <a:spcBef>
                <a:spcPts val="0"/>
              </a:spcBef>
              <a:spcAft>
                <a:spcPts val="0"/>
              </a:spcAft>
              <a:buSzPts val="700"/>
              <a:buFont typeface="DM Sans"/>
              <a:buNone/>
              <a:defRPr sz="700">
                <a:latin typeface="DM Sans"/>
                <a:ea typeface="DM Sans"/>
                <a:cs typeface="DM Sans"/>
                <a:sym typeface="DM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potlight - Alt 2">
  <p:cSld name="CUSTOM_7_1">
    <p:bg>
      <p:bgPr>
        <a:solidFill>
          <a:schemeClr val="accent2"/>
        </a:solidFill>
      </p:bgPr>
    </p:bg>
    <p:spTree>
      <p:nvGrpSpPr>
        <p:cNvPr id="722" name="Shape 722"/>
        <p:cNvGrpSpPr/>
        <p:nvPr/>
      </p:nvGrpSpPr>
      <p:grpSpPr>
        <a:xfrm>
          <a:off x="0" y="0"/>
          <a:ext cx="0" cy="0"/>
          <a:chOff x="0" y="0"/>
          <a:chExt cx="0" cy="0"/>
        </a:xfrm>
      </p:grpSpPr>
      <p:sp>
        <p:nvSpPr>
          <p:cNvPr id="723" name="Google Shape;723;p76"/>
          <p:cNvSpPr/>
          <p:nvPr/>
        </p:nvSpPr>
        <p:spPr>
          <a:xfrm>
            <a:off x="0" y="0"/>
            <a:ext cx="4567500" cy="51435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DM Sans"/>
              <a:ea typeface="DM Sans"/>
              <a:cs typeface="DM Sans"/>
              <a:sym typeface="DM Sans"/>
            </a:endParaRPr>
          </a:p>
        </p:txBody>
      </p:sp>
      <p:sp>
        <p:nvSpPr>
          <p:cNvPr id="724" name="Google Shape;724;p76"/>
          <p:cNvSpPr txBox="1"/>
          <p:nvPr>
            <p:ph type="title"/>
          </p:nvPr>
        </p:nvSpPr>
        <p:spPr>
          <a:xfrm>
            <a:off x="4975925" y="989088"/>
            <a:ext cx="3783600" cy="587700"/>
          </a:xfrm>
          <a:prstGeom prst="rect">
            <a:avLst/>
          </a:prstGeom>
        </p:spPr>
        <p:txBody>
          <a:bodyPr anchorCtr="0" anchor="t" bIns="0" lIns="0" spcFirstLastPara="1" rIns="0" wrap="square" tIns="0">
            <a:noAutofit/>
          </a:bodyPr>
          <a:lstStyle>
            <a:lvl1pPr lvl="0">
              <a:lnSpc>
                <a:spcPct val="90000"/>
              </a:lnSpc>
              <a:spcBef>
                <a:spcPts val="0"/>
              </a:spcBef>
              <a:spcAft>
                <a:spcPts val="0"/>
              </a:spcAft>
              <a:buNone/>
              <a:defRPr sz="3600"/>
            </a:lvl1pPr>
            <a:lvl2pPr lvl="1">
              <a:lnSpc>
                <a:spcPct val="90000"/>
              </a:lnSpc>
              <a:spcBef>
                <a:spcPts val="0"/>
              </a:spcBef>
              <a:spcAft>
                <a:spcPts val="0"/>
              </a:spcAft>
              <a:buNone/>
              <a:defRPr sz="3600"/>
            </a:lvl2pPr>
            <a:lvl3pPr lvl="2">
              <a:lnSpc>
                <a:spcPct val="90000"/>
              </a:lnSpc>
              <a:spcBef>
                <a:spcPts val="0"/>
              </a:spcBef>
              <a:spcAft>
                <a:spcPts val="0"/>
              </a:spcAft>
              <a:buNone/>
              <a:defRPr sz="3600"/>
            </a:lvl3pPr>
            <a:lvl4pPr lvl="3">
              <a:lnSpc>
                <a:spcPct val="90000"/>
              </a:lnSpc>
              <a:spcBef>
                <a:spcPts val="0"/>
              </a:spcBef>
              <a:spcAft>
                <a:spcPts val="0"/>
              </a:spcAft>
              <a:buNone/>
              <a:defRPr sz="3600"/>
            </a:lvl4pPr>
            <a:lvl5pPr lvl="4">
              <a:lnSpc>
                <a:spcPct val="90000"/>
              </a:lnSpc>
              <a:spcBef>
                <a:spcPts val="0"/>
              </a:spcBef>
              <a:spcAft>
                <a:spcPts val="0"/>
              </a:spcAft>
              <a:buNone/>
              <a:defRPr sz="3600"/>
            </a:lvl5pPr>
            <a:lvl6pPr lvl="5">
              <a:lnSpc>
                <a:spcPct val="90000"/>
              </a:lnSpc>
              <a:spcBef>
                <a:spcPts val="0"/>
              </a:spcBef>
              <a:spcAft>
                <a:spcPts val="0"/>
              </a:spcAft>
              <a:buNone/>
              <a:defRPr sz="3600"/>
            </a:lvl6pPr>
            <a:lvl7pPr lvl="6">
              <a:lnSpc>
                <a:spcPct val="90000"/>
              </a:lnSpc>
              <a:spcBef>
                <a:spcPts val="0"/>
              </a:spcBef>
              <a:spcAft>
                <a:spcPts val="0"/>
              </a:spcAft>
              <a:buNone/>
              <a:defRPr sz="3600"/>
            </a:lvl7pPr>
            <a:lvl8pPr lvl="7">
              <a:lnSpc>
                <a:spcPct val="90000"/>
              </a:lnSpc>
              <a:spcBef>
                <a:spcPts val="0"/>
              </a:spcBef>
              <a:spcAft>
                <a:spcPts val="0"/>
              </a:spcAft>
              <a:buNone/>
              <a:defRPr sz="3600"/>
            </a:lvl8pPr>
            <a:lvl9pPr lvl="8">
              <a:lnSpc>
                <a:spcPct val="90000"/>
              </a:lnSpc>
              <a:spcBef>
                <a:spcPts val="0"/>
              </a:spcBef>
              <a:spcAft>
                <a:spcPts val="0"/>
              </a:spcAft>
              <a:buNone/>
              <a:defRPr sz="3600"/>
            </a:lvl9pPr>
          </a:lstStyle>
          <a:p/>
        </p:txBody>
      </p:sp>
      <p:sp>
        <p:nvSpPr>
          <p:cNvPr id="725" name="Google Shape;725;p76"/>
          <p:cNvSpPr/>
          <p:nvPr>
            <p:ph idx="2" type="pic"/>
          </p:nvPr>
        </p:nvSpPr>
        <p:spPr>
          <a:xfrm flipH="1">
            <a:off x="953803" y="1066100"/>
            <a:ext cx="2664300" cy="3002700"/>
          </a:xfrm>
          <a:prstGeom prst="rect">
            <a:avLst/>
          </a:prstGeom>
          <a:noFill/>
          <a:ln>
            <a:noFill/>
          </a:ln>
        </p:spPr>
      </p:sp>
      <p:sp>
        <p:nvSpPr>
          <p:cNvPr id="726" name="Google Shape;726;p76"/>
          <p:cNvSpPr txBox="1"/>
          <p:nvPr>
            <p:ph idx="1" type="body"/>
          </p:nvPr>
        </p:nvSpPr>
        <p:spPr>
          <a:xfrm>
            <a:off x="4975925" y="4125662"/>
            <a:ext cx="3783600" cy="461700"/>
          </a:xfrm>
          <a:prstGeom prst="rect">
            <a:avLst/>
          </a:prstGeom>
          <a:noFill/>
        </p:spPr>
        <p:txBody>
          <a:bodyPr anchorCtr="0" anchor="b" bIns="0" lIns="0" spcFirstLastPara="1" rIns="0" wrap="square" tIns="0">
            <a:noAutofit/>
          </a:bodyPr>
          <a:lstStyle>
            <a:lvl1pPr indent="-292100" lvl="0" marL="457200">
              <a:spcBef>
                <a:spcPts val="0"/>
              </a:spcBef>
              <a:spcAft>
                <a:spcPts val="0"/>
              </a:spcAft>
              <a:buClr>
                <a:schemeClr val="lt1"/>
              </a:buClr>
              <a:buSzPts val="1000"/>
              <a:buFont typeface="DM Sans Light"/>
              <a:buChar char="●"/>
              <a:defRPr sz="1000">
                <a:latin typeface="DM Sans Light"/>
                <a:ea typeface="DM Sans Light"/>
                <a:cs typeface="DM Sans Light"/>
                <a:sym typeface="DM Sans Light"/>
              </a:defRPr>
            </a:lvl1pPr>
            <a:lvl2pPr indent="-292100" lvl="1" marL="914400">
              <a:spcBef>
                <a:spcPts val="0"/>
              </a:spcBef>
              <a:spcAft>
                <a:spcPts val="0"/>
              </a:spcAft>
              <a:buClr>
                <a:schemeClr val="lt1"/>
              </a:buClr>
              <a:buSzPts val="1000"/>
              <a:buFont typeface="DM Sans Light"/>
              <a:buChar char="○"/>
              <a:defRPr sz="1000">
                <a:latin typeface="DM Sans Light"/>
                <a:ea typeface="DM Sans Light"/>
                <a:cs typeface="DM Sans Light"/>
                <a:sym typeface="DM Sans Light"/>
              </a:defRPr>
            </a:lvl2pPr>
            <a:lvl3pPr indent="-292100" lvl="2" marL="1371600">
              <a:spcBef>
                <a:spcPts val="0"/>
              </a:spcBef>
              <a:spcAft>
                <a:spcPts val="0"/>
              </a:spcAft>
              <a:buClr>
                <a:schemeClr val="lt1"/>
              </a:buClr>
              <a:buSzPts val="1000"/>
              <a:buFont typeface="DM Sans Light"/>
              <a:buChar char="■"/>
              <a:defRPr sz="1000">
                <a:latin typeface="DM Sans Light"/>
                <a:ea typeface="DM Sans Light"/>
                <a:cs typeface="DM Sans Light"/>
                <a:sym typeface="DM Sans Light"/>
              </a:defRPr>
            </a:lvl3pPr>
            <a:lvl4pPr indent="-292100" lvl="3" marL="1828800">
              <a:spcBef>
                <a:spcPts val="0"/>
              </a:spcBef>
              <a:spcAft>
                <a:spcPts val="0"/>
              </a:spcAft>
              <a:buClr>
                <a:schemeClr val="lt1"/>
              </a:buClr>
              <a:buSzPts val="1000"/>
              <a:buFont typeface="DM Sans Light"/>
              <a:buChar char="●"/>
              <a:defRPr sz="1000">
                <a:latin typeface="DM Sans Light"/>
                <a:ea typeface="DM Sans Light"/>
                <a:cs typeface="DM Sans Light"/>
                <a:sym typeface="DM Sans Light"/>
              </a:defRPr>
            </a:lvl4pPr>
            <a:lvl5pPr indent="-292100" lvl="4" marL="2286000">
              <a:spcBef>
                <a:spcPts val="0"/>
              </a:spcBef>
              <a:spcAft>
                <a:spcPts val="0"/>
              </a:spcAft>
              <a:buClr>
                <a:schemeClr val="lt1"/>
              </a:buClr>
              <a:buSzPts val="1000"/>
              <a:buFont typeface="DM Sans Light"/>
              <a:buChar char="○"/>
              <a:defRPr sz="1000">
                <a:latin typeface="DM Sans Light"/>
                <a:ea typeface="DM Sans Light"/>
                <a:cs typeface="DM Sans Light"/>
                <a:sym typeface="DM Sans Light"/>
              </a:defRPr>
            </a:lvl5pPr>
            <a:lvl6pPr indent="-292100" lvl="5" marL="2743200">
              <a:spcBef>
                <a:spcPts val="0"/>
              </a:spcBef>
              <a:spcAft>
                <a:spcPts val="0"/>
              </a:spcAft>
              <a:buClr>
                <a:schemeClr val="lt1"/>
              </a:buClr>
              <a:buSzPts val="1000"/>
              <a:buFont typeface="DM Sans Light"/>
              <a:buChar char="■"/>
              <a:defRPr sz="1000">
                <a:latin typeface="DM Sans Light"/>
                <a:ea typeface="DM Sans Light"/>
                <a:cs typeface="DM Sans Light"/>
                <a:sym typeface="DM Sans Light"/>
              </a:defRPr>
            </a:lvl6pPr>
            <a:lvl7pPr indent="-292100" lvl="6" marL="3200400">
              <a:spcBef>
                <a:spcPts val="0"/>
              </a:spcBef>
              <a:spcAft>
                <a:spcPts val="0"/>
              </a:spcAft>
              <a:buClr>
                <a:schemeClr val="lt1"/>
              </a:buClr>
              <a:buSzPts val="1000"/>
              <a:buFont typeface="DM Sans Light"/>
              <a:buChar char="●"/>
              <a:defRPr sz="1000">
                <a:latin typeface="DM Sans Light"/>
                <a:ea typeface="DM Sans Light"/>
                <a:cs typeface="DM Sans Light"/>
                <a:sym typeface="DM Sans Light"/>
              </a:defRPr>
            </a:lvl7pPr>
            <a:lvl8pPr indent="-292100" lvl="7" marL="3657600">
              <a:spcBef>
                <a:spcPts val="0"/>
              </a:spcBef>
              <a:spcAft>
                <a:spcPts val="0"/>
              </a:spcAft>
              <a:buClr>
                <a:schemeClr val="lt1"/>
              </a:buClr>
              <a:buSzPts val="1000"/>
              <a:buFont typeface="DM Sans Light"/>
              <a:buChar char="○"/>
              <a:defRPr sz="1000">
                <a:latin typeface="DM Sans Light"/>
                <a:ea typeface="DM Sans Light"/>
                <a:cs typeface="DM Sans Light"/>
                <a:sym typeface="DM Sans Light"/>
              </a:defRPr>
            </a:lvl8pPr>
            <a:lvl9pPr indent="-292100" lvl="8" marL="4114800">
              <a:spcBef>
                <a:spcPts val="0"/>
              </a:spcBef>
              <a:spcAft>
                <a:spcPts val="0"/>
              </a:spcAft>
              <a:buClr>
                <a:schemeClr val="lt1"/>
              </a:buClr>
              <a:buSzPts val="1000"/>
              <a:buFont typeface="DM Sans Light"/>
              <a:buChar char="■"/>
              <a:defRPr sz="1000">
                <a:latin typeface="DM Sans Light"/>
                <a:ea typeface="DM Sans Light"/>
                <a:cs typeface="DM Sans Light"/>
                <a:sym typeface="DM Sans Light"/>
              </a:defRPr>
            </a:lvl9pPr>
          </a:lstStyle>
          <a:p/>
        </p:txBody>
      </p:sp>
      <p:sp>
        <p:nvSpPr>
          <p:cNvPr id="727" name="Google Shape;727;p76"/>
          <p:cNvSpPr txBox="1"/>
          <p:nvPr>
            <p:ph idx="12" type="sldNum"/>
          </p:nvPr>
        </p:nvSpPr>
        <p:spPr>
          <a:xfrm>
            <a:off x="8227975" y="217725"/>
            <a:ext cx="548700" cy="234000"/>
          </a:xfrm>
          <a:prstGeom prst="rect">
            <a:avLst/>
          </a:prstGeom>
          <a:noFill/>
          <a:ln>
            <a:noFill/>
          </a:ln>
        </p:spPr>
        <p:txBody>
          <a:bodyPr anchorCtr="0" anchor="ctr" bIns="91425" lIns="0" spcFirstLastPara="1" rIns="0" wrap="square" tIns="91425">
            <a:noAutofit/>
          </a:bodyPr>
          <a:lstStyle>
            <a:lvl1pPr lvl="0" algn="r">
              <a:buNone/>
              <a:defRPr sz="700">
                <a:solidFill>
                  <a:schemeClr val="lt1"/>
                </a:solidFill>
                <a:latin typeface="DM Sans"/>
                <a:ea typeface="DM Sans"/>
                <a:cs typeface="DM Sans"/>
                <a:sym typeface="DM Sans"/>
              </a:defRPr>
            </a:lvl1pPr>
            <a:lvl2pPr lvl="1" algn="r">
              <a:buNone/>
              <a:defRPr sz="700">
                <a:solidFill>
                  <a:schemeClr val="lt1"/>
                </a:solidFill>
                <a:latin typeface="DM Sans"/>
                <a:ea typeface="DM Sans"/>
                <a:cs typeface="DM Sans"/>
                <a:sym typeface="DM Sans"/>
              </a:defRPr>
            </a:lvl2pPr>
            <a:lvl3pPr lvl="2" algn="r">
              <a:buNone/>
              <a:defRPr sz="700">
                <a:solidFill>
                  <a:schemeClr val="lt1"/>
                </a:solidFill>
                <a:latin typeface="DM Sans"/>
                <a:ea typeface="DM Sans"/>
                <a:cs typeface="DM Sans"/>
                <a:sym typeface="DM Sans"/>
              </a:defRPr>
            </a:lvl3pPr>
            <a:lvl4pPr lvl="3" algn="r">
              <a:buNone/>
              <a:defRPr sz="700">
                <a:solidFill>
                  <a:schemeClr val="lt1"/>
                </a:solidFill>
                <a:latin typeface="DM Sans"/>
                <a:ea typeface="DM Sans"/>
                <a:cs typeface="DM Sans"/>
                <a:sym typeface="DM Sans"/>
              </a:defRPr>
            </a:lvl4pPr>
            <a:lvl5pPr lvl="4" algn="r">
              <a:buNone/>
              <a:defRPr sz="700">
                <a:solidFill>
                  <a:schemeClr val="lt1"/>
                </a:solidFill>
                <a:latin typeface="DM Sans"/>
                <a:ea typeface="DM Sans"/>
                <a:cs typeface="DM Sans"/>
                <a:sym typeface="DM Sans"/>
              </a:defRPr>
            </a:lvl5pPr>
            <a:lvl6pPr lvl="5" algn="r">
              <a:buNone/>
              <a:defRPr sz="700">
                <a:solidFill>
                  <a:schemeClr val="lt1"/>
                </a:solidFill>
                <a:latin typeface="DM Sans"/>
                <a:ea typeface="DM Sans"/>
                <a:cs typeface="DM Sans"/>
                <a:sym typeface="DM Sans"/>
              </a:defRPr>
            </a:lvl6pPr>
            <a:lvl7pPr lvl="6" algn="r">
              <a:buNone/>
              <a:defRPr sz="700">
                <a:solidFill>
                  <a:schemeClr val="lt1"/>
                </a:solidFill>
                <a:latin typeface="DM Sans"/>
                <a:ea typeface="DM Sans"/>
                <a:cs typeface="DM Sans"/>
                <a:sym typeface="DM Sans"/>
              </a:defRPr>
            </a:lvl7pPr>
            <a:lvl8pPr lvl="7" algn="r">
              <a:buNone/>
              <a:defRPr sz="700">
                <a:solidFill>
                  <a:schemeClr val="lt1"/>
                </a:solidFill>
                <a:latin typeface="DM Sans"/>
                <a:ea typeface="DM Sans"/>
                <a:cs typeface="DM Sans"/>
                <a:sym typeface="DM Sans"/>
              </a:defRPr>
            </a:lvl8pPr>
            <a:lvl9pPr lvl="8" algn="r">
              <a:buNone/>
              <a:defRPr sz="700">
                <a:solidFill>
                  <a:schemeClr val="lt1"/>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728" name="Google Shape;728;p76"/>
          <p:cNvSpPr txBox="1"/>
          <p:nvPr>
            <p:ph idx="3" type="body"/>
          </p:nvPr>
        </p:nvSpPr>
        <p:spPr>
          <a:xfrm>
            <a:off x="4975925" y="1943891"/>
            <a:ext cx="3783600" cy="1243200"/>
          </a:xfrm>
          <a:prstGeom prst="rect">
            <a:avLst/>
          </a:prstGeom>
          <a:noFill/>
        </p:spPr>
        <p:txBody>
          <a:bodyPr anchorCtr="0" anchor="t" bIns="0" lIns="0" spcFirstLastPara="1" rIns="0" wrap="square" tIns="0">
            <a:noAutofit/>
          </a:bodyPr>
          <a:lstStyle>
            <a:lvl1pPr indent="-330200" lvl="0" marL="457200">
              <a:spcBef>
                <a:spcPts val="0"/>
              </a:spcBef>
              <a:spcAft>
                <a:spcPts val="0"/>
              </a:spcAft>
              <a:buClr>
                <a:schemeClr val="lt1"/>
              </a:buClr>
              <a:buSzPts val="1600"/>
              <a:buFont typeface="Newsreader"/>
              <a:buChar char="●"/>
              <a:defRPr sz="1600">
                <a:latin typeface="Newsreader"/>
                <a:ea typeface="Newsreader"/>
                <a:cs typeface="Newsreader"/>
                <a:sym typeface="Newsreader"/>
              </a:defRPr>
            </a:lvl1pPr>
            <a:lvl2pPr indent="-330200" lvl="1" marL="914400">
              <a:spcBef>
                <a:spcPts val="0"/>
              </a:spcBef>
              <a:spcAft>
                <a:spcPts val="0"/>
              </a:spcAft>
              <a:buClr>
                <a:schemeClr val="lt1"/>
              </a:buClr>
              <a:buSzPts val="1600"/>
              <a:buFont typeface="Newsreader"/>
              <a:buChar char="○"/>
              <a:defRPr sz="1600">
                <a:latin typeface="Newsreader"/>
                <a:ea typeface="Newsreader"/>
                <a:cs typeface="Newsreader"/>
                <a:sym typeface="Newsreader"/>
              </a:defRPr>
            </a:lvl2pPr>
            <a:lvl3pPr indent="-330200" lvl="2" marL="1371600">
              <a:spcBef>
                <a:spcPts val="0"/>
              </a:spcBef>
              <a:spcAft>
                <a:spcPts val="0"/>
              </a:spcAft>
              <a:buClr>
                <a:schemeClr val="lt1"/>
              </a:buClr>
              <a:buSzPts val="1600"/>
              <a:buFont typeface="Newsreader"/>
              <a:buChar char="■"/>
              <a:defRPr sz="1600">
                <a:latin typeface="Newsreader"/>
                <a:ea typeface="Newsreader"/>
                <a:cs typeface="Newsreader"/>
                <a:sym typeface="Newsreader"/>
              </a:defRPr>
            </a:lvl3pPr>
            <a:lvl4pPr indent="-330200" lvl="3" marL="1828800">
              <a:spcBef>
                <a:spcPts val="0"/>
              </a:spcBef>
              <a:spcAft>
                <a:spcPts val="0"/>
              </a:spcAft>
              <a:buClr>
                <a:schemeClr val="lt1"/>
              </a:buClr>
              <a:buSzPts val="1600"/>
              <a:buFont typeface="Newsreader"/>
              <a:buChar char="●"/>
              <a:defRPr sz="1600">
                <a:latin typeface="Newsreader"/>
                <a:ea typeface="Newsreader"/>
                <a:cs typeface="Newsreader"/>
                <a:sym typeface="Newsreader"/>
              </a:defRPr>
            </a:lvl4pPr>
            <a:lvl5pPr indent="-330200" lvl="4" marL="2286000">
              <a:spcBef>
                <a:spcPts val="0"/>
              </a:spcBef>
              <a:spcAft>
                <a:spcPts val="0"/>
              </a:spcAft>
              <a:buClr>
                <a:schemeClr val="lt1"/>
              </a:buClr>
              <a:buSzPts val="1600"/>
              <a:buFont typeface="Newsreader"/>
              <a:buChar char="○"/>
              <a:defRPr sz="1600">
                <a:latin typeface="Newsreader"/>
                <a:ea typeface="Newsreader"/>
                <a:cs typeface="Newsreader"/>
                <a:sym typeface="Newsreader"/>
              </a:defRPr>
            </a:lvl5pPr>
            <a:lvl6pPr indent="-330200" lvl="5" marL="2743200">
              <a:spcBef>
                <a:spcPts val="0"/>
              </a:spcBef>
              <a:spcAft>
                <a:spcPts val="0"/>
              </a:spcAft>
              <a:buClr>
                <a:schemeClr val="lt1"/>
              </a:buClr>
              <a:buSzPts val="1600"/>
              <a:buFont typeface="Newsreader"/>
              <a:buChar char="■"/>
              <a:defRPr sz="1600">
                <a:latin typeface="Newsreader"/>
                <a:ea typeface="Newsreader"/>
                <a:cs typeface="Newsreader"/>
                <a:sym typeface="Newsreader"/>
              </a:defRPr>
            </a:lvl6pPr>
            <a:lvl7pPr indent="-330200" lvl="6" marL="3200400">
              <a:spcBef>
                <a:spcPts val="0"/>
              </a:spcBef>
              <a:spcAft>
                <a:spcPts val="0"/>
              </a:spcAft>
              <a:buClr>
                <a:schemeClr val="lt1"/>
              </a:buClr>
              <a:buSzPts val="1600"/>
              <a:buFont typeface="Newsreader"/>
              <a:buChar char="●"/>
              <a:defRPr sz="1600">
                <a:latin typeface="Newsreader"/>
                <a:ea typeface="Newsreader"/>
                <a:cs typeface="Newsreader"/>
                <a:sym typeface="Newsreader"/>
              </a:defRPr>
            </a:lvl7pPr>
            <a:lvl8pPr indent="-330200" lvl="7" marL="3657600">
              <a:spcBef>
                <a:spcPts val="0"/>
              </a:spcBef>
              <a:spcAft>
                <a:spcPts val="0"/>
              </a:spcAft>
              <a:buClr>
                <a:schemeClr val="lt1"/>
              </a:buClr>
              <a:buSzPts val="1600"/>
              <a:buFont typeface="Newsreader"/>
              <a:buChar char="○"/>
              <a:defRPr sz="1600">
                <a:latin typeface="Newsreader"/>
                <a:ea typeface="Newsreader"/>
                <a:cs typeface="Newsreader"/>
                <a:sym typeface="Newsreader"/>
              </a:defRPr>
            </a:lvl8pPr>
            <a:lvl9pPr indent="-330200" lvl="8" marL="4114800">
              <a:spcBef>
                <a:spcPts val="0"/>
              </a:spcBef>
              <a:spcAft>
                <a:spcPts val="0"/>
              </a:spcAft>
              <a:buClr>
                <a:schemeClr val="lt1"/>
              </a:buClr>
              <a:buSzPts val="1600"/>
              <a:buFont typeface="Newsreader"/>
              <a:buChar char="■"/>
              <a:defRPr sz="1600">
                <a:latin typeface="Newsreader"/>
                <a:ea typeface="Newsreader"/>
                <a:cs typeface="Newsreader"/>
                <a:sym typeface="Newsreader"/>
              </a:defRPr>
            </a:lvl9pPr>
          </a:lstStyle>
          <a:p/>
        </p:txBody>
      </p:sp>
      <p:sp>
        <p:nvSpPr>
          <p:cNvPr id="729" name="Google Shape;729;p76"/>
          <p:cNvSpPr txBox="1"/>
          <p:nvPr>
            <p:ph idx="4" type="subTitle"/>
          </p:nvPr>
        </p:nvSpPr>
        <p:spPr>
          <a:xfrm>
            <a:off x="4975925" y="732775"/>
            <a:ext cx="3783600" cy="138600"/>
          </a:xfrm>
          <a:prstGeom prst="rect">
            <a:avLst/>
          </a:prstGeom>
        </p:spPr>
        <p:txBody>
          <a:bodyPr anchorCtr="0" anchor="b" bIns="0" lIns="0" spcFirstLastPara="1" rIns="0" wrap="square" tIns="0">
            <a:spAutoFit/>
          </a:bodyPr>
          <a:lstStyle>
            <a:lvl1pPr lvl="0">
              <a:spcBef>
                <a:spcPts val="0"/>
              </a:spcBef>
              <a:spcAft>
                <a:spcPts val="0"/>
              </a:spcAft>
              <a:buSzPts val="1000"/>
              <a:buFont typeface="DM Sans Light"/>
              <a:buNone/>
              <a:defRPr sz="1000">
                <a:latin typeface="DM Sans Light"/>
                <a:ea typeface="DM Sans Light"/>
                <a:cs typeface="DM Sans Light"/>
                <a:sym typeface="DM Sans Light"/>
              </a:defRPr>
            </a:lvl1pPr>
            <a:lvl2pPr lvl="1">
              <a:spcBef>
                <a:spcPts val="0"/>
              </a:spcBef>
              <a:spcAft>
                <a:spcPts val="0"/>
              </a:spcAft>
              <a:buSzPts val="1400"/>
              <a:buFont typeface="DM Sans Light"/>
              <a:buNone/>
              <a:defRPr>
                <a:latin typeface="DM Sans Light"/>
                <a:ea typeface="DM Sans Light"/>
                <a:cs typeface="DM Sans Light"/>
                <a:sym typeface="DM Sans Light"/>
              </a:defRPr>
            </a:lvl2pPr>
            <a:lvl3pPr lvl="2">
              <a:spcBef>
                <a:spcPts val="0"/>
              </a:spcBef>
              <a:spcAft>
                <a:spcPts val="0"/>
              </a:spcAft>
              <a:buSzPts val="1400"/>
              <a:buFont typeface="DM Sans Light"/>
              <a:buNone/>
              <a:defRPr>
                <a:latin typeface="DM Sans Light"/>
                <a:ea typeface="DM Sans Light"/>
                <a:cs typeface="DM Sans Light"/>
                <a:sym typeface="DM Sans Light"/>
              </a:defRPr>
            </a:lvl3pPr>
            <a:lvl4pPr lvl="3">
              <a:spcBef>
                <a:spcPts val="0"/>
              </a:spcBef>
              <a:spcAft>
                <a:spcPts val="0"/>
              </a:spcAft>
              <a:buSzPts val="1400"/>
              <a:buFont typeface="DM Sans Light"/>
              <a:buNone/>
              <a:defRPr>
                <a:latin typeface="DM Sans Light"/>
                <a:ea typeface="DM Sans Light"/>
                <a:cs typeface="DM Sans Light"/>
                <a:sym typeface="DM Sans Light"/>
              </a:defRPr>
            </a:lvl4pPr>
            <a:lvl5pPr lvl="4">
              <a:spcBef>
                <a:spcPts val="0"/>
              </a:spcBef>
              <a:spcAft>
                <a:spcPts val="0"/>
              </a:spcAft>
              <a:buSzPts val="1400"/>
              <a:buFont typeface="DM Sans Light"/>
              <a:buNone/>
              <a:defRPr>
                <a:latin typeface="DM Sans Light"/>
                <a:ea typeface="DM Sans Light"/>
                <a:cs typeface="DM Sans Light"/>
                <a:sym typeface="DM Sans Light"/>
              </a:defRPr>
            </a:lvl5pPr>
            <a:lvl6pPr lvl="5">
              <a:spcBef>
                <a:spcPts val="0"/>
              </a:spcBef>
              <a:spcAft>
                <a:spcPts val="0"/>
              </a:spcAft>
              <a:buSzPts val="1400"/>
              <a:buFont typeface="DM Sans Light"/>
              <a:buNone/>
              <a:defRPr>
                <a:latin typeface="DM Sans Light"/>
                <a:ea typeface="DM Sans Light"/>
                <a:cs typeface="DM Sans Light"/>
                <a:sym typeface="DM Sans Light"/>
              </a:defRPr>
            </a:lvl6pPr>
            <a:lvl7pPr lvl="6">
              <a:spcBef>
                <a:spcPts val="0"/>
              </a:spcBef>
              <a:spcAft>
                <a:spcPts val="0"/>
              </a:spcAft>
              <a:buSzPts val="1400"/>
              <a:buFont typeface="DM Sans Light"/>
              <a:buNone/>
              <a:defRPr>
                <a:latin typeface="DM Sans Light"/>
                <a:ea typeface="DM Sans Light"/>
                <a:cs typeface="DM Sans Light"/>
                <a:sym typeface="DM Sans Light"/>
              </a:defRPr>
            </a:lvl7pPr>
            <a:lvl8pPr lvl="7">
              <a:spcBef>
                <a:spcPts val="0"/>
              </a:spcBef>
              <a:spcAft>
                <a:spcPts val="0"/>
              </a:spcAft>
              <a:buSzPts val="1400"/>
              <a:buFont typeface="DM Sans Light"/>
              <a:buNone/>
              <a:defRPr>
                <a:latin typeface="DM Sans Light"/>
                <a:ea typeface="DM Sans Light"/>
                <a:cs typeface="DM Sans Light"/>
                <a:sym typeface="DM Sans Light"/>
              </a:defRPr>
            </a:lvl8pPr>
            <a:lvl9pPr lvl="8">
              <a:spcBef>
                <a:spcPts val="0"/>
              </a:spcBef>
              <a:spcAft>
                <a:spcPts val="0"/>
              </a:spcAft>
              <a:buSzPts val="1400"/>
              <a:buFont typeface="DM Sans Light"/>
              <a:buNone/>
              <a:defRPr>
                <a:latin typeface="DM Sans Light"/>
                <a:ea typeface="DM Sans Light"/>
                <a:cs typeface="DM Sans Light"/>
                <a:sym typeface="DM Sans Light"/>
              </a:defRPr>
            </a:lvl9pPr>
          </a:lstStyle>
          <a:p/>
        </p:txBody>
      </p:sp>
      <p:sp>
        <p:nvSpPr>
          <p:cNvPr id="730" name="Google Shape;730;p76"/>
          <p:cNvSpPr txBox="1"/>
          <p:nvPr>
            <p:ph idx="5" type="subTitle"/>
          </p:nvPr>
        </p:nvSpPr>
        <p:spPr>
          <a:xfrm>
            <a:off x="4975925" y="1647132"/>
            <a:ext cx="3783600" cy="138600"/>
          </a:xfrm>
          <a:prstGeom prst="rect">
            <a:avLst/>
          </a:prstGeom>
        </p:spPr>
        <p:txBody>
          <a:bodyPr anchorCtr="0" anchor="t" bIns="0" lIns="0" spcFirstLastPara="1" rIns="0" wrap="square" tIns="0">
            <a:noAutofit/>
          </a:bodyPr>
          <a:lstStyle>
            <a:lvl1pPr lvl="0">
              <a:spcBef>
                <a:spcPts val="0"/>
              </a:spcBef>
              <a:spcAft>
                <a:spcPts val="0"/>
              </a:spcAft>
              <a:buSzPts val="900"/>
              <a:buNone/>
              <a:defRPr sz="900"/>
            </a:lvl1pPr>
            <a:lvl2pPr lvl="1">
              <a:spcBef>
                <a:spcPts val="0"/>
              </a:spcBef>
              <a:spcAft>
                <a:spcPts val="0"/>
              </a:spcAft>
              <a:buSzPts val="900"/>
              <a:buNone/>
              <a:defRPr sz="900"/>
            </a:lvl2pPr>
            <a:lvl3pPr lvl="2">
              <a:spcBef>
                <a:spcPts val="0"/>
              </a:spcBef>
              <a:spcAft>
                <a:spcPts val="0"/>
              </a:spcAft>
              <a:buSzPts val="900"/>
              <a:buNone/>
              <a:defRPr sz="900"/>
            </a:lvl3pPr>
            <a:lvl4pPr lvl="3">
              <a:spcBef>
                <a:spcPts val="0"/>
              </a:spcBef>
              <a:spcAft>
                <a:spcPts val="0"/>
              </a:spcAft>
              <a:buSzPts val="900"/>
              <a:buNone/>
              <a:defRPr sz="900"/>
            </a:lvl4pPr>
            <a:lvl5pPr lvl="4">
              <a:spcBef>
                <a:spcPts val="0"/>
              </a:spcBef>
              <a:spcAft>
                <a:spcPts val="0"/>
              </a:spcAft>
              <a:buSzPts val="900"/>
              <a:buNone/>
              <a:defRPr sz="900"/>
            </a:lvl5pPr>
            <a:lvl6pPr lvl="5">
              <a:spcBef>
                <a:spcPts val="0"/>
              </a:spcBef>
              <a:spcAft>
                <a:spcPts val="0"/>
              </a:spcAft>
              <a:buSzPts val="900"/>
              <a:buNone/>
              <a:defRPr sz="900"/>
            </a:lvl6pPr>
            <a:lvl7pPr lvl="6">
              <a:spcBef>
                <a:spcPts val="0"/>
              </a:spcBef>
              <a:spcAft>
                <a:spcPts val="0"/>
              </a:spcAft>
              <a:buSzPts val="900"/>
              <a:buNone/>
              <a:defRPr sz="900"/>
            </a:lvl7pPr>
            <a:lvl8pPr lvl="7">
              <a:spcBef>
                <a:spcPts val="0"/>
              </a:spcBef>
              <a:spcAft>
                <a:spcPts val="0"/>
              </a:spcAft>
              <a:buSzPts val="900"/>
              <a:buNone/>
              <a:defRPr sz="900"/>
            </a:lvl8pPr>
            <a:lvl9pPr lvl="8">
              <a:spcBef>
                <a:spcPts val="0"/>
              </a:spcBef>
              <a:spcAft>
                <a:spcPts val="0"/>
              </a:spcAft>
              <a:buSzPts val="900"/>
              <a:buNone/>
              <a:defRPr sz="900"/>
            </a:lvl9pPr>
          </a:lstStyle>
          <a:p/>
        </p:txBody>
      </p:sp>
      <p:sp>
        <p:nvSpPr>
          <p:cNvPr id="731" name="Google Shape;731;p76"/>
          <p:cNvSpPr txBox="1"/>
          <p:nvPr>
            <p:ph idx="6" type="subTitle"/>
          </p:nvPr>
        </p:nvSpPr>
        <p:spPr>
          <a:xfrm>
            <a:off x="361975" y="217725"/>
            <a:ext cx="4163100" cy="237600"/>
          </a:xfrm>
          <a:prstGeom prst="rect">
            <a:avLst/>
          </a:prstGeom>
        </p:spPr>
        <p:txBody>
          <a:bodyPr anchorCtr="0" anchor="ctr" bIns="0" lIns="0" spcFirstLastPara="1" rIns="0" wrap="square" tIns="0">
            <a:noAutofit/>
          </a:bodyPr>
          <a:lstStyle>
            <a:lvl1pPr lvl="0">
              <a:spcBef>
                <a:spcPts val="0"/>
              </a:spcBef>
              <a:spcAft>
                <a:spcPts val="0"/>
              </a:spcAft>
              <a:buClr>
                <a:schemeClr val="dk1"/>
              </a:buClr>
              <a:buSzPts val="700"/>
              <a:buFont typeface="DM Sans"/>
              <a:buNone/>
              <a:defRPr sz="700">
                <a:solidFill>
                  <a:schemeClr val="dk1"/>
                </a:solidFill>
                <a:latin typeface="DM Sans"/>
                <a:ea typeface="DM Sans"/>
                <a:cs typeface="DM Sans"/>
                <a:sym typeface="DM Sans"/>
              </a:defRPr>
            </a:lvl1pPr>
            <a:lvl2pPr lvl="1">
              <a:spcBef>
                <a:spcPts val="0"/>
              </a:spcBef>
              <a:spcAft>
                <a:spcPts val="0"/>
              </a:spcAft>
              <a:buClr>
                <a:schemeClr val="dk1"/>
              </a:buClr>
              <a:buSzPts val="1400"/>
              <a:buNone/>
              <a:defRPr>
                <a:solidFill>
                  <a:schemeClr val="dk1"/>
                </a:solidFill>
              </a:defRPr>
            </a:lvl2pPr>
            <a:lvl3pPr lvl="2">
              <a:spcBef>
                <a:spcPts val="0"/>
              </a:spcBef>
              <a:spcAft>
                <a:spcPts val="0"/>
              </a:spcAft>
              <a:buClr>
                <a:schemeClr val="dk1"/>
              </a:buClr>
              <a:buSzPts val="1400"/>
              <a:buNone/>
              <a:defRPr>
                <a:solidFill>
                  <a:schemeClr val="dk1"/>
                </a:solidFill>
              </a:defRPr>
            </a:lvl3pPr>
            <a:lvl4pPr lvl="3">
              <a:spcBef>
                <a:spcPts val="0"/>
              </a:spcBef>
              <a:spcAft>
                <a:spcPts val="0"/>
              </a:spcAft>
              <a:buClr>
                <a:schemeClr val="dk1"/>
              </a:buClr>
              <a:buSzPts val="1400"/>
              <a:buNone/>
              <a:defRPr>
                <a:solidFill>
                  <a:schemeClr val="dk1"/>
                </a:solidFill>
              </a:defRPr>
            </a:lvl4pPr>
            <a:lvl5pPr lvl="4">
              <a:spcBef>
                <a:spcPts val="0"/>
              </a:spcBef>
              <a:spcAft>
                <a:spcPts val="0"/>
              </a:spcAft>
              <a:buClr>
                <a:schemeClr val="dk1"/>
              </a:buClr>
              <a:buSzPts val="1400"/>
              <a:buNone/>
              <a:defRPr>
                <a:solidFill>
                  <a:schemeClr val="dk1"/>
                </a:solidFill>
              </a:defRPr>
            </a:lvl5pPr>
            <a:lvl6pPr lvl="5">
              <a:spcBef>
                <a:spcPts val="0"/>
              </a:spcBef>
              <a:spcAft>
                <a:spcPts val="0"/>
              </a:spcAft>
              <a:buClr>
                <a:schemeClr val="dk1"/>
              </a:buClr>
              <a:buSzPts val="1400"/>
              <a:buNone/>
              <a:defRPr>
                <a:solidFill>
                  <a:schemeClr val="dk1"/>
                </a:solidFill>
              </a:defRPr>
            </a:lvl6pPr>
            <a:lvl7pPr lvl="6">
              <a:spcBef>
                <a:spcPts val="0"/>
              </a:spcBef>
              <a:spcAft>
                <a:spcPts val="0"/>
              </a:spcAft>
              <a:buClr>
                <a:schemeClr val="dk1"/>
              </a:buClr>
              <a:buSzPts val="1400"/>
              <a:buNone/>
              <a:defRPr>
                <a:solidFill>
                  <a:schemeClr val="dk1"/>
                </a:solidFill>
              </a:defRPr>
            </a:lvl7pPr>
            <a:lvl8pPr lvl="7">
              <a:spcBef>
                <a:spcPts val="0"/>
              </a:spcBef>
              <a:spcAft>
                <a:spcPts val="0"/>
              </a:spcAft>
              <a:buClr>
                <a:schemeClr val="dk1"/>
              </a:buClr>
              <a:buSzPts val="1400"/>
              <a:buNone/>
              <a:defRPr>
                <a:solidFill>
                  <a:schemeClr val="dk1"/>
                </a:solidFill>
              </a:defRPr>
            </a:lvl8pPr>
            <a:lvl9pPr lvl="8">
              <a:spcBef>
                <a:spcPts val="0"/>
              </a:spcBef>
              <a:spcAft>
                <a:spcPts val="0"/>
              </a:spcAft>
              <a:buClr>
                <a:schemeClr val="dk1"/>
              </a:buClr>
              <a:buSzPts val="1400"/>
              <a:buNone/>
              <a:defRPr>
                <a:solidFill>
                  <a:schemeClr val="dk1"/>
                </a:solidFill>
              </a:defRPr>
            </a:lvl9pPr>
          </a:lstStyle>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r chart background">
  <p:cSld name="CUSTOM_8">
    <p:spTree>
      <p:nvGrpSpPr>
        <p:cNvPr id="732" name="Shape 732"/>
        <p:cNvGrpSpPr/>
        <p:nvPr/>
      </p:nvGrpSpPr>
      <p:grpSpPr>
        <a:xfrm>
          <a:off x="0" y="0"/>
          <a:ext cx="0" cy="0"/>
          <a:chOff x="0" y="0"/>
          <a:chExt cx="0" cy="0"/>
        </a:xfrm>
      </p:grpSpPr>
      <p:grpSp>
        <p:nvGrpSpPr>
          <p:cNvPr id="733" name="Google Shape;733;p77"/>
          <p:cNvGrpSpPr/>
          <p:nvPr/>
        </p:nvGrpSpPr>
        <p:grpSpPr>
          <a:xfrm>
            <a:off x="49" y="514398"/>
            <a:ext cx="9144297" cy="4115162"/>
            <a:chOff x="-18500" y="514395"/>
            <a:chExt cx="9219900" cy="4115162"/>
          </a:xfrm>
        </p:grpSpPr>
        <p:cxnSp>
          <p:nvCxnSpPr>
            <p:cNvPr id="734" name="Google Shape;734;p77"/>
            <p:cNvCxnSpPr/>
            <p:nvPr/>
          </p:nvCxnSpPr>
          <p:spPr>
            <a:xfrm>
              <a:off x="-18500" y="1028790"/>
              <a:ext cx="9219900" cy="0"/>
            </a:xfrm>
            <a:prstGeom prst="straightConnector1">
              <a:avLst/>
            </a:prstGeom>
            <a:noFill/>
            <a:ln cap="flat" cmpd="sng" w="9525">
              <a:solidFill>
                <a:schemeClr val="accent6"/>
              </a:solidFill>
              <a:prstDash val="solid"/>
              <a:round/>
              <a:headEnd len="med" w="med" type="none"/>
              <a:tailEnd len="med" w="med" type="none"/>
            </a:ln>
          </p:spPr>
        </p:cxnSp>
        <p:cxnSp>
          <p:nvCxnSpPr>
            <p:cNvPr id="735" name="Google Shape;735;p77"/>
            <p:cNvCxnSpPr/>
            <p:nvPr/>
          </p:nvCxnSpPr>
          <p:spPr>
            <a:xfrm>
              <a:off x="-18500" y="4629557"/>
              <a:ext cx="9219900" cy="0"/>
            </a:xfrm>
            <a:prstGeom prst="straightConnector1">
              <a:avLst/>
            </a:prstGeom>
            <a:noFill/>
            <a:ln cap="flat" cmpd="sng" w="9525">
              <a:solidFill>
                <a:schemeClr val="accent6"/>
              </a:solidFill>
              <a:prstDash val="solid"/>
              <a:round/>
              <a:headEnd len="med" w="med" type="none"/>
              <a:tailEnd len="med" w="med" type="none"/>
            </a:ln>
          </p:spPr>
        </p:cxnSp>
        <p:cxnSp>
          <p:nvCxnSpPr>
            <p:cNvPr id="736" name="Google Shape;736;p77"/>
            <p:cNvCxnSpPr/>
            <p:nvPr/>
          </p:nvCxnSpPr>
          <p:spPr>
            <a:xfrm>
              <a:off x="-18500" y="4115162"/>
              <a:ext cx="9219900" cy="0"/>
            </a:xfrm>
            <a:prstGeom prst="straightConnector1">
              <a:avLst/>
            </a:prstGeom>
            <a:noFill/>
            <a:ln cap="flat" cmpd="sng" w="9525">
              <a:solidFill>
                <a:schemeClr val="accent6"/>
              </a:solidFill>
              <a:prstDash val="solid"/>
              <a:round/>
              <a:headEnd len="med" w="med" type="none"/>
              <a:tailEnd len="med" w="med" type="none"/>
            </a:ln>
          </p:spPr>
        </p:cxnSp>
        <p:cxnSp>
          <p:nvCxnSpPr>
            <p:cNvPr id="737" name="Google Shape;737;p77"/>
            <p:cNvCxnSpPr/>
            <p:nvPr/>
          </p:nvCxnSpPr>
          <p:spPr>
            <a:xfrm>
              <a:off x="-18500" y="3600767"/>
              <a:ext cx="9219900" cy="0"/>
            </a:xfrm>
            <a:prstGeom prst="straightConnector1">
              <a:avLst/>
            </a:prstGeom>
            <a:noFill/>
            <a:ln cap="flat" cmpd="sng" w="9525">
              <a:solidFill>
                <a:schemeClr val="accent6"/>
              </a:solidFill>
              <a:prstDash val="solid"/>
              <a:round/>
              <a:headEnd len="med" w="med" type="none"/>
              <a:tailEnd len="med" w="med" type="none"/>
            </a:ln>
          </p:spPr>
        </p:cxnSp>
        <p:cxnSp>
          <p:nvCxnSpPr>
            <p:cNvPr id="738" name="Google Shape;738;p77"/>
            <p:cNvCxnSpPr/>
            <p:nvPr/>
          </p:nvCxnSpPr>
          <p:spPr>
            <a:xfrm>
              <a:off x="-18500" y="3086371"/>
              <a:ext cx="9219900" cy="0"/>
            </a:xfrm>
            <a:prstGeom prst="straightConnector1">
              <a:avLst/>
            </a:prstGeom>
            <a:noFill/>
            <a:ln cap="flat" cmpd="sng" w="9525">
              <a:solidFill>
                <a:schemeClr val="accent6"/>
              </a:solidFill>
              <a:prstDash val="solid"/>
              <a:round/>
              <a:headEnd len="med" w="med" type="none"/>
              <a:tailEnd len="med" w="med" type="none"/>
            </a:ln>
          </p:spPr>
        </p:cxnSp>
        <p:cxnSp>
          <p:nvCxnSpPr>
            <p:cNvPr id="739" name="Google Shape;739;p77"/>
            <p:cNvCxnSpPr/>
            <p:nvPr/>
          </p:nvCxnSpPr>
          <p:spPr>
            <a:xfrm>
              <a:off x="-18500" y="2571976"/>
              <a:ext cx="9219900" cy="0"/>
            </a:xfrm>
            <a:prstGeom prst="straightConnector1">
              <a:avLst/>
            </a:prstGeom>
            <a:noFill/>
            <a:ln cap="flat" cmpd="sng" w="9525">
              <a:solidFill>
                <a:schemeClr val="accent6"/>
              </a:solidFill>
              <a:prstDash val="solid"/>
              <a:round/>
              <a:headEnd len="med" w="med" type="none"/>
              <a:tailEnd len="med" w="med" type="none"/>
            </a:ln>
          </p:spPr>
        </p:cxnSp>
        <p:cxnSp>
          <p:nvCxnSpPr>
            <p:cNvPr id="740" name="Google Shape;740;p77"/>
            <p:cNvCxnSpPr/>
            <p:nvPr/>
          </p:nvCxnSpPr>
          <p:spPr>
            <a:xfrm>
              <a:off x="-18500" y="2057581"/>
              <a:ext cx="9219900" cy="0"/>
            </a:xfrm>
            <a:prstGeom prst="straightConnector1">
              <a:avLst/>
            </a:prstGeom>
            <a:noFill/>
            <a:ln cap="flat" cmpd="sng" w="9525">
              <a:solidFill>
                <a:schemeClr val="accent6"/>
              </a:solidFill>
              <a:prstDash val="solid"/>
              <a:round/>
              <a:headEnd len="med" w="med" type="none"/>
              <a:tailEnd len="med" w="med" type="none"/>
            </a:ln>
          </p:spPr>
        </p:cxnSp>
        <p:cxnSp>
          <p:nvCxnSpPr>
            <p:cNvPr id="741" name="Google Shape;741;p77"/>
            <p:cNvCxnSpPr/>
            <p:nvPr/>
          </p:nvCxnSpPr>
          <p:spPr>
            <a:xfrm>
              <a:off x="-18500" y="1543186"/>
              <a:ext cx="9219900" cy="0"/>
            </a:xfrm>
            <a:prstGeom prst="straightConnector1">
              <a:avLst/>
            </a:prstGeom>
            <a:noFill/>
            <a:ln cap="flat" cmpd="sng" w="9525">
              <a:solidFill>
                <a:schemeClr val="accent6"/>
              </a:solidFill>
              <a:prstDash val="solid"/>
              <a:round/>
              <a:headEnd len="med" w="med" type="none"/>
              <a:tailEnd len="med" w="med" type="none"/>
            </a:ln>
          </p:spPr>
        </p:cxnSp>
        <p:cxnSp>
          <p:nvCxnSpPr>
            <p:cNvPr id="742" name="Google Shape;742;p77"/>
            <p:cNvCxnSpPr/>
            <p:nvPr/>
          </p:nvCxnSpPr>
          <p:spPr>
            <a:xfrm>
              <a:off x="-18500" y="514395"/>
              <a:ext cx="9219900" cy="0"/>
            </a:xfrm>
            <a:prstGeom prst="straightConnector1">
              <a:avLst/>
            </a:prstGeom>
            <a:noFill/>
            <a:ln cap="flat" cmpd="sng" w="9525">
              <a:solidFill>
                <a:schemeClr val="accent6"/>
              </a:solidFill>
              <a:prstDash val="solid"/>
              <a:round/>
              <a:headEnd len="med" w="med" type="none"/>
              <a:tailEnd len="med" w="med" type="none"/>
            </a:ln>
          </p:spPr>
        </p:cxnSp>
      </p:grpSp>
      <p:sp>
        <p:nvSpPr>
          <p:cNvPr id="743" name="Google Shape;743;p77"/>
          <p:cNvSpPr txBox="1"/>
          <p:nvPr>
            <p:ph idx="12" type="sldNum"/>
          </p:nvPr>
        </p:nvSpPr>
        <p:spPr>
          <a:xfrm>
            <a:off x="8227975" y="217725"/>
            <a:ext cx="548700" cy="234000"/>
          </a:xfrm>
          <a:prstGeom prst="rect">
            <a:avLst/>
          </a:prstGeom>
          <a:noFill/>
          <a:ln>
            <a:noFill/>
          </a:ln>
        </p:spPr>
        <p:txBody>
          <a:bodyPr anchorCtr="0" anchor="ctr" bIns="91425" lIns="0" spcFirstLastPara="1" rIns="0" wrap="square" tIns="91425">
            <a:noAutofit/>
          </a:bodyPr>
          <a:lstStyle>
            <a:lvl1pPr lvl="0" algn="r">
              <a:buNone/>
              <a:defRPr sz="700">
                <a:solidFill>
                  <a:schemeClr val="lt1"/>
                </a:solidFill>
                <a:latin typeface="DM Sans"/>
                <a:ea typeface="DM Sans"/>
                <a:cs typeface="DM Sans"/>
                <a:sym typeface="DM Sans"/>
              </a:defRPr>
            </a:lvl1pPr>
            <a:lvl2pPr lvl="1" algn="r">
              <a:buNone/>
              <a:defRPr sz="700">
                <a:solidFill>
                  <a:schemeClr val="lt1"/>
                </a:solidFill>
                <a:latin typeface="DM Sans"/>
                <a:ea typeface="DM Sans"/>
                <a:cs typeface="DM Sans"/>
                <a:sym typeface="DM Sans"/>
              </a:defRPr>
            </a:lvl2pPr>
            <a:lvl3pPr lvl="2" algn="r">
              <a:buNone/>
              <a:defRPr sz="700">
                <a:solidFill>
                  <a:schemeClr val="lt1"/>
                </a:solidFill>
                <a:latin typeface="DM Sans"/>
                <a:ea typeface="DM Sans"/>
                <a:cs typeface="DM Sans"/>
                <a:sym typeface="DM Sans"/>
              </a:defRPr>
            </a:lvl3pPr>
            <a:lvl4pPr lvl="3" algn="r">
              <a:buNone/>
              <a:defRPr sz="700">
                <a:solidFill>
                  <a:schemeClr val="lt1"/>
                </a:solidFill>
                <a:latin typeface="DM Sans"/>
                <a:ea typeface="DM Sans"/>
                <a:cs typeface="DM Sans"/>
                <a:sym typeface="DM Sans"/>
              </a:defRPr>
            </a:lvl4pPr>
            <a:lvl5pPr lvl="4" algn="r">
              <a:buNone/>
              <a:defRPr sz="700">
                <a:solidFill>
                  <a:schemeClr val="lt1"/>
                </a:solidFill>
                <a:latin typeface="DM Sans"/>
                <a:ea typeface="DM Sans"/>
                <a:cs typeface="DM Sans"/>
                <a:sym typeface="DM Sans"/>
              </a:defRPr>
            </a:lvl5pPr>
            <a:lvl6pPr lvl="5" algn="r">
              <a:buNone/>
              <a:defRPr sz="700">
                <a:solidFill>
                  <a:schemeClr val="lt1"/>
                </a:solidFill>
                <a:latin typeface="DM Sans"/>
                <a:ea typeface="DM Sans"/>
                <a:cs typeface="DM Sans"/>
                <a:sym typeface="DM Sans"/>
              </a:defRPr>
            </a:lvl6pPr>
            <a:lvl7pPr lvl="6" algn="r">
              <a:buNone/>
              <a:defRPr sz="700">
                <a:solidFill>
                  <a:schemeClr val="lt1"/>
                </a:solidFill>
                <a:latin typeface="DM Sans"/>
                <a:ea typeface="DM Sans"/>
                <a:cs typeface="DM Sans"/>
                <a:sym typeface="DM Sans"/>
              </a:defRPr>
            </a:lvl7pPr>
            <a:lvl8pPr lvl="7" algn="r">
              <a:buNone/>
              <a:defRPr sz="700">
                <a:solidFill>
                  <a:schemeClr val="lt1"/>
                </a:solidFill>
                <a:latin typeface="DM Sans"/>
                <a:ea typeface="DM Sans"/>
                <a:cs typeface="DM Sans"/>
                <a:sym typeface="DM Sans"/>
              </a:defRPr>
            </a:lvl8pPr>
            <a:lvl9pPr lvl="8" algn="r">
              <a:buNone/>
              <a:defRPr sz="700">
                <a:solidFill>
                  <a:schemeClr val="lt1"/>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744" name="Google Shape;744;p77"/>
          <p:cNvSpPr txBox="1"/>
          <p:nvPr>
            <p:ph idx="1" type="subTitle"/>
          </p:nvPr>
        </p:nvSpPr>
        <p:spPr>
          <a:xfrm>
            <a:off x="361975" y="217725"/>
            <a:ext cx="4163100" cy="237600"/>
          </a:xfrm>
          <a:prstGeom prst="rect">
            <a:avLst/>
          </a:prstGeom>
        </p:spPr>
        <p:txBody>
          <a:bodyPr anchorCtr="0" anchor="ctr" bIns="0" lIns="0" spcFirstLastPara="1" rIns="0" wrap="square" tIns="0">
            <a:noAutofit/>
          </a:bodyPr>
          <a:lstStyle>
            <a:lvl1pPr lvl="0">
              <a:spcBef>
                <a:spcPts val="0"/>
              </a:spcBef>
              <a:spcAft>
                <a:spcPts val="0"/>
              </a:spcAft>
              <a:buSzPts val="700"/>
              <a:buFont typeface="DM Sans"/>
              <a:buNone/>
              <a:defRPr sz="700">
                <a:latin typeface="DM Sans"/>
                <a:ea typeface="DM Sans"/>
                <a:cs typeface="DM Sans"/>
                <a:sym typeface="DM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5" name="Google Shape;745;p77"/>
          <p:cNvSpPr txBox="1"/>
          <p:nvPr>
            <p:ph idx="2" type="subTitle"/>
          </p:nvPr>
        </p:nvSpPr>
        <p:spPr>
          <a:xfrm>
            <a:off x="361975" y="732775"/>
            <a:ext cx="4163100" cy="138600"/>
          </a:xfrm>
          <a:prstGeom prst="rect">
            <a:avLst/>
          </a:prstGeom>
        </p:spPr>
        <p:txBody>
          <a:bodyPr anchorCtr="0" anchor="b" bIns="0" lIns="0" spcFirstLastPara="1" rIns="0" wrap="square" tIns="0">
            <a:spAutoFit/>
          </a:bodyPr>
          <a:lstStyle>
            <a:lvl1pPr lvl="0">
              <a:spcBef>
                <a:spcPts val="0"/>
              </a:spcBef>
              <a:spcAft>
                <a:spcPts val="0"/>
              </a:spcAft>
              <a:buSzPts val="1000"/>
              <a:buFont typeface="DM Sans Light"/>
              <a:buNone/>
              <a:defRPr sz="1000">
                <a:latin typeface="DM Sans Light"/>
                <a:ea typeface="DM Sans Light"/>
                <a:cs typeface="DM Sans Light"/>
                <a:sym typeface="DM Sans Ligh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slide">
  <p:cSld name="CUSTOM_8_1">
    <p:bg>
      <p:bgPr>
        <a:solidFill>
          <a:schemeClr val="accent2"/>
        </a:solidFill>
      </p:bgPr>
    </p:bg>
    <p:spTree>
      <p:nvGrpSpPr>
        <p:cNvPr id="746" name="Shape 746"/>
        <p:cNvGrpSpPr/>
        <p:nvPr/>
      </p:nvGrpSpPr>
      <p:grpSpPr>
        <a:xfrm>
          <a:off x="0" y="0"/>
          <a:ext cx="0" cy="0"/>
          <a:chOff x="0" y="0"/>
          <a:chExt cx="0" cy="0"/>
        </a:xfrm>
      </p:grpSpPr>
      <p:sp>
        <p:nvSpPr>
          <p:cNvPr id="747" name="Google Shape;747;p78"/>
          <p:cNvSpPr/>
          <p:nvPr/>
        </p:nvSpPr>
        <p:spPr>
          <a:xfrm>
            <a:off x="50" y="-300"/>
            <a:ext cx="6708900" cy="51435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M Sans"/>
              <a:ea typeface="DM Sans"/>
              <a:cs typeface="DM Sans"/>
              <a:sym typeface="DM Sans"/>
            </a:endParaRPr>
          </a:p>
        </p:txBody>
      </p:sp>
      <p:sp>
        <p:nvSpPr>
          <p:cNvPr id="748" name="Google Shape;748;p78"/>
          <p:cNvSpPr txBox="1"/>
          <p:nvPr>
            <p:ph type="title"/>
          </p:nvPr>
        </p:nvSpPr>
        <p:spPr>
          <a:xfrm>
            <a:off x="451472" y="2024100"/>
            <a:ext cx="4163100" cy="1372500"/>
          </a:xfrm>
          <a:prstGeom prst="rect">
            <a:avLst/>
          </a:prstGeom>
        </p:spPr>
        <p:txBody>
          <a:bodyPr anchorCtr="0" anchor="b" bIns="0" lIns="0" spcFirstLastPara="1" rIns="0" wrap="square" tIns="0">
            <a:noAutofit/>
          </a:bodyPr>
          <a:lstStyle>
            <a:lvl1pPr lvl="0">
              <a:lnSpc>
                <a:spcPct val="90000"/>
              </a:lnSpc>
              <a:spcBef>
                <a:spcPts val="0"/>
              </a:spcBef>
              <a:spcAft>
                <a:spcPts val="0"/>
              </a:spcAft>
              <a:buNone/>
              <a:defRPr sz="4200">
                <a:solidFill>
                  <a:schemeClr val="dk1"/>
                </a:solidFill>
              </a:defRPr>
            </a:lvl1pPr>
            <a:lvl2pPr lvl="1">
              <a:lnSpc>
                <a:spcPct val="90000"/>
              </a:lnSpc>
              <a:spcBef>
                <a:spcPts val="0"/>
              </a:spcBef>
              <a:spcAft>
                <a:spcPts val="0"/>
              </a:spcAft>
              <a:buNone/>
              <a:defRPr sz="4200">
                <a:solidFill>
                  <a:schemeClr val="dk1"/>
                </a:solidFill>
              </a:defRPr>
            </a:lvl2pPr>
            <a:lvl3pPr lvl="2">
              <a:lnSpc>
                <a:spcPct val="90000"/>
              </a:lnSpc>
              <a:spcBef>
                <a:spcPts val="0"/>
              </a:spcBef>
              <a:spcAft>
                <a:spcPts val="0"/>
              </a:spcAft>
              <a:buNone/>
              <a:defRPr sz="4200">
                <a:solidFill>
                  <a:schemeClr val="dk1"/>
                </a:solidFill>
              </a:defRPr>
            </a:lvl3pPr>
            <a:lvl4pPr lvl="3">
              <a:lnSpc>
                <a:spcPct val="90000"/>
              </a:lnSpc>
              <a:spcBef>
                <a:spcPts val="0"/>
              </a:spcBef>
              <a:spcAft>
                <a:spcPts val="0"/>
              </a:spcAft>
              <a:buNone/>
              <a:defRPr sz="4200">
                <a:solidFill>
                  <a:schemeClr val="dk1"/>
                </a:solidFill>
              </a:defRPr>
            </a:lvl4pPr>
            <a:lvl5pPr lvl="4">
              <a:lnSpc>
                <a:spcPct val="90000"/>
              </a:lnSpc>
              <a:spcBef>
                <a:spcPts val="0"/>
              </a:spcBef>
              <a:spcAft>
                <a:spcPts val="0"/>
              </a:spcAft>
              <a:buNone/>
              <a:defRPr sz="4200">
                <a:solidFill>
                  <a:schemeClr val="dk1"/>
                </a:solidFill>
              </a:defRPr>
            </a:lvl5pPr>
            <a:lvl6pPr lvl="5">
              <a:lnSpc>
                <a:spcPct val="90000"/>
              </a:lnSpc>
              <a:spcBef>
                <a:spcPts val="0"/>
              </a:spcBef>
              <a:spcAft>
                <a:spcPts val="0"/>
              </a:spcAft>
              <a:buNone/>
              <a:defRPr sz="4200">
                <a:solidFill>
                  <a:schemeClr val="dk1"/>
                </a:solidFill>
              </a:defRPr>
            </a:lvl6pPr>
            <a:lvl7pPr lvl="6">
              <a:lnSpc>
                <a:spcPct val="90000"/>
              </a:lnSpc>
              <a:spcBef>
                <a:spcPts val="0"/>
              </a:spcBef>
              <a:spcAft>
                <a:spcPts val="0"/>
              </a:spcAft>
              <a:buNone/>
              <a:defRPr sz="4200">
                <a:solidFill>
                  <a:schemeClr val="dk1"/>
                </a:solidFill>
              </a:defRPr>
            </a:lvl7pPr>
            <a:lvl8pPr lvl="7">
              <a:lnSpc>
                <a:spcPct val="90000"/>
              </a:lnSpc>
              <a:spcBef>
                <a:spcPts val="0"/>
              </a:spcBef>
              <a:spcAft>
                <a:spcPts val="0"/>
              </a:spcAft>
              <a:buNone/>
              <a:defRPr sz="4200">
                <a:solidFill>
                  <a:schemeClr val="dk1"/>
                </a:solidFill>
              </a:defRPr>
            </a:lvl8pPr>
            <a:lvl9pPr lvl="8">
              <a:lnSpc>
                <a:spcPct val="90000"/>
              </a:lnSpc>
              <a:spcBef>
                <a:spcPts val="0"/>
              </a:spcBef>
              <a:spcAft>
                <a:spcPts val="0"/>
              </a:spcAft>
              <a:buNone/>
              <a:defRPr sz="4200">
                <a:solidFill>
                  <a:schemeClr val="dk1"/>
                </a:solidFill>
              </a:defRPr>
            </a:lvl9pPr>
          </a:lstStyle>
          <a:p/>
        </p:txBody>
      </p:sp>
      <p:sp>
        <p:nvSpPr>
          <p:cNvPr id="749" name="Google Shape;749;p78"/>
          <p:cNvSpPr txBox="1"/>
          <p:nvPr>
            <p:ph idx="1" type="subTitle"/>
          </p:nvPr>
        </p:nvSpPr>
        <p:spPr>
          <a:xfrm>
            <a:off x="451475" y="3776250"/>
            <a:ext cx="4163100" cy="426900"/>
          </a:xfrm>
          <a:prstGeom prst="rect">
            <a:avLst/>
          </a:prstGeom>
        </p:spPr>
        <p:txBody>
          <a:bodyPr anchorCtr="0" anchor="t" bIns="0" lIns="0" spcFirstLastPara="1" rIns="0" wrap="square" tIns="0">
            <a:noAutofit/>
          </a:bodyPr>
          <a:lstStyle>
            <a:lvl1pPr lvl="0">
              <a:spcBef>
                <a:spcPts val="0"/>
              </a:spcBef>
              <a:spcAft>
                <a:spcPts val="0"/>
              </a:spcAft>
              <a:buClr>
                <a:schemeClr val="accent2"/>
              </a:buClr>
              <a:buSzPts val="1500"/>
              <a:buFont typeface="DM Sans"/>
              <a:buNone/>
              <a:defRPr sz="1500">
                <a:solidFill>
                  <a:schemeClr val="accent2"/>
                </a:solidFill>
                <a:latin typeface="DM Sans"/>
                <a:ea typeface="DM Sans"/>
                <a:cs typeface="DM Sans"/>
                <a:sym typeface="DM Sans"/>
              </a:defRPr>
            </a:lvl1pPr>
            <a:lvl2pPr lvl="1">
              <a:spcBef>
                <a:spcPts val="0"/>
              </a:spcBef>
              <a:spcAft>
                <a:spcPts val="0"/>
              </a:spcAft>
              <a:buClr>
                <a:schemeClr val="accent2"/>
              </a:buClr>
              <a:buSzPts val="1500"/>
              <a:buFont typeface="DM Sans"/>
              <a:buNone/>
              <a:defRPr sz="1500">
                <a:solidFill>
                  <a:schemeClr val="accent2"/>
                </a:solidFill>
                <a:latin typeface="DM Sans"/>
                <a:ea typeface="DM Sans"/>
                <a:cs typeface="DM Sans"/>
                <a:sym typeface="DM Sans"/>
              </a:defRPr>
            </a:lvl2pPr>
            <a:lvl3pPr lvl="2">
              <a:spcBef>
                <a:spcPts val="0"/>
              </a:spcBef>
              <a:spcAft>
                <a:spcPts val="0"/>
              </a:spcAft>
              <a:buClr>
                <a:schemeClr val="accent2"/>
              </a:buClr>
              <a:buSzPts val="1500"/>
              <a:buFont typeface="DM Sans"/>
              <a:buNone/>
              <a:defRPr sz="1500">
                <a:solidFill>
                  <a:schemeClr val="accent2"/>
                </a:solidFill>
                <a:latin typeface="DM Sans"/>
                <a:ea typeface="DM Sans"/>
                <a:cs typeface="DM Sans"/>
                <a:sym typeface="DM Sans"/>
              </a:defRPr>
            </a:lvl3pPr>
            <a:lvl4pPr lvl="3">
              <a:spcBef>
                <a:spcPts val="0"/>
              </a:spcBef>
              <a:spcAft>
                <a:spcPts val="0"/>
              </a:spcAft>
              <a:buClr>
                <a:schemeClr val="accent2"/>
              </a:buClr>
              <a:buSzPts val="1500"/>
              <a:buFont typeface="DM Sans"/>
              <a:buNone/>
              <a:defRPr sz="1500">
                <a:solidFill>
                  <a:schemeClr val="accent2"/>
                </a:solidFill>
                <a:latin typeface="DM Sans"/>
                <a:ea typeface="DM Sans"/>
                <a:cs typeface="DM Sans"/>
                <a:sym typeface="DM Sans"/>
              </a:defRPr>
            </a:lvl4pPr>
            <a:lvl5pPr lvl="4">
              <a:spcBef>
                <a:spcPts val="0"/>
              </a:spcBef>
              <a:spcAft>
                <a:spcPts val="0"/>
              </a:spcAft>
              <a:buClr>
                <a:schemeClr val="accent2"/>
              </a:buClr>
              <a:buSzPts val="1500"/>
              <a:buFont typeface="DM Sans"/>
              <a:buNone/>
              <a:defRPr sz="1500">
                <a:solidFill>
                  <a:schemeClr val="accent2"/>
                </a:solidFill>
                <a:latin typeface="DM Sans"/>
                <a:ea typeface="DM Sans"/>
                <a:cs typeface="DM Sans"/>
                <a:sym typeface="DM Sans"/>
              </a:defRPr>
            </a:lvl5pPr>
            <a:lvl6pPr lvl="5">
              <a:spcBef>
                <a:spcPts val="0"/>
              </a:spcBef>
              <a:spcAft>
                <a:spcPts val="0"/>
              </a:spcAft>
              <a:buClr>
                <a:schemeClr val="accent2"/>
              </a:buClr>
              <a:buSzPts val="1500"/>
              <a:buFont typeface="DM Sans"/>
              <a:buNone/>
              <a:defRPr sz="1500">
                <a:solidFill>
                  <a:schemeClr val="accent2"/>
                </a:solidFill>
                <a:latin typeface="DM Sans"/>
                <a:ea typeface="DM Sans"/>
                <a:cs typeface="DM Sans"/>
                <a:sym typeface="DM Sans"/>
              </a:defRPr>
            </a:lvl6pPr>
            <a:lvl7pPr lvl="6">
              <a:spcBef>
                <a:spcPts val="0"/>
              </a:spcBef>
              <a:spcAft>
                <a:spcPts val="0"/>
              </a:spcAft>
              <a:buClr>
                <a:schemeClr val="accent2"/>
              </a:buClr>
              <a:buSzPts val="1500"/>
              <a:buFont typeface="DM Sans"/>
              <a:buNone/>
              <a:defRPr sz="1500">
                <a:solidFill>
                  <a:schemeClr val="accent2"/>
                </a:solidFill>
                <a:latin typeface="DM Sans"/>
                <a:ea typeface="DM Sans"/>
                <a:cs typeface="DM Sans"/>
                <a:sym typeface="DM Sans"/>
              </a:defRPr>
            </a:lvl7pPr>
            <a:lvl8pPr lvl="7">
              <a:spcBef>
                <a:spcPts val="0"/>
              </a:spcBef>
              <a:spcAft>
                <a:spcPts val="0"/>
              </a:spcAft>
              <a:buClr>
                <a:schemeClr val="accent2"/>
              </a:buClr>
              <a:buSzPts val="1500"/>
              <a:buFont typeface="DM Sans"/>
              <a:buNone/>
              <a:defRPr sz="1500">
                <a:solidFill>
                  <a:schemeClr val="accent2"/>
                </a:solidFill>
                <a:latin typeface="DM Sans"/>
                <a:ea typeface="DM Sans"/>
                <a:cs typeface="DM Sans"/>
                <a:sym typeface="DM Sans"/>
              </a:defRPr>
            </a:lvl8pPr>
            <a:lvl9pPr lvl="8">
              <a:spcBef>
                <a:spcPts val="0"/>
              </a:spcBef>
              <a:spcAft>
                <a:spcPts val="0"/>
              </a:spcAft>
              <a:buClr>
                <a:schemeClr val="accent2"/>
              </a:buClr>
              <a:buSzPts val="1500"/>
              <a:buFont typeface="DM Sans"/>
              <a:buNone/>
              <a:defRPr sz="1500">
                <a:solidFill>
                  <a:schemeClr val="accent2"/>
                </a:solidFill>
                <a:latin typeface="DM Sans"/>
                <a:ea typeface="DM Sans"/>
                <a:cs typeface="DM Sans"/>
                <a:sym typeface="DM Sans"/>
              </a:defRPr>
            </a:lvl9pPr>
          </a:lstStyle>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750" name="Shape 750"/>
        <p:cNvGrpSpPr/>
        <p:nvPr/>
      </p:nvGrpSpPr>
      <p:grpSpPr>
        <a:xfrm>
          <a:off x="0" y="0"/>
          <a:ext cx="0" cy="0"/>
          <a:chOff x="0" y="0"/>
          <a:chExt cx="0" cy="0"/>
        </a:xfrm>
      </p:grpSpPr>
      <p:sp>
        <p:nvSpPr>
          <p:cNvPr id="751" name="Google Shape;751;p79"/>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752" name="Google Shape;752;p79"/>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spcBef>
                <a:spcPts val="0"/>
              </a:spcBef>
              <a:spcAft>
                <a:spcPts val="0"/>
              </a:spcAft>
              <a:buSzPts val="2800"/>
              <a:buNone/>
              <a:defRPr sz="2800"/>
            </a:lvl1pPr>
            <a:lvl2pPr lvl="1" algn="ctr">
              <a:spcBef>
                <a:spcPts val="0"/>
              </a:spcBef>
              <a:spcAft>
                <a:spcPts val="0"/>
              </a:spcAft>
              <a:buSzPts val="2800"/>
              <a:buNone/>
              <a:defRPr sz="2800"/>
            </a:lvl2pPr>
            <a:lvl3pPr lvl="2" algn="ctr">
              <a:spcBef>
                <a:spcPts val="0"/>
              </a:spcBef>
              <a:spcAft>
                <a:spcPts val="0"/>
              </a:spcAft>
              <a:buSzPts val="2800"/>
              <a:buNone/>
              <a:defRPr sz="2800"/>
            </a:lvl3pPr>
            <a:lvl4pPr lvl="3" algn="ctr">
              <a:spcBef>
                <a:spcPts val="0"/>
              </a:spcBef>
              <a:spcAft>
                <a:spcPts val="0"/>
              </a:spcAft>
              <a:buSzPts val="2800"/>
              <a:buNone/>
              <a:defRPr sz="2800"/>
            </a:lvl4pPr>
            <a:lvl5pPr lvl="4" algn="ctr">
              <a:spcBef>
                <a:spcPts val="0"/>
              </a:spcBef>
              <a:spcAft>
                <a:spcPts val="0"/>
              </a:spcAft>
              <a:buSzPts val="2800"/>
              <a:buNone/>
              <a:defRPr sz="2800"/>
            </a:lvl5pPr>
            <a:lvl6pPr lvl="5" algn="ctr">
              <a:spcBef>
                <a:spcPts val="0"/>
              </a:spcBef>
              <a:spcAft>
                <a:spcPts val="0"/>
              </a:spcAft>
              <a:buSzPts val="2800"/>
              <a:buNone/>
              <a:defRPr sz="2800"/>
            </a:lvl6pPr>
            <a:lvl7pPr lvl="6" algn="ctr">
              <a:spcBef>
                <a:spcPts val="0"/>
              </a:spcBef>
              <a:spcAft>
                <a:spcPts val="0"/>
              </a:spcAft>
              <a:buSzPts val="2800"/>
              <a:buNone/>
              <a:defRPr sz="2800"/>
            </a:lvl7pPr>
            <a:lvl8pPr lvl="7" algn="ctr">
              <a:spcBef>
                <a:spcPts val="0"/>
              </a:spcBef>
              <a:spcAft>
                <a:spcPts val="0"/>
              </a:spcAft>
              <a:buSzPts val="2800"/>
              <a:buNone/>
              <a:defRPr sz="2800"/>
            </a:lvl8pPr>
            <a:lvl9pPr lvl="8" algn="ctr">
              <a:spcBef>
                <a:spcPts val="0"/>
              </a:spcBef>
              <a:spcAft>
                <a:spcPts val="0"/>
              </a:spcAft>
              <a:buSzPts val="2800"/>
              <a:buNone/>
              <a:defRPr sz="2800"/>
            </a:lvl9pPr>
          </a:lstStyle>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 header">
    <p:spTree>
      <p:nvGrpSpPr>
        <p:cNvPr id="753" name="Shape 753"/>
        <p:cNvGrpSpPr/>
        <p:nvPr/>
      </p:nvGrpSpPr>
      <p:grpSpPr>
        <a:xfrm>
          <a:off x="0" y="0"/>
          <a:ext cx="0" cy="0"/>
          <a:chOff x="0" y="0"/>
          <a:chExt cx="0" cy="0"/>
        </a:xfrm>
      </p:grpSpPr>
      <p:sp>
        <p:nvSpPr>
          <p:cNvPr id="754" name="Google Shape;754;p80"/>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p:cSld name="Title and body">
    <p:spTree>
      <p:nvGrpSpPr>
        <p:cNvPr id="755" name="Shape 755"/>
        <p:cNvGrpSpPr/>
        <p:nvPr/>
      </p:nvGrpSpPr>
      <p:grpSpPr>
        <a:xfrm>
          <a:off x="0" y="0"/>
          <a:ext cx="0" cy="0"/>
          <a:chOff x="0" y="0"/>
          <a:chExt cx="0" cy="0"/>
        </a:xfrm>
      </p:grpSpPr>
      <p:sp>
        <p:nvSpPr>
          <p:cNvPr id="756" name="Google Shape;756;p8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7" name="Google Shape;757;p8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meline">
  <p:cSld name="BLANK_1_1_1_1_1_1_1_1_1_1_1_3_1">
    <p:spTree>
      <p:nvGrpSpPr>
        <p:cNvPr id="63" name="Shape 63"/>
        <p:cNvGrpSpPr/>
        <p:nvPr/>
      </p:nvGrpSpPr>
      <p:grpSpPr>
        <a:xfrm>
          <a:off x="0" y="0"/>
          <a:ext cx="0" cy="0"/>
          <a:chOff x="0" y="0"/>
          <a:chExt cx="0" cy="0"/>
        </a:xfrm>
      </p:grpSpPr>
      <p:sp>
        <p:nvSpPr>
          <p:cNvPr id="64" name="Google Shape;64;p9"/>
          <p:cNvSpPr txBox="1"/>
          <p:nvPr>
            <p:ph idx="1" type="body"/>
          </p:nvPr>
        </p:nvSpPr>
        <p:spPr>
          <a:xfrm>
            <a:off x="255975" y="2020075"/>
            <a:ext cx="1881600" cy="618300"/>
          </a:xfrm>
          <a:prstGeom prst="rect">
            <a:avLst/>
          </a:prstGeom>
        </p:spPr>
        <p:txBody>
          <a:bodyPr anchorCtr="0" anchor="t" bIns="0" lIns="0" spcFirstLastPara="1" rIns="0" wrap="square" tIns="0">
            <a:spAutoFit/>
          </a:bodyPr>
          <a:lstStyle>
            <a:lvl1pPr indent="-285750" lvl="0" marL="457200">
              <a:spcBef>
                <a:spcPts val="0"/>
              </a:spcBef>
              <a:spcAft>
                <a:spcPts val="0"/>
              </a:spcAft>
              <a:buClr>
                <a:schemeClr val="lt2"/>
              </a:buClr>
              <a:buSzPts val="900"/>
              <a:buFont typeface="Montserrat"/>
              <a:buChar char="●"/>
              <a:defRPr/>
            </a:lvl1pPr>
            <a:lvl2pPr indent="-285750" lvl="1" marL="914400">
              <a:spcBef>
                <a:spcPts val="0"/>
              </a:spcBef>
              <a:spcAft>
                <a:spcPts val="0"/>
              </a:spcAft>
              <a:buClr>
                <a:schemeClr val="lt2"/>
              </a:buClr>
              <a:buSzPts val="900"/>
              <a:buFont typeface="Montserrat"/>
              <a:buChar char="○"/>
              <a:defRPr/>
            </a:lvl2pPr>
            <a:lvl3pPr indent="-285750" lvl="2" marL="1371600">
              <a:spcBef>
                <a:spcPts val="0"/>
              </a:spcBef>
              <a:spcAft>
                <a:spcPts val="0"/>
              </a:spcAft>
              <a:buClr>
                <a:schemeClr val="lt2"/>
              </a:buClr>
              <a:buSzPts val="900"/>
              <a:buFont typeface="Montserrat"/>
              <a:buChar char="■"/>
              <a:defRPr/>
            </a:lvl3pPr>
            <a:lvl4pPr indent="-285750" lvl="3" marL="1828800">
              <a:spcBef>
                <a:spcPts val="0"/>
              </a:spcBef>
              <a:spcAft>
                <a:spcPts val="0"/>
              </a:spcAft>
              <a:buClr>
                <a:schemeClr val="lt2"/>
              </a:buClr>
              <a:buSzPts val="900"/>
              <a:buFont typeface="Montserrat"/>
              <a:buChar char="●"/>
              <a:defRPr/>
            </a:lvl4pPr>
            <a:lvl5pPr indent="-285750" lvl="4" marL="2286000">
              <a:spcBef>
                <a:spcPts val="0"/>
              </a:spcBef>
              <a:spcAft>
                <a:spcPts val="0"/>
              </a:spcAft>
              <a:buClr>
                <a:schemeClr val="lt2"/>
              </a:buClr>
              <a:buSzPts val="900"/>
              <a:buFont typeface="Montserrat"/>
              <a:buChar char="○"/>
              <a:defRPr/>
            </a:lvl5pPr>
            <a:lvl6pPr indent="-285750" lvl="5" marL="2743200">
              <a:spcBef>
                <a:spcPts val="0"/>
              </a:spcBef>
              <a:spcAft>
                <a:spcPts val="0"/>
              </a:spcAft>
              <a:buClr>
                <a:schemeClr val="lt2"/>
              </a:buClr>
              <a:buSzPts val="900"/>
              <a:buFont typeface="Montserrat"/>
              <a:buChar char="■"/>
              <a:defRPr/>
            </a:lvl6pPr>
            <a:lvl7pPr indent="-285750" lvl="6" marL="3200400">
              <a:spcBef>
                <a:spcPts val="0"/>
              </a:spcBef>
              <a:spcAft>
                <a:spcPts val="0"/>
              </a:spcAft>
              <a:buClr>
                <a:schemeClr val="lt2"/>
              </a:buClr>
              <a:buSzPts val="900"/>
              <a:buFont typeface="Montserrat"/>
              <a:buChar char="●"/>
              <a:defRPr/>
            </a:lvl7pPr>
            <a:lvl8pPr indent="-285750" lvl="7" marL="3657600">
              <a:spcBef>
                <a:spcPts val="0"/>
              </a:spcBef>
              <a:spcAft>
                <a:spcPts val="0"/>
              </a:spcAft>
              <a:buClr>
                <a:schemeClr val="lt2"/>
              </a:buClr>
              <a:buSzPts val="900"/>
              <a:buFont typeface="Montserrat"/>
              <a:buChar char="○"/>
              <a:defRPr/>
            </a:lvl8pPr>
            <a:lvl9pPr indent="-285750" lvl="8" marL="4114800">
              <a:spcBef>
                <a:spcPts val="0"/>
              </a:spcBef>
              <a:spcAft>
                <a:spcPts val="0"/>
              </a:spcAft>
              <a:buClr>
                <a:schemeClr val="lt2"/>
              </a:buClr>
              <a:buSzPts val="900"/>
              <a:buFont typeface="Montserrat"/>
              <a:buChar char="■"/>
              <a:defRPr/>
            </a:lvl9pPr>
          </a:lstStyle>
          <a:p/>
        </p:txBody>
      </p:sp>
      <p:sp>
        <p:nvSpPr>
          <p:cNvPr id="65" name="Google Shape;65;p9"/>
          <p:cNvSpPr txBox="1"/>
          <p:nvPr>
            <p:ph idx="2" type="subTitle"/>
          </p:nvPr>
        </p:nvSpPr>
        <p:spPr>
          <a:xfrm>
            <a:off x="255975" y="1718725"/>
            <a:ext cx="1881600" cy="254400"/>
          </a:xfrm>
          <a:prstGeom prst="rect">
            <a:avLst/>
          </a:prstGeom>
        </p:spPr>
        <p:txBody>
          <a:bodyPr anchorCtr="0" anchor="ctr" bIns="0" lIns="0" spcFirstLastPara="1" rIns="0" wrap="square" tIns="0">
            <a:noAutofit/>
          </a:bodyPr>
          <a:lstStyle>
            <a:lvl1pPr lvl="0" algn="l">
              <a:spcBef>
                <a:spcPts val="0"/>
              </a:spcBef>
              <a:spcAft>
                <a:spcPts val="0"/>
              </a:spcAft>
              <a:buSzPts val="800"/>
              <a:buNone/>
              <a:defRPr sz="1200"/>
            </a:lvl1pPr>
            <a:lvl2pPr lvl="1">
              <a:spcBef>
                <a:spcPts val="0"/>
              </a:spcBef>
              <a:spcAft>
                <a:spcPts val="0"/>
              </a:spcAft>
              <a:buSzPts val="800"/>
              <a:buNone/>
              <a:defRPr/>
            </a:lvl2pPr>
            <a:lvl3pPr lvl="2">
              <a:spcBef>
                <a:spcPts val="0"/>
              </a:spcBef>
              <a:spcAft>
                <a:spcPts val="0"/>
              </a:spcAft>
              <a:buSzPts val="800"/>
              <a:buNone/>
              <a:defRPr/>
            </a:lvl3pPr>
            <a:lvl4pPr lvl="3">
              <a:spcBef>
                <a:spcPts val="0"/>
              </a:spcBef>
              <a:spcAft>
                <a:spcPts val="0"/>
              </a:spcAft>
              <a:buSzPts val="800"/>
              <a:buNone/>
              <a:defRPr/>
            </a:lvl4pPr>
            <a:lvl5pPr lvl="4">
              <a:spcBef>
                <a:spcPts val="0"/>
              </a:spcBef>
              <a:spcAft>
                <a:spcPts val="0"/>
              </a:spcAft>
              <a:buSzPts val="800"/>
              <a:buNone/>
              <a:defRPr/>
            </a:lvl5pPr>
            <a:lvl6pPr lvl="5">
              <a:spcBef>
                <a:spcPts val="0"/>
              </a:spcBef>
              <a:spcAft>
                <a:spcPts val="0"/>
              </a:spcAft>
              <a:buSzPts val="800"/>
              <a:buNone/>
              <a:defRPr/>
            </a:lvl6pPr>
            <a:lvl7pPr lvl="6">
              <a:spcBef>
                <a:spcPts val="0"/>
              </a:spcBef>
              <a:spcAft>
                <a:spcPts val="0"/>
              </a:spcAft>
              <a:buSzPts val="800"/>
              <a:buNone/>
              <a:defRPr/>
            </a:lvl7pPr>
            <a:lvl8pPr lvl="7">
              <a:spcBef>
                <a:spcPts val="0"/>
              </a:spcBef>
              <a:spcAft>
                <a:spcPts val="0"/>
              </a:spcAft>
              <a:buSzPts val="800"/>
              <a:buNone/>
              <a:defRPr/>
            </a:lvl8pPr>
            <a:lvl9pPr lvl="8">
              <a:spcBef>
                <a:spcPts val="0"/>
              </a:spcBef>
              <a:spcAft>
                <a:spcPts val="0"/>
              </a:spcAft>
              <a:buSzPts val="800"/>
              <a:buNone/>
              <a:defRPr/>
            </a:lvl9pPr>
          </a:lstStyle>
          <a:p/>
        </p:txBody>
      </p:sp>
      <p:sp>
        <p:nvSpPr>
          <p:cNvPr id="66" name="Google Shape;66;p9"/>
          <p:cNvSpPr/>
          <p:nvPr/>
        </p:nvSpPr>
        <p:spPr>
          <a:xfrm flipH="1" rot="10800000">
            <a:off x="6692400" y="2691600"/>
            <a:ext cx="2451900" cy="2451900"/>
          </a:xfrm>
          <a:prstGeom prst="rect">
            <a:avLst/>
          </a:prstGeom>
          <a:gradFill>
            <a:gsLst>
              <a:gs pos="0">
                <a:schemeClr val="accent1"/>
              </a:gs>
              <a:gs pos="72000">
                <a:schemeClr val="accent3"/>
              </a:gs>
              <a:gs pos="100000">
                <a:schemeClr val="accent3"/>
              </a:gs>
            </a:gsLst>
            <a:path path="circle">
              <a:fillToRect b="100%" l="100%" r="0%" t="0%"/>
            </a:path>
            <a:tileRect b="0%" l="0%" r="-100%" t="-10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sp>
        <p:nvSpPr>
          <p:cNvPr id="67" name="Google Shape;67;p9"/>
          <p:cNvSpPr txBox="1"/>
          <p:nvPr>
            <p:ph type="title"/>
          </p:nvPr>
        </p:nvSpPr>
        <p:spPr>
          <a:xfrm>
            <a:off x="256025" y="213150"/>
            <a:ext cx="5750100" cy="511800"/>
          </a:xfrm>
          <a:prstGeom prst="rect">
            <a:avLst/>
          </a:prstGeom>
        </p:spPr>
        <p:txBody>
          <a:bodyPr anchorCtr="0" anchor="t" bIns="0" lIns="0" spcFirstLastPara="1" rIns="0" wrap="square" tIns="0">
            <a:spAutoFit/>
          </a:bodyPr>
          <a:lstStyle>
            <a:lvl1pPr lvl="0">
              <a:lnSpc>
                <a:spcPct val="90000"/>
              </a:lnSpc>
              <a:spcBef>
                <a:spcPts val="0"/>
              </a:spcBef>
              <a:spcAft>
                <a:spcPts val="0"/>
              </a:spcAft>
              <a:buNone/>
              <a:defRPr sz="3000"/>
            </a:lvl1pPr>
            <a:lvl2pPr lvl="1">
              <a:lnSpc>
                <a:spcPct val="115000"/>
              </a:lnSpc>
              <a:spcBef>
                <a:spcPts val="0"/>
              </a:spcBef>
              <a:spcAft>
                <a:spcPts val="0"/>
              </a:spcAft>
              <a:buNone/>
              <a:defRPr sz="3000"/>
            </a:lvl2pPr>
            <a:lvl3pPr lvl="2">
              <a:lnSpc>
                <a:spcPct val="115000"/>
              </a:lnSpc>
              <a:spcBef>
                <a:spcPts val="0"/>
              </a:spcBef>
              <a:spcAft>
                <a:spcPts val="0"/>
              </a:spcAft>
              <a:buNone/>
              <a:defRPr sz="3000"/>
            </a:lvl3pPr>
            <a:lvl4pPr lvl="3">
              <a:lnSpc>
                <a:spcPct val="115000"/>
              </a:lnSpc>
              <a:spcBef>
                <a:spcPts val="0"/>
              </a:spcBef>
              <a:spcAft>
                <a:spcPts val="0"/>
              </a:spcAft>
              <a:buNone/>
              <a:defRPr sz="3000"/>
            </a:lvl4pPr>
            <a:lvl5pPr lvl="4">
              <a:lnSpc>
                <a:spcPct val="115000"/>
              </a:lnSpc>
              <a:spcBef>
                <a:spcPts val="0"/>
              </a:spcBef>
              <a:spcAft>
                <a:spcPts val="0"/>
              </a:spcAft>
              <a:buNone/>
              <a:defRPr sz="3000"/>
            </a:lvl5pPr>
            <a:lvl6pPr lvl="5">
              <a:lnSpc>
                <a:spcPct val="115000"/>
              </a:lnSpc>
              <a:spcBef>
                <a:spcPts val="0"/>
              </a:spcBef>
              <a:spcAft>
                <a:spcPts val="0"/>
              </a:spcAft>
              <a:buNone/>
              <a:defRPr sz="3000"/>
            </a:lvl6pPr>
            <a:lvl7pPr lvl="6">
              <a:lnSpc>
                <a:spcPct val="115000"/>
              </a:lnSpc>
              <a:spcBef>
                <a:spcPts val="0"/>
              </a:spcBef>
              <a:spcAft>
                <a:spcPts val="0"/>
              </a:spcAft>
              <a:buNone/>
              <a:defRPr sz="3000"/>
            </a:lvl7pPr>
            <a:lvl8pPr lvl="7">
              <a:lnSpc>
                <a:spcPct val="115000"/>
              </a:lnSpc>
              <a:spcBef>
                <a:spcPts val="0"/>
              </a:spcBef>
              <a:spcAft>
                <a:spcPts val="0"/>
              </a:spcAft>
              <a:buNone/>
              <a:defRPr sz="3000"/>
            </a:lvl8pPr>
            <a:lvl9pPr lvl="8">
              <a:lnSpc>
                <a:spcPct val="115000"/>
              </a:lnSpc>
              <a:spcBef>
                <a:spcPts val="0"/>
              </a:spcBef>
              <a:spcAft>
                <a:spcPts val="0"/>
              </a:spcAft>
              <a:buNone/>
              <a:defRPr sz="3000"/>
            </a:lvl9pPr>
          </a:lstStyle>
          <a:p/>
        </p:txBody>
      </p:sp>
      <p:sp>
        <p:nvSpPr>
          <p:cNvPr id="68" name="Google Shape;68;p9"/>
          <p:cNvSpPr txBox="1"/>
          <p:nvPr>
            <p:ph idx="3" type="subTitle"/>
          </p:nvPr>
        </p:nvSpPr>
        <p:spPr>
          <a:xfrm>
            <a:off x="7657750" y="256025"/>
            <a:ext cx="1230300" cy="2757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800"/>
              <a:buFont typeface="Montserrat"/>
              <a:buNone/>
              <a:defRPr>
                <a:solidFill>
                  <a:schemeClr val="dk1"/>
                </a:solidFill>
              </a:defRPr>
            </a:lvl1pPr>
            <a:lvl2pPr lvl="1">
              <a:spcBef>
                <a:spcPts val="0"/>
              </a:spcBef>
              <a:spcAft>
                <a:spcPts val="0"/>
              </a:spcAft>
              <a:buClr>
                <a:schemeClr val="dk1"/>
              </a:buClr>
              <a:buSzPts val="800"/>
              <a:buFont typeface="Montserrat"/>
              <a:buNone/>
              <a:defRPr>
                <a:solidFill>
                  <a:schemeClr val="dk1"/>
                </a:solidFill>
              </a:defRPr>
            </a:lvl2pPr>
            <a:lvl3pPr lvl="2">
              <a:spcBef>
                <a:spcPts val="0"/>
              </a:spcBef>
              <a:spcAft>
                <a:spcPts val="0"/>
              </a:spcAft>
              <a:buClr>
                <a:schemeClr val="dk1"/>
              </a:buClr>
              <a:buSzPts val="800"/>
              <a:buFont typeface="Montserrat"/>
              <a:buNone/>
              <a:defRPr>
                <a:solidFill>
                  <a:schemeClr val="dk1"/>
                </a:solidFill>
              </a:defRPr>
            </a:lvl3pPr>
            <a:lvl4pPr lvl="3">
              <a:spcBef>
                <a:spcPts val="0"/>
              </a:spcBef>
              <a:spcAft>
                <a:spcPts val="0"/>
              </a:spcAft>
              <a:buClr>
                <a:schemeClr val="dk1"/>
              </a:buClr>
              <a:buSzPts val="800"/>
              <a:buFont typeface="Montserrat"/>
              <a:buNone/>
              <a:defRPr>
                <a:solidFill>
                  <a:schemeClr val="dk1"/>
                </a:solidFill>
              </a:defRPr>
            </a:lvl4pPr>
            <a:lvl5pPr lvl="4">
              <a:spcBef>
                <a:spcPts val="0"/>
              </a:spcBef>
              <a:spcAft>
                <a:spcPts val="0"/>
              </a:spcAft>
              <a:buClr>
                <a:schemeClr val="dk1"/>
              </a:buClr>
              <a:buSzPts val="800"/>
              <a:buFont typeface="Montserrat"/>
              <a:buNone/>
              <a:defRPr>
                <a:solidFill>
                  <a:schemeClr val="dk1"/>
                </a:solidFill>
              </a:defRPr>
            </a:lvl5pPr>
            <a:lvl6pPr lvl="5">
              <a:spcBef>
                <a:spcPts val="0"/>
              </a:spcBef>
              <a:spcAft>
                <a:spcPts val="0"/>
              </a:spcAft>
              <a:buClr>
                <a:schemeClr val="dk1"/>
              </a:buClr>
              <a:buSzPts val="800"/>
              <a:buFont typeface="Montserrat"/>
              <a:buNone/>
              <a:defRPr>
                <a:solidFill>
                  <a:schemeClr val="dk1"/>
                </a:solidFill>
              </a:defRPr>
            </a:lvl6pPr>
            <a:lvl7pPr lvl="6">
              <a:spcBef>
                <a:spcPts val="0"/>
              </a:spcBef>
              <a:spcAft>
                <a:spcPts val="0"/>
              </a:spcAft>
              <a:buClr>
                <a:schemeClr val="dk1"/>
              </a:buClr>
              <a:buSzPts val="800"/>
              <a:buFont typeface="Montserrat"/>
              <a:buNone/>
              <a:defRPr>
                <a:solidFill>
                  <a:schemeClr val="dk1"/>
                </a:solidFill>
              </a:defRPr>
            </a:lvl7pPr>
            <a:lvl8pPr lvl="7">
              <a:spcBef>
                <a:spcPts val="0"/>
              </a:spcBef>
              <a:spcAft>
                <a:spcPts val="0"/>
              </a:spcAft>
              <a:buClr>
                <a:schemeClr val="dk1"/>
              </a:buClr>
              <a:buSzPts val="800"/>
              <a:buFont typeface="Montserrat"/>
              <a:buNone/>
              <a:defRPr>
                <a:solidFill>
                  <a:schemeClr val="dk1"/>
                </a:solidFill>
              </a:defRPr>
            </a:lvl8pPr>
            <a:lvl9pPr lvl="8">
              <a:spcBef>
                <a:spcPts val="0"/>
              </a:spcBef>
              <a:spcAft>
                <a:spcPts val="0"/>
              </a:spcAft>
              <a:buClr>
                <a:schemeClr val="dk1"/>
              </a:buClr>
              <a:buSzPts val="800"/>
              <a:buFont typeface="Montserrat"/>
              <a:buNone/>
              <a:defRPr>
                <a:solidFill>
                  <a:schemeClr val="dk1"/>
                </a:solidFill>
              </a:defRPr>
            </a:lvl9pPr>
          </a:lstStyle>
          <a:p/>
        </p:txBody>
      </p:sp>
      <p:sp>
        <p:nvSpPr>
          <p:cNvPr id="69" name="Google Shape;69;p9"/>
          <p:cNvSpPr txBox="1"/>
          <p:nvPr>
            <p:ph idx="4" type="body"/>
          </p:nvPr>
        </p:nvSpPr>
        <p:spPr>
          <a:xfrm>
            <a:off x="2558625" y="2020075"/>
            <a:ext cx="1881600" cy="618300"/>
          </a:xfrm>
          <a:prstGeom prst="rect">
            <a:avLst/>
          </a:prstGeom>
        </p:spPr>
        <p:txBody>
          <a:bodyPr anchorCtr="0" anchor="t" bIns="0" lIns="0" spcFirstLastPara="1" rIns="0" wrap="square" tIns="0">
            <a:noAutofit/>
          </a:bodyPr>
          <a:lstStyle>
            <a:lvl1pPr indent="-285750" lvl="0" marL="457200">
              <a:lnSpc>
                <a:spcPct val="115000"/>
              </a:lnSpc>
              <a:spcBef>
                <a:spcPts val="0"/>
              </a:spcBef>
              <a:spcAft>
                <a:spcPts val="0"/>
              </a:spcAft>
              <a:buClr>
                <a:schemeClr val="lt2"/>
              </a:buClr>
              <a:buSzPts val="900"/>
              <a:buFont typeface="Montserrat"/>
              <a:buChar char="●"/>
              <a:defRPr/>
            </a:lvl1pPr>
            <a:lvl2pPr indent="-285750" lvl="1" marL="914400">
              <a:lnSpc>
                <a:spcPct val="115000"/>
              </a:lnSpc>
              <a:spcBef>
                <a:spcPts val="0"/>
              </a:spcBef>
              <a:spcAft>
                <a:spcPts val="0"/>
              </a:spcAft>
              <a:buClr>
                <a:schemeClr val="lt2"/>
              </a:buClr>
              <a:buSzPts val="900"/>
              <a:buFont typeface="Montserrat"/>
              <a:buChar char="○"/>
              <a:defRPr/>
            </a:lvl2pPr>
            <a:lvl3pPr indent="-285750" lvl="2" marL="1371600">
              <a:lnSpc>
                <a:spcPct val="115000"/>
              </a:lnSpc>
              <a:spcBef>
                <a:spcPts val="0"/>
              </a:spcBef>
              <a:spcAft>
                <a:spcPts val="0"/>
              </a:spcAft>
              <a:buClr>
                <a:schemeClr val="lt2"/>
              </a:buClr>
              <a:buSzPts val="900"/>
              <a:buFont typeface="Montserrat"/>
              <a:buChar char="■"/>
              <a:defRPr/>
            </a:lvl3pPr>
            <a:lvl4pPr indent="-285750" lvl="3" marL="1828800">
              <a:lnSpc>
                <a:spcPct val="115000"/>
              </a:lnSpc>
              <a:spcBef>
                <a:spcPts val="0"/>
              </a:spcBef>
              <a:spcAft>
                <a:spcPts val="0"/>
              </a:spcAft>
              <a:buClr>
                <a:schemeClr val="lt2"/>
              </a:buClr>
              <a:buSzPts val="900"/>
              <a:buFont typeface="Montserrat"/>
              <a:buChar char="●"/>
              <a:defRPr/>
            </a:lvl4pPr>
            <a:lvl5pPr indent="-285750" lvl="4" marL="2286000">
              <a:lnSpc>
                <a:spcPct val="115000"/>
              </a:lnSpc>
              <a:spcBef>
                <a:spcPts val="0"/>
              </a:spcBef>
              <a:spcAft>
                <a:spcPts val="0"/>
              </a:spcAft>
              <a:buClr>
                <a:schemeClr val="lt2"/>
              </a:buClr>
              <a:buSzPts val="900"/>
              <a:buFont typeface="Montserrat"/>
              <a:buChar char="○"/>
              <a:defRPr/>
            </a:lvl5pPr>
            <a:lvl6pPr indent="-285750" lvl="5" marL="2743200">
              <a:lnSpc>
                <a:spcPct val="115000"/>
              </a:lnSpc>
              <a:spcBef>
                <a:spcPts val="0"/>
              </a:spcBef>
              <a:spcAft>
                <a:spcPts val="0"/>
              </a:spcAft>
              <a:buClr>
                <a:schemeClr val="lt2"/>
              </a:buClr>
              <a:buSzPts val="900"/>
              <a:buFont typeface="Montserrat"/>
              <a:buChar char="■"/>
              <a:defRPr/>
            </a:lvl6pPr>
            <a:lvl7pPr indent="-285750" lvl="6" marL="3200400">
              <a:lnSpc>
                <a:spcPct val="115000"/>
              </a:lnSpc>
              <a:spcBef>
                <a:spcPts val="0"/>
              </a:spcBef>
              <a:spcAft>
                <a:spcPts val="0"/>
              </a:spcAft>
              <a:buClr>
                <a:schemeClr val="lt2"/>
              </a:buClr>
              <a:buSzPts val="900"/>
              <a:buFont typeface="Montserrat"/>
              <a:buChar char="●"/>
              <a:defRPr/>
            </a:lvl7pPr>
            <a:lvl8pPr indent="-285750" lvl="7" marL="3657600">
              <a:lnSpc>
                <a:spcPct val="115000"/>
              </a:lnSpc>
              <a:spcBef>
                <a:spcPts val="0"/>
              </a:spcBef>
              <a:spcAft>
                <a:spcPts val="0"/>
              </a:spcAft>
              <a:buClr>
                <a:schemeClr val="lt2"/>
              </a:buClr>
              <a:buSzPts val="900"/>
              <a:buFont typeface="Montserrat"/>
              <a:buChar char="○"/>
              <a:defRPr/>
            </a:lvl8pPr>
            <a:lvl9pPr indent="-285750" lvl="8" marL="4114800">
              <a:lnSpc>
                <a:spcPct val="115000"/>
              </a:lnSpc>
              <a:spcBef>
                <a:spcPts val="0"/>
              </a:spcBef>
              <a:spcAft>
                <a:spcPts val="0"/>
              </a:spcAft>
              <a:buClr>
                <a:schemeClr val="lt2"/>
              </a:buClr>
              <a:buSzPts val="900"/>
              <a:buFont typeface="Montserrat"/>
              <a:buChar char="■"/>
              <a:defRPr/>
            </a:lvl9pPr>
          </a:lstStyle>
          <a:p/>
        </p:txBody>
      </p:sp>
      <p:sp>
        <p:nvSpPr>
          <p:cNvPr id="70" name="Google Shape;70;p9"/>
          <p:cNvSpPr txBox="1"/>
          <p:nvPr>
            <p:ph idx="5" type="subTitle"/>
          </p:nvPr>
        </p:nvSpPr>
        <p:spPr>
          <a:xfrm>
            <a:off x="2558625" y="1718725"/>
            <a:ext cx="1881600" cy="254400"/>
          </a:xfrm>
          <a:prstGeom prst="rect">
            <a:avLst/>
          </a:prstGeom>
        </p:spPr>
        <p:txBody>
          <a:bodyPr anchorCtr="0" anchor="ctr" bIns="0" lIns="0" spcFirstLastPara="1" rIns="0" wrap="square" tIns="0">
            <a:noAutofit/>
          </a:bodyPr>
          <a:lstStyle>
            <a:lvl1pPr lvl="0" algn="l">
              <a:spcBef>
                <a:spcPts val="0"/>
              </a:spcBef>
              <a:spcAft>
                <a:spcPts val="0"/>
              </a:spcAft>
              <a:buSzPts val="800"/>
              <a:buNone/>
              <a:defRPr sz="1200"/>
            </a:lvl1pPr>
            <a:lvl2pPr lvl="1">
              <a:spcBef>
                <a:spcPts val="0"/>
              </a:spcBef>
              <a:spcAft>
                <a:spcPts val="0"/>
              </a:spcAft>
              <a:buSzPts val="800"/>
              <a:buNone/>
              <a:defRPr/>
            </a:lvl2pPr>
            <a:lvl3pPr lvl="2">
              <a:spcBef>
                <a:spcPts val="0"/>
              </a:spcBef>
              <a:spcAft>
                <a:spcPts val="0"/>
              </a:spcAft>
              <a:buSzPts val="800"/>
              <a:buNone/>
              <a:defRPr/>
            </a:lvl3pPr>
            <a:lvl4pPr lvl="3">
              <a:spcBef>
                <a:spcPts val="0"/>
              </a:spcBef>
              <a:spcAft>
                <a:spcPts val="0"/>
              </a:spcAft>
              <a:buSzPts val="800"/>
              <a:buNone/>
              <a:defRPr/>
            </a:lvl4pPr>
            <a:lvl5pPr lvl="4">
              <a:spcBef>
                <a:spcPts val="0"/>
              </a:spcBef>
              <a:spcAft>
                <a:spcPts val="0"/>
              </a:spcAft>
              <a:buSzPts val="800"/>
              <a:buNone/>
              <a:defRPr/>
            </a:lvl5pPr>
            <a:lvl6pPr lvl="5">
              <a:spcBef>
                <a:spcPts val="0"/>
              </a:spcBef>
              <a:spcAft>
                <a:spcPts val="0"/>
              </a:spcAft>
              <a:buSzPts val="800"/>
              <a:buNone/>
              <a:defRPr/>
            </a:lvl6pPr>
            <a:lvl7pPr lvl="6">
              <a:spcBef>
                <a:spcPts val="0"/>
              </a:spcBef>
              <a:spcAft>
                <a:spcPts val="0"/>
              </a:spcAft>
              <a:buSzPts val="800"/>
              <a:buNone/>
              <a:defRPr/>
            </a:lvl7pPr>
            <a:lvl8pPr lvl="7">
              <a:spcBef>
                <a:spcPts val="0"/>
              </a:spcBef>
              <a:spcAft>
                <a:spcPts val="0"/>
              </a:spcAft>
              <a:buSzPts val="800"/>
              <a:buNone/>
              <a:defRPr/>
            </a:lvl8pPr>
            <a:lvl9pPr lvl="8">
              <a:spcBef>
                <a:spcPts val="0"/>
              </a:spcBef>
              <a:spcAft>
                <a:spcPts val="0"/>
              </a:spcAft>
              <a:buSzPts val="800"/>
              <a:buNone/>
              <a:defRPr/>
            </a:lvl9pPr>
          </a:lstStyle>
          <a:p/>
        </p:txBody>
      </p:sp>
      <p:sp>
        <p:nvSpPr>
          <p:cNvPr id="71" name="Google Shape;71;p9"/>
          <p:cNvSpPr txBox="1"/>
          <p:nvPr>
            <p:ph idx="6" type="body"/>
          </p:nvPr>
        </p:nvSpPr>
        <p:spPr>
          <a:xfrm>
            <a:off x="4808775" y="2020075"/>
            <a:ext cx="1881600" cy="618300"/>
          </a:xfrm>
          <a:prstGeom prst="rect">
            <a:avLst/>
          </a:prstGeom>
        </p:spPr>
        <p:txBody>
          <a:bodyPr anchorCtr="0" anchor="t" bIns="0" lIns="0" spcFirstLastPara="1" rIns="0" wrap="square" tIns="0">
            <a:noAutofit/>
          </a:bodyPr>
          <a:lstStyle>
            <a:lvl1pPr indent="-285750" lvl="0" marL="457200">
              <a:lnSpc>
                <a:spcPct val="115000"/>
              </a:lnSpc>
              <a:spcBef>
                <a:spcPts val="0"/>
              </a:spcBef>
              <a:spcAft>
                <a:spcPts val="0"/>
              </a:spcAft>
              <a:buClr>
                <a:schemeClr val="lt2"/>
              </a:buClr>
              <a:buSzPts val="900"/>
              <a:buFont typeface="Montserrat"/>
              <a:buChar char="●"/>
              <a:defRPr/>
            </a:lvl1pPr>
            <a:lvl2pPr indent="-285750" lvl="1" marL="914400">
              <a:lnSpc>
                <a:spcPct val="115000"/>
              </a:lnSpc>
              <a:spcBef>
                <a:spcPts val="0"/>
              </a:spcBef>
              <a:spcAft>
                <a:spcPts val="0"/>
              </a:spcAft>
              <a:buClr>
                <a:schemeClr val="lt2"/>
              </a:buClr>
              <a:buSzPts val="900"/>
              <a:buFont typeface="Montserrat"/>
              <a:buChar char="○"/>
              <a:defRPr/>
            </a:lvl2pPr>
            <a:lvl3pPr indent="-285750" lvl="2" marL="1371600">
              <a:lnSpc>
                <a:spcPct val="115000"/>
              </a:lnSpc>
              <a:spcBef>
                <a:spcPts val="0"/>
              </a:spcBef>
              <a:spcAft>
                <a:spcPts val="0"/>
              </a:spcAft>
              <a:buClr>
                <a:schemeClr val="lt2"/>
              </a:buClr>
              <a:buSzPts val="900"/>
              <a:buFont typeface="Montserrat"/>
              <a:buChar char="■"/>
              <a:defRPr/>
            </a:lvl3pPr>
            <a:lvl4pPr indent="-285750" lvl="3" marL="1828800">
              <a:lnSpc>
                <a:spcPct val="115000"/>
              </a:lnSpc>
              <a:spcBef>
                <a:spcPts val="0"/>
              </a:spcBef>
              <a:spcAft>
                <a:spcPts val="0"/>
              </a:spcAft>
              <a:buClr>
                <a:schemeClr val="lt2"/>
              </a:buClr>
              <a:buSzPts val="900"/>
              <a:buFont typeface="Montserrat"/>
              <a:buChar char="●"/>
              <a:defRPr/>
            </a:lvl4pPr>
            <a:lvl5pPr indent="-285750" lvl="4" marL="2286000">
              <a:lnSpc>
                <a:spcPct val="115000"/>
              </a:lnSpc>
              <a:spcBef>
                <a:spcPts val="0"/>
              </a:spcBef>
              <a:spcAft>
                <a:spcPts val="0"/>
              </a:spcAft>
              <a:buClr>
                <a:schemeClr val="lt2"/>
              </a:buClr>
              <a:buSzPts val="900"/>
              <a:buFont typeface="Montserrat"/>
              <a:buChar char="○"/>
              <a:defRPr/>
            </a:lvl5pPr>
            <a:lvl6pPr indent="-285750" lvl="5" marL="2743200">
              <a:lnSpc>
                <a:spcPct val="115000"/>
              </a:lnSpc>
              <a:spcBef>
                <a:spcPts val="0"/>
              </a:spcBef>
              <a:spcAft>
                <a:spcPts val="0"/>
              </a:spcAft>
              <a:buClr>
                <a:schemeClr val="lt2"/>
              </a:buClr>
              <a:buSzPts val="900"/>
              <a:buFont typeface="Montserrat"/>
              <a:buChar char="■"/>
              <a:defRPr/>
            </a:lvl6pPr>
            <a:lvl7pPr indent="-285750" lvl="6" marL="3200400">
              <a:lnSpc>
                <a:spcPct val="115000"/>
              </a:lnSpc>
              <a:spcBef>
                <a:spcPts val="0"/>
              </a:spcBef>
              <a:spcAft>
                <a:spcPts val="0"/>
              </a:spcAft>
              <a:buClr>
                <a:schemeClr val="lt2"/>
              </a:buClr>
              <a:buSzPts val="900"/>
              <a:buFont typeface="Montserrat"/>
              <a:buChar char="●"/>
              <a:defRPr/>
            </a:lvl7pPr>
            <a:lvl8pPr indent="-285750" lvl="7" marL="3657600">
              <a:lnSpc>
                <a:spcPct val="115000"/>
              </a:lnSpc>
              <a:spcBef>
                <a:spcPts val="0"/>
              </a:spcBef>
              <a:spcAft>
                <a:spcPts val="0"/>
              </a:spcAft>
              <a:buClr>
                <a:schemeClr val="lt2"/>
              </a:buClr>
              <a:buSzPts val="900"/>
              <a:buFont typeface="Montserrat"/>
              <a:buChar char="○"/>
              <a:defRPr/>
            </a:lvl8pPr>
            <a:lvl9pPr indent="-285750" lvl="8" marL="4114800">
              <a:lnSpc>
                <a:spcPct val="115000"/>
              </a:lnSpc>
              <a:spcBef>
                <a:spcPts val="0"/>
              </a:spcBef>
              <a:spcAft>
                <a:spcPts val="0"/>
              </a:spcAft>
              <a:buClr>
                <a:schemeClr val="lt2"/>
              </a:buClr>
              <a:buSzPts val="900"/>
              <a:buFont typeface="Montserrat"/>
              <a:buChar char="■"/>
              <a:defRPr/>
            </a:lvl9pPr>
          </a:lstStyle>
          <a:p/>
        </p:txBody>
      </p:sp>
      <p:sp>
        <p:nvSpPr>
          <p:cNvPr id="72" name="Google Shape;72;p9"/>
          <p:cNvSpPr txBox="1"/>
          <p:nvPr>
            <p:ph idx="7" type="subTitle"/>
          </p:nvPr>
        </p:nvSpPr>
        <p:spPr>
          <a:xfrm>
            <a:off x="4808775" y="1718725"/>
            <a:ext cx="1881600" cy="254400"/>
          </a:xfrm>
          <a:prstGeom prst="rect">
            <a:avLst/>
          </a:prstGeom>
        </p:spPr>
        <p:txBody>
          <a:bodyPr anchorCtr="0" anchor="ctr" bIns="0" lIns="0" spcFirstLastPara="1" rIns="0" wrap="square" tIns="0">
            <a:noAutofit/>
          </a:bodyPr>
          <a:lstStyle>
            <a:lvl1pPr lvl="0" algn="l">
              <a:spcBef>
                <a:spcPts val="0"/>
              </a:spcBef>
              <a:spcAft>
                <a:spcPts val="0"/>
              </a:spcAft>
              <a:buSzPts val="800"/>
              <a:buNone/>
              <a:defRPr sz="1200"/>
            </a:lvl1pPr>
            <a:lvl2pPr lvl="1">
              <a:spcBef>
                <a:spcPts val="0"/>
              </a:spcBef>
              <a:spcAft>
                <a:spcPts val="0"/>
              </a:spcAft>
              <a:buSzPts val="800"/>
              <a:buNone/>
              <a:defRPr/>
            </a:lvl2pPr>
            <a:lvl3pPr lvl="2">
              <a:spcBef>
                <a:spcPts val="0"/>
              </a:spcBef>
              <a:spcAft>
                <a:spcPts val="0"/>
              </a:spcAft>
              <a:buSzPts val="800"/>
              <a:buNone/>
              <a:defRPr/>
            </a:lvl3pPr>
            <a:lvl4pPr lvl="3">
              <a:spcBef>
                <a:spcPts val="0"/>
              </a:spcBef>
              <a:spcAft>
                <a:spcPts val="0"/>
              </a:spcAft>
              <a:buSzPts val="800"/>
              <a:buNone/>
              <a:defRPr/>
            </a:lvl4pPr>
            <a:lvl5pPr lvl="4">
              <a:spcBef>
                <a:spcPts val="0"/>
              </a:spcBef>
              <a:spcAft>
                <a:spcPts val="0"/>
              </a:spcAft>
              <a:buSzPts val="800"/>
              <a:buNone/>
              <a:defRPr/>
            </a:lvl5pPr>
            <a:lvl6pPr lvl="5">
              <a:spcBef>
                <a:spcPts val="0"/>
              </a:spcBef>
              <a:spcAft>
                <a:spcPts val="0"/>
              </a:spcAft>
              <a:buSzPts val="800"/>
              <a:buNone/>
              <a:defRPr/>
            </a:lvl6pPr>
            <a:lvl7pPr lvl="6">
              <a:spcBef>
                <a:spcPts val="0"/>
              </a:spcBef>
              <a:spcAft>
                <a:spcPts val="0"/>
              </a:spcAft>
              <a:buSzPts val="800"/>
              <a:buNone/>
              <a:defRPr/>
            </a:lvl7pPr>
            <a:lvl8pPr lvl="7">
              <a:spcBef>
                <a:spcPts val="0"/>
              </a:spcBef>
              <a:spcAft>
                <a:spcPts val="0"/>
              </a:spcAft>
              <a:buSzPts val="800"/>
              <a:buNone/>
              <a:defRPr/>
            </a:lvl8pPr>
            <a:lvl9pPr lvl="8">
              <a:spcBef>
                <a:spcPts val="0"/>
              </a:spcBef>
              <a:spcAft>
                <a:spcPts val="0"/>
              </a:spcAft>
              <a:buSzPts val="800"/>
              <a:buNone/>
              <a:defRPr/>
            </a:lvl9pPr>
          </a:lstStyle>
          <a:p/>
        </p:txBody>
      </p:sp>
      <p:sp>
        <p:nvSpPr>
          <p:cNvPr id="73" name="Google Shape;73;p9"/>
          <p:cNvSpPr txBox="1"/>
          <p:nvPr>
            <p:ph idx="8" type="body"/>
          </p:nvPr>
        </p:nvSpPr>
        <p:spPr>
          <a:xfrm>
            <a:off x="6821675" y="2023213"/>
            <a:ext cx="1881600" cy="618300"/>
          </a:xfrm>
          <a:prstGeom prst="rect">
            <a:avLst/>
          </a:prstGeom>
        </p:spPr>
        <p:txBody>
          <a:bodyPr anchorCtr="0" anchor="t" bIns="0" lIns="0" spcFirstLastPara="1" rIns="0" wrap="square" tIns="0">
            <a:noAutofit/>
          </a:bodyPr>
          <a:lstStyle>
            <a:lvl1pPr indent="-285750" lvl="0" marL="457200">
              <a:lnSpc>
                <a:spcPct val="115000"/>
              </a:lnSpc>
              <a:spcBef>
                <a:spcPts val="0"/>
              </a:spcBef>
              <a:spcAft>
                <a:spcPts val="0"/>
              </a:spcAft>
              <a:buClr>
                <a:schemeClr val="lt2"/>
              </a:buClr>
              <a:buSzPts val="900"/>
              <a:buFont typeface="Montserrat"/>
              <a:buChar char="●"/>
              <a:defRPr/>
            </a:lvl1pPr>
            <a:lvl2pPr indent="-285750" lvl="1" marL="914400">
              <a:lnSpc>
                <a:spcPct val="115000"/>
              </a:lnSpc>
              <a:spcBef>
                <a:spcPts val="0"/>
              </a:spcBef>
              <a:spcAft>
                <a:spcPts val="0"/>
              </a:spcAft>
              <a:buClr>
                <a:schemeClr val="lt2"/>
              </a:buClr>
              <a:buSzPts val="900"/>
              <a:buFont typeface="Montserrat"/>
              <a:buChar char="○"/>
              <a:defRPr/>
            </a:lvl2pPr>
            <a:lvl3pPr indent="-285750" lvl="2" marL="1371600">
              <a:lnSpc>
                <a:spcPct val="115000"/>
              </a:lnSpc>
              <a:spcBef>
                <a:spcPts val="0"/>
              </a:spcBef>
              <a:spcAft>
                <a:spcPts val="0"/>
              </a:spcAft>
              <a:buClr>
                <a:schemeClr val="lt2"/>
              </a:buClr>
              <a:buSzPts val="900"/>
              <a:buFont typeface="Montserrat"/>
              <a:buChar char="■"/>
              <a:defRPr/>
            </a:lvl3pPr>
            <a:lvl4pPr indent="-285750" lvl="3" marL="1828800">
              <a:lnSpc>
                <a:spcPct val="115000"/>
              </a:lnSpc>
              <a:spcBef>
                <a:spcPts val="0"/>
              </a:spcBef>
              <a:spcAft>
                <a:spcPts val="0"/>
              </a:spcAft>
              <a:buClr>
                <a:schemeClr val="lt2"/>
              </a:buClr>
              <a:buSzPts val="900"/>
              <a:buFont typeface="Montserrat"/>
              <a:buChar char="●"/>
              <a:defRPr/>
            </a:lvl4pPr>
            <a:lvl5pPr indent="-285750" lvl="4" marL="2286000">
              <a:lnSpc>
                <a:spcPct val="115000"/>
              </a:lnSpc>
              <a:spcBef>
                <a:spcPts val="0"/>
              </a:spcBef>
              <a:spcAft>
                <a:spcPts val="0"/>
              </a:spcAft>
              <a:buClr>
                <a:schemeClr val="lt2"/>
              </a:buClr>
              <a:buSzPts val="900"/>
              <a:buFont typeface="Montserrat"/>
              <a:buChar char="○"/>
              <a:defRPr/>
            </a:lvl5pPr>
            <a:lvl6pPr indent="-285750" lvl="5" marL="2743200">
              <a:lnSpc>
                <a:spcPct val="115000"/>
              </a:lnSpc>
              <a:spcBef>
                <a:spcPts val="0"/>
              </a:spcBef>
              <a:spcAft>
                <a:spcPts val="0"/>
              </a:spcAft>
              <a:buClr>
                <a:schemeClr val="lt2"/>
              </a:buClr>
              <a:buSzPts val="900"/>
              <a:buFont typeface="Montserrat"/>
              <a:buChar char="■"/>
              <a:defRPr/>
            </a:lvl6pPr>
            <a:lvl7pPr indent="-285750" lvl="6" marL="3200400">
              <a:lnSpc>
                <a:spcPct val="115000"/>
              </a:lnSpc>
              <a:spcBef>
                <a:spcPts val="0"/>
              </a:spcBef>
              <a:spcAft>
                <a:spcPts val="0"/>
              </a:spcAft>
              <a:buClr>
                <a:schemeClr val="lt2"/>
              </a:buClr>
              <a:buSzPts val="900"/>
              <a:buFont typeface="Montserrat"/>
              <a:buChar char="●"/>
              <a:defRPr/>
            </a:lvl7pPr>
            <a:lvl8pPr indent="-285750" lvl="7" marL="3657600">
              <a:lnSpc>
                <a:spcPct val="115000"/>
              </a:lnSpc>
              <a:spcBef>
                <a:spcPts val="0"/>
              </a:spcBef>
              <a:spcAft>
                <a:spcPts val="0"/>
              </a:spcAft>
              <a:buClr>
                <a:schemeClr val="lt2"/>
              </a:buClr>
              <a:buSzPts val="900"/>
              <a:buFont typeface="Montserrat"/>
              <a:buChar char="○"/>
              <a:defRPr/>
            </a:lvl8pPr>
            <a:lvl9pPr indent="-285750" lvl="8" marL="4114800">
              <a:lnSpc>
                <a:spcPct val="115000"/>
              </a:lnSpc>
              <a:spcBef>
                <a:spcPts val="0"/>
              </a:spcBef>
              <a:spcAft>
                <a:spcPts val="0"/>
              </a:spcAft>
              <a:buClr>
                <a:schemeClr val="lt2"/>
              </a:buClr>
              <a:buSzPts val="900"/>
              <a:buFont typeface="Montserrat"/>
              <a:buChar char="■"/>
              <a:defRPr/>
            </a:lvl9pPr>
          </a:lstStyle>
          <a:p/>
        </p:txBody>
      </p:sp>
      <p:sp>
        <p:nvSpPr>
          <p:cNvPr id="74" name="Google Shape;74;p9"/>
          <p:cNvSpPr txBox="1"/>
          <p:nvPr>
            <p:ph idx="9" type="subTitle"/>
          </p:nvPr>
        </p:nvSpPr>
        <p:spPr>
          <a:xfrm>
            <a:off x="7058925" y="1718725"/>
            <a:ext cx="1881600" cy="254400"/>
          </a:xfrm>
          <a:prstGeom prst="rect">
            <a:avLst/>
          </a:prstGeom>
        </p:spPr>
        <p:txBody>
          <a:bodyPr anchorCtr="0" anchor="ctr" bIns="0" lIns="0" spcFirstLastPara="1" rIns="0" wrap="square" tIns="0">
            <a:noAutofit/>
          </a:bodyPr>
          <a:lstStyle>
            <a:lvl1pPr lvl="0" algn="l">
              <a:spcBef>
                <a:spcPts val="0"/>
              </a:spcBef>
              <a:spcAft>
                <a:spcPts val="0"/>
              </a:spcAft>
              <a:buSzPts val="800"/>
              <a:buNone/>
              <a:defRPr sz="1200"/>
            </a:lvl1pPr>
            <a:lvl2pPr lvl="1">
              <a:spcBef>
                <a:spcPts val="0"/>
              </a:spcBef>
              <a:spcAft>
                <a:spcPts val="0"/>
              </a:spcAft>
              <a:buSzPts val="800"/>
              <a:buNone/>
              <a:defRPr/>
            </a:lvl2pPr>
            <a:lvl3pPr lvl="2">
              <a:spcBef>
                <a:spcPts val="0"/>
              </a:spcBef>
              <a:spcAft>
                <a:spcPts val="0"/>
              </a:spcAft>
              <a:buSzPts val="800"/>
              <a:buNone/>
              <a:defRPr/>
            </a:lvl3pPr>
            <a:lvl4pPr lvl="3">
              <a:spcBef>
                <a:spcPts val="0"/>
              </a:spcBef>
              <a:spcAft>
                <a:spcPts val="0"/>
              </a:spcAft>
              <a:buSzPts val="800"/>
              <a:buNone/>
              <a:defRPr/>
            </a:lvl4pPr>
            <a:lvl5pPr lvl="4">
              <a:spcBef>
                <a:spcPts val="0"/>
              </a:spcBef>
              <a:spcAft>
                <a:spcPts val="0"/>
              </a:spcAft>
              <a:buSzPts val="800"/>
              <a:buNone/>
              <a:defRPr/>
            </a:lvl5pPr>
            <a:lvl6pPr lvl="5">
              <a:spcBef>
                <a:spcPts val="0"/>
              </a:spcBef>
              <a:spcAft>
                <a:spcPts val="0"/>
              </a:spcAft>
              <a:buSzPts val="800"/>
              <a:buNone/>
              <a:defRPr/>
            </a:lvl6pPr>
            <a:lvl7pPr lvl="6">
              <a:spcBef>
                <a:spcPts val="0"/>
              </a:spcBef>
              <a:spcAft>
                <a:spcPts val="0"/>
              </a:spcAft>
              <a:buSzPts val="800"/>
              <a:buNone/>
              <a:defRPr/>
            </a:lvl7pPr>
            <a:lvl8pPr lvl="7">
              <a:spcBef>
                <a:spcPts val="0"/>
              </a:spcBef>
              <a:spcAft>
                <a:spcPts val="0"/>
              </a:spcAft>
              <a:buSzPts val="800"/>
              <a:buNone/>
              <a:defRPr/>
            </a:lvl8pPr>
            <a:lvl9pPr lvl="8">
              <a:spcBef>
                <a:spcPts val="0"/>
              </a:spcBef>
              <a:spcAft>
                <a:spcPts val="0"/>
              </a:spcAft>
              <a:buSzPts val="800"/>
              <a:buNone/>
              <a:defRPr/>
            </a:lvl9pPr>
          </a:lstStyle>
          <a:p/>
        </p:txBody>
      </p:sp>
      <p:sp>
        <p:nvSpPr>
          <p:cNvPr id="75" name="Google Shape;75;p9"/>
          <p:cNvSpPr txBox="1"/>
          <p:nvPr>
            <p:ph idx="13" type="subTitle"/>
          </p:nvPr>
        </p:nvSpPr>
        <p:spPr>
          <a:xfrm>
            <a:off x="255975" y="1132938"/>
            <a:ext cx="1881600" cy="145500"/>
          </a:xfrm>
          <a:prstGeom prst="rect">
            <a:avLst/>
          </a:prstGeom>
        </p:spPr>
        <p:txBody>
          <a:bodyPr anchorCtr="0" anchor="ctr" bIns="0" lIns="0" spcFirstLastPara="1" rIns="0" wrap="square" tIns="0">
            <a:noAutofit/>
          </a:bodyPr>
          <a:lstStyle>
            <a:lvl1pPr lvl="0" algn="l">
              <a:spcBef>
                <a:spcPts val="0"/>
              </a:spcBef>
              <a:spcAft>
                <a:spcPts val="0"/>
              </a:spcAft>
              <a:buSzPts val="800"/>
              <a:buNone/>
              <a:defRPr i="1" sz="1000">
                <a:latin typeface="Source Serif 4"/>
                <a:ea typeface="Source Serif 4"/>
                <a:cs typeface="Source Serif 4"/>
                <a:sym typeface="Source Serif 4"/>
              </a:defRPr>
            </a:lvl1pPr>
            <a:lvl2pPr lvl="1">
              <a:spcBef>
                <a:spcPts val="0"/>
              </a:spcBef>
              <a:spcAft>
                <a:spcPts val="0"/>
              </a:spcAft>
              <a:buSzPts val="800"/>
              <a:buNone/>
              <a:defRPr/>
            </a:lvl2pPr>
            <a:lvl3pPr lvl="2">
              <a:spcBef>
                <a:spcPts val="0"/>
              </a:spcBef>
              <a:spcAft>
                <a:spcPts val="0"/>
              </a:spcAft>
              <a:buSzPts val="800"/>
              <a:buNone/>
              <a:defRPr/>
            </a:lvl3pPr>
            <a:lvl4pPr lvl="3">
              <a:spcBef>
                <a:spcPts val="0"/>
              </a:spcBef>
              <a:spcAft>
                <a:spcPts val="0"/>
              </a:spcAft>
              <a:buSzPts val="800"/>
              <a:buNone/>
              <a:defRPr/>
            </a:lvl4pPr>
            <a:lvl5pPr lvl="4">
              <a:spcBef>
                <a:spcPts val="0"/>
              </a:spcBef>
              <a:spcAft>
                <a:spcPts val="0"/>
              </a:spcAft>
              <a:buSzPts val="800"/>
              <a:buNone/>
              <a:defRPr/>
            </a:lvl5pPr>
            <a:lvl6pPr lvl="5">
              <a:spcBef>
                <a:spcPts val="0"/>
              </a:spcBef>
              <a:spcAft>
                <a:spcPts val="0"/>
              </a:spcAft>
              <a:buSzPts val="800"/>
              <a:buNone/>
              <a:defRPr/>
            </a:lvl6pPr>
            <a:lvl7pPr lvl="6">
              <a:spcBef>
                <a:spcPts val="0"/>
              </a:spcBef>
              <a:spcAft>
                <a:spcPts val="0"/>
              </a:spcAft>
              <a:buSzPts val="800"/>
              <a:buNone/>
              <a:defRPr/>
            </a:lvl7pPr>
            <a:lvl8pPr lvl="7">
              <a:spcBef>
                <a:spcPts val="0"/>
              </a:spcBef>
              <a:spcAft>
                <a:spcPts val="0"/>
              </a:spcAft>
              <a:buSzPts val="800"/>
              <a:buNone/>
              <a:defRPr/>
            </a:lvl8pPr>
            <a:lvl9pPr lvl="8">
              <a:spcBef>
                <a:spcPts val="0"/>
              </a:spcBef>
              <a:spcAft>
                <a:spcPts val="0"/>
              </a:spcAft>
              <a:buSzPts val="800"/>
              <a:buNone/>
              <a:defRPr/>
            </a:lvl9pPr>
          </a:lstStyle>
          <a:p/>
        </p:txBody>
      </p:sp>
      <p:sp>
        <p:nvSpPr>
          <p:cNvPr id="76" name="Google Shape;76;p9"/>
          <p:cNvSpPr txBox="1"/>
          <p:nvPr>
            <p:ph idx="14" type="subTitle"/>
          </p:nvPr>
        </p:nvSpPr>
        <p:spPr>
          <a:xfrm>
            <a:off x="2558625" y="1132938"/>
            <a:ext cx="1881600" cy="145500"/>
          </a:xfrm>
          <a:prstGeom prst="rect">
            <a:avLst/>
          </a:prstGeom>
        </p:spPr>
        <p:txBody>
          <a:bodyPr anchorCtr="0" anchor="ctr" bIns="0" lIns="0" spcFirstLastPara="1" rIns="0" wrap="square" tIns="0">
            <a:noAutofit/>
          </a:bodyPr>
          <a:lstStyle>
            <a:lvl1pPr lvl="0" algn="l">
              <a:spcBef>
                <a:spcPts val="0"/>
              </a:spcBef>
              <a:spcAft>
                <a:spcPts val="0"/>
              </a:spcAft>
              <a:buSzPts val="800"/>
              <a:buNone/>
              <a:defRPr i="1" sz="1000">
                <a:latin typeface="Source Serif 4"/>
                <a:ea typeface="Source Serif 4"/>
                <a:cs typeface="Source Serif 4"/>
                <a:sym typeface="Source Serif 4"/>
              </a:defRPr>
            </a:lvl1pPr>
            <a:lvl2pPr lvl="1">
              <a:spcBef>
                <a:spcPts val="0"/>
              </a:spcBef>
              <a:spcAft>
                <a:spcPts val="0"/>
              </a:spcAft>
              <a:buSzPts val="800"/>
              <a:buNone/>
              <a:defRPr/>
            </a:lvl2pPr>
            <a:lvl3pPr lvl="2">
              <a:spcBef>
                <a:spcPts val="0"/>
              </a:spcBef>
              <a:spcAft>
                <a:spcPts val="0"/>
              </a:spcAft>
              <a:buSzPts val="800"/>
              <a:buNone/>
              <a:defRPr/>
            </a:lvl3pPr>
            <a:lvl4pPr lvl="3">
              <a:spcBef>
                <a:spcPts val="0"/>
              </a:spcBef>
              <a:spcAft>
                <a:spcPts val="0"/>
              </a:spcAft>
              <a:buSzPts val="800"/>
              <a:buNone/>
              <a:defRPr/>
            </a:lvl4pPr>
            <a:lvl5pPr lvl="4">
              <a:spcBef>
                <a:spcPts val="0"/>
              </a:spcBef>
              <a:spcAft>
                <a:spcPts val="0"/>
              </a:spcAft>
              <a:buSzPts val="800"/>
              <a:buNone/>
              <a:defRPr/>
            </a:lvl5pPr>
            <a:lvl6pPr lvl="5">
              <a:spcBef>
                <a:spcPts val="0"/>
              </a:spcBef>
              <a:spcAft>
                <a:spcPts val="0"/>
              </a:spcAft>
              <a:buSzPts val="800"/>
              <a:buNone/>
              <a:defRPr/>
            </a:lvl6pPr>
            <a:lvl7pPr lvl="6">
              <a:spcBef>
                <a:spcPts val="0"/>
              </a:spcBef>
              <a:spcAft>
                <a:spcPts val="0"/>
              </a:spcAft>
              <a:buSzPts val="800"/>
              <a:buNone/>
              <a:defRPr/>
            </a:lvl7pPr>
            <a:lvl8pPr lvl="7">
              <a:spcBef>
                <a:spcPts val="0"/>
              </a:spcBef>
              <a:spcAft>
                <a:spcPts val="0"/>
              </a:spcAft>
              <a:buSzPts val="800"/>
              <a:buNone/>
              <a:defRPr/>
            </a:lvl8pPr>
            <a:lvl9pPr lvl="8">
              <a:spcBef>
                <a:spcPts val="0"/>
              </a:spcBef>
              <a:spcAft>
                <a:spcPts val="0"/>
              </a:spcAft>
              <a:buSzPts val="800"/>
              <a:buNone/>
              <a:defRPr/>
            </a:lvl9pPr>
          </a:lstStyle>
          <a:p/>
        </p:txBody>
      </p:sp>
      <p:sp>
        <p:nvSpPr>
          <p:cNvPr id="77" name="Google Shape;77;p9"/>
          <p:cNvSpPr txBox="1"/>
          <p:nvPr>
            <p:ph idx="15" type="subTitle"/>
          </p:nvPr>
        </p:nvSpPr>
        <p:spPr>
          <a:xfrm>
            <a:off x="4808775" y="1132938"/>
            <a:ext cx="1881600" cy="145500"/>
          </a:xfrm>
          <a:prstGeom prst="rect">
            <a:avLst/>
          </a:prstGeom>
        </p:spPr>
        <p:txBody>
          <a:bodyPr anchorCtr="0" anchor="ctr" bIns="0" lIns="0" spcFirstLastPara="1" rIns="0" wrap="square" tIns="0">
            <a:noAutofit/>
          </a:bodyPr>
          <a:lstStyle>
            <a:lvl1pPr lvl="0" algn="l">
              <a:spcBef>
                <a:spcPts val="0"/>
              </a:spcBef>
              <a:spcAft>
                <a:spcPts val="0"/>
              </a:spcAft>
              <a:buSzPts val="800"/>
              <a:buNone/>
              <a:defRPr i="1" sz="1000">
                <a:latin typeface="Source Serif 4"/>
                <a:ea typeface="Source Serif 4"/>
                <a:cs typeface="Source Serif 4"/>
                <a:sym typeface="Source Serif 4"/>
              </a:defRPr>
            </a:lvl1pPr>
            <a:lvl2pPr lvl="1">
              <a:spcBef>
                <a:spcPts val="0"/>
              </a:spcBef>
              <a:spcAft>
                <a:spcPts val="0"/>
              </a:spcAft>
              <a:buSzPts val="800"/>
              <a:buNone/>
              <a:defRPr/>
            </a:lvl2pPr>
            <a:lvl3pPr lvl="2">
              <a:spcBef>
                <a:spcPts val="0"/>
              </a:spcBef>
              <a:spcAft>
                <a:spcPts val="0"/>
              </a:spcAft>
              <a:buSzPts val="800"/>
              <a:buNone/>
              <a:defRPr/>
            </a:lvl3pPr>
            <a:lvl4pPr lvl="3">
              <a:spcBef>
                <a:spcPts val="0"/>
              </a:spcBef>
              <a:spcAft>
                <a:spcPts val="0"/>
              </a:spcAft>
              <a:buSzPts val="800"/>
              <a:buNone/>
              <a:defRPr/>
            </a:lvl4pPr>
            <a:lvl5pPr lvl="4">
              <a:spcBef>
                <a:spcPts val="0"/>
              </a:spcBef>
              <a:spcAft>
                <a:spcPts val="0"/>
              </a:spcAft>
              <a:buSzPts val="800"/>
              <a:buNone/>
              <a:defRPr/>
            </a:lvl5pPr>
            <a:lvl6pPr lvl="5">
              <a:spcBef>
                <a:spcPts val="0"/>
              </a:spcBef>
              <a:spcAft>
                <a:spcPts val="0"/>
              </a:spcAft>
              <a:buSzPts val="800"/>
              <a:buNone/>
              <a:defRPr/>
            </a:lvl6pPr>
            <a:lvl7pPr lvl="6">
              <a:spcBef>
                <a:spcPts val="0"/>
              </a:spcBef>
              <a:spcAft>
                <a:spcPts val="0"/>
              </a:spcAft>
              <a:buSzPts val="800"/>
              <a:buNone/>
              <a:defRPr/>
            </a:lvl7pPr>
            <a:lvl8pPr lvl="7">
              <a:spcBef>
                <a:spcPts val="0"/>
              </a:spcBef>
              <a:spcAft>
                <a:spcPts val="0"/>
              </a:spcAft>
              <a:buSzPts val="800"/>
              <a:buNone/>
              <a:defRPr/>
            </a:lvl8pPr>
            <a:lvl9pPr lvl="8">
              <a:spcBef>
                <a:spcPts val="0"/>
              </a:spcBef>
              <a:spcAft>
                <a:spcPts val="0"/>
              </a:spcAft>
              <a:buSzPts val="800"/>
              <a:buNone/>
              <a:defRPr/>
            </a:lvl9pPr>
          </a:lstStyle>
          <a:p/>
        </p:txBody>
      </p:sp>
      <p:sp>
        <p:nvSpPr>
          <p:cNvPr id="78" name="Google Shape;78;p9"/>
          <p:cNvSpPr txBox="1"/>
          <p:nvPr>
            <p:ph idx="16" type="subTitle"/>
          </p:nvPr>
        </p:nvSpPr>
        <p:spPr>
          <a:xfrm>
            <a:off x="7058925" y="1132938"/>
            <a:ext cx="1881600" cy="145500"/>
          </a:xfrm>
          <a:prstGeom prst="rect">
            <a:avLst/>
          </a:prstGeom>
        </p:spPr>
        <p:txBody>
          <a:bodyPr anchorCtr="0" anchor="ctr" bIns="0" lIns="0" spcFirstLastPara="1" rIns="0" wrap="square" tIns="0">
            <a:noAutofit/>
          </a:bodyPr>
          <a:lstStyle>
            <a:lvl1pPr lvl="0" algn="l">
              <a:spcBef>
                <a:spcPts val="0"/>
              </a:spcBef>
              <a:spcAft>
                <a:spcPts val="0"/>
              </a:spcAft>
              <a:buSzPts val="800"/>
              <a:buNone/>
              <a:defRPr i="1" sz="1000">
                <a:latin typeface="Source Serif 4"/>
                <a:ea typeface="Source Serif 4"/>
                <a:cs typeface="Source Serif 4"/>
                <a:sym typeface="Source Serif 4"/>
              </a:defRPr>
            </a:lvl1pPr>
            <a:lvl2pPr lvl="1">
              <a:spcBef>
                <a:spcPts val="0"/>
              </a:spcBef>
              <a:spcAft>
                <a:spcPts val="0"/>
              </a:spcAft>
              <a:buSzPts val="800"/>
              <a:buNone/>
              <a:defRPr/>
            </a:lvl2pPr>
            <a:lvl3pPr lvl="2">
              <a:spcBef>
                <a:spcPts val="0"/>
              </a:spcBef>
              <a:spcAft>
                <a:spcPts val="0"/>
              </a:spcAft>
              <a:buSzPts val="800"/>
              <a:buNone/>
              <a:defRPr/>
            </a:lvl3pPr>
            <a:lvl4pPr lvl="3">
              <a:spcBef>
                <a:spcPts val="0"/>
              </a:spcBef>
              <a:spcAft>
                <a:spcPts val="0"/>
              </a:spcAft>
              <a:buSzPts val="800"/>
              <a:buNone/>
              <a:defRPr/>
            </a:lvl4pPr>
            <a:lvl5pPr lvl="4">
              <a:spcBef>
                <a:spcPts val="0"/>
              </a:spcBef>
              <a:spcAft>
                <a:spcPts val="0"/>
              </a:spcAft>
              <a:buSzPts val="800"/>
              <a:buNone/>
              <a:defRPr/>
            </a:lvl5pPr>
            <a:lvl6pPr lvl="5">
              <a:spcBef>
                <a:spcPts val="0"/>
              </a:spcBef>
              <a:spcAft>
                <a:spcPts val="0"/>
              </a:spcAft>
              <a:buSzPts val="800"/>
              <a:buNone/>
              <a:defRPr/>
            </a:lvl6pPr>
            <a:lvl7pPr lvl="6">
              <a:spcBef>
                <a:spcPts val="0"/>
              </a:spcBef>
              <a:spcAft>
                <a:spcPts val="0"/>
              </a:spcAft>
              <a:buSzPts val="800"/>
              <a:buNone/>
              <a:defRPr/>
            </a:lvl7pPr>
            <a:lvl8pPr lvl="7">
              <a:spcBef>
                <a:spcPts val="0"/>
              </a:spcBef>
              <a:spcAft>
                <a:spcPts val="0"/>
              </a:spcAft>
              <a:buSzPts val="800"/>
              <a:buNone/>
              <a:defRPr/>
            </a:lvl8pPr>
            <a:lvl9pPr lvl="8">
              <a:spcBef>
                <a:spcPts val="0"/>
              </a:spcBef>
              <a:spcAft>
                <a:spcPts val="0"/>
              </a:spcAft>
              <a:buSzPts val="800"/>
              <a:buNone/>
              <a:defRPr/>
            </a:lvl9pPr>
          </a:lstStyle>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p:cSld name="Title and two columns">
    <p:spTree>
      <p:nvGrpSpPr>
        <p:cNvPr id="758" name="Shape 758"/>
        <p:cNvGrpSpPr/>
        <p:nvPr/>
      </p:nvGrpSpPr>
      <p:grpSpPr>
        <a:xfrm>
          <a:off x="0" y="0"/>
          <a:ext cx="0" cy="0"/>
          <a:chOff x="0" y="0"/>
          <a:chExt cx="0" cy="0"/>
        </a:xfrm>
      </p:grpSpPr>
      <p:sp>
        <p:nvSpPr>
          <p:cNvPr id="759" name="Google Shape;759;p8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0" name="Google Shape;760;p82"/>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761" name="Google Shape;761;p82"/>
          <p:cNvSpPr txBox="1"/>
          <p:nvPr>
            <p:ph idx="2" type="body"/>
          </p:nvPr>
        </p:nvSpPr>
        <p:spPr>
          <a:xfrm>
            <a:off x="4832400" y="1152475"/>
            <a:ext cx="3999900" cy="3416400"/>
          </a:xfrm>
          <a:prstGeom prst="rect">
            <a:avLst/>
          </a:prstGeom>
        </p:spPr>
        <p:txBody>
          <a:bodyPr anchorCtr="0" anchor="t" bIns="91425" lIns="91425" spcFirstLastPara="1" rIns="91425" wrap="square" tIns="91425">
            <a:spAutoFit/>
          </a:bodyPr>
          <a:lstStyle>
            <a:lvl1pPr indent="-317500" lvl="0" marL="457200">
              <a:spcBef>
                <a:spcPts val="0"/>
              </a:spcBef>
              <a:spcAft>
                <a:spcPts val="0"/>
              </a:spcAft>
              <a:buSzPts val="1400"/>
              <a:buChar char="●"/>
              <a:defRPr sz="1400"/>
            </a:lvl1pPr>
            <a:lvl2pPr indent="-304800" lvl="1" marL="914400">
              <a:spcBef>
                <a:spcPts val="800"/>
              </a:spcBef>
              <a:spcAft>
                <a:spcPts val="0"/>
              </a:spcAft>
              <a:buSzPts val="1200"/>
              <a:buChar char="○"/>
              <a:defRPr/>
            </a:lvl2pPr>
            <a:lvl3pPr indent="-304800" lvl="2" marL="1371600">
              <a:spcBef>
                <a:spcPts val="800"/>
              </a:spcBef>
              <a:spcAft>
                <a:spcPts val="0"/>
              </a:spcAft>
              <a:buSzPts val="1200"/>
              <a:buChar char="■"/>
              <a:defRPr/>
            </a:lvl3pPr>
            <a:lvl4pPr indent="-304800" lvl="3" marL="1828800">
              <a:spcBef>
                <a:spcPts val="800"/>
              </a:spcBef>
              <a:spcAft>
                <a:spcPts val="0"/>
              </a:spcAft>
              <a:buSzPts val="1200"/>
              <a:buChar char="●"/>
              <a:defRPr/>
            </a:lvl4pPr>
            <a:lvl5pPr indent="-304800" lvl="4" marL="2286000">
              <a:spcBef>
                <a:spcPts val="800"/>
              </a:spcBef>
              <a:spcAft>
                <a:spcPts val="0"/>
              </a:spcAft>
              <a:buSzPts val="1200"/>
              <a:buChar char="○"/>
              <a:defRPr/>
            </a:lvl5pPr>
            <a:lvl6pPr indent="-304800" lvl="5" marL="2743200">
              <a:spcBef>
                <a:spcPts val="800"/>
              </a:spcBef>
              <a:spcAft>
                <a:spcPts val="0"/>
              </a:spcAft>
              <a:buSzPts val="1200"/>
              <a:buChar char="■"/>
              <a:defRPr/>
            </a:lvl6pPr>
            <a:lvl7pPr indent="-304800" lvl="6" marL="3200400">
              <a:spcBef>
                <a:spcPts val="800"/>
              </a:spcBef>
              <a:spcAft>
                <a:spcPts val="0"/>
              </a:spcAft>
              <a:buSzPts val="1200"/>
              <a:buChar char="●"/>
              <a:defRPr/>
            </a:lvl7pPr>
            <a:lvl8pPr indent="-304800" lvl="7" marL="3657600">
              <a:spcBef>
                <a:spcPts val="800"/>
              </a:spcBef>
              <a:spcAft>
                <a:spcPts val="0"/>
              </a:spcAft>
              <a:buSzPts val="1200"/>
              <a:buChar char="○"/>
              <a:defRPr/>
            </a:lvl8pPr>
            <a:lvl9pPr indent="-304800" lvl="8" marL="4114800">
              <a:spcBef>
                <a:spcPts val="800"/>
              </a:spcBef>
              <a:spcAft>
                <a:spcPts val="800"/>
              </a:spcAft>
              <a:buSzPts val="1200"/>
              <a:buChar char="■"/>
              <a:defRPr/>
            </a:lvl9pPr>
          </a:lstStyle>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762" name="Shape 762"/>
        <p:cNvGrpSpPr/>
        <p:nvPr/>
      </p:nvGrpSpPr>
      <p:grpSpPr>
        <a:xfrm>
          <a:off x="0" y="0"/>
          <a:ext cx="0" cy="0"/>
          <a:chOff x="0" y="0"/>
          <a:chExt cx="0" cy="0"/>
        </a:xfrm>
      </p:grpSpPr>
      <p:sp>
        <p:nvSpPr>
          <p:cNvPr id="763" name="Google Shape;763;p8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 column text">
    <p:spTree>
      <p:nvGrpSpPr>
        <p:cNvPr id="764" name="Shape 764"/>
        <p:cNvGrpSpPr/>
        <p:nvPr/>
      </p:nvGrpSpPr>
      <p:grpSpPr>
        <a:xfrm>
          <a:off x="0" y="0"/>
          <a:ext cx="0" cy="0"/>
          <a:chOff x="0" y="0"/>
          <a:chExt cx="0" cy="0"/>
        </a:xfrm>
      </p:grpSpPr>
      <p:sp>
        <p:nvSpPr>
          <p:cNvPr id="765" name="Google Shape;765;p84"/>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766" name="Google Shape;766;p84"/>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 point">
    <p:spTree>
      <p:nvGrpSpPr>
        <p:cNvPr id="767" name="Shape 767"/>
        <p:cNvGrpSpPr/>
        <p:nvPr/>
      </p:nvGrpSpPr>
      <p:grpSpPr>
        <a:xfrm>
          <a:off x="0" y="0"/>
          <a:ext cx="0" cy="0"/>
          <a:chOff x="0" y="0"/>
          <a:chExt cx="0" cy="0"/>
        </a:xfrm>
      </p:grpSpPr>
      <p:sp>
        <p:nvSpPr>
          <p:cNvPr id="768" name="Google Shape;768;p85"/>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 title and description">
    <p:spTree>
      <p:nvGrpSpPr>
        <p:cNvPr id="769" name="Shape 769"/>
        <p:cNvGrpSpPr/>
        <p:nvPr/>
      </p:nvGrpSpPr>
      <p:grpSpPr>
        <a:xfrm>
          <a:off x="0" y="0"/>
          <a:ext cx="0" cy="0"/>
          <a:chOff x="0" y="0"/>
          <a:chExt cx="0" cy="0"/>
        </a:xfrm>
      </p:grpSpPr>
      <p:sp>
        <p:nvSpPr>
          <p:cNvPr id="770" name="Google Shape;770;p86"/>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771" name="Google Shape;771;p86"/>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spcBef>
                <a:spcPts val="0"/>
              </a:spcBef>
              <a:spcAft>
                <a:spcPts val="0"/>
              </a:spcAft>
              <a:buSzPts val="2100"/>
              <a:buNone/>
              <a:defRPr sz="2100"/>
            </a:lvl1pPr>
            <a:lvl2pPr lvl="1" algn="ctr">
              <a:spcBef>
                <a:spcPts val="0"/>
              </a:spcBef>
              <a:spcAft>
                <a:spcPts val="0"/>
              </a:spcAft>
              <a:buSzPts val="2100"/>
              <a:buNone/>
              <a:defRPr sz="2100"/>
            </a:lvl2pPr>
            <a:lvl3pPr lvl="2" algn="ctr">
              <a:spcBef>
                <a:spcPts val="0"/>
              </a:spcBef>
              <a:spcAft>
                <a:spcPts val="0"/>
              </a:spcAft>
              <a:buSzPts val="2100"/>
              <a:buNone/>
              <a:defRPr sz="2100"/>
            </a:lvl3pPr>
            <a:lvl4pPr lvl="3" algn="ctr">
              <a:spcBef>
                <a:spcPts val="0"/>
              </a:spcBef>
              <a:spcAft>
                <a:spcPts val="0"/>
              </a:spcAft>
              <a:buSzPts val="2100"/>
              <a:buNone/>
              <a:defRPr sz="2100"/>
            </a:lvl4pPr>
            <a:lvl5pPr lvl="4" algn="ctr">
              <a:spcBef>
                <a:spcPts val="0"/>
              </a:spcBef>
              <a:spcAft>
                <a:spcPts val="0"/>
              </a:spcAft>
              <a:buSzPts val="2100"/>
              <a:buNone/>
              <a:defRPr sz="2100"/>
            </a:lvl5pPr>
            <a:lvl6pPr lvl="5" algn="ctr">
              <a:spcBef>
                <a:spcPts val="0"/>
              </a:spcBef>
              <a:spcAft>
                <a:spcPts val="0"/>
              </a:spcAft>
              <a:buSzPts val="2100"/>
              <a:buNone/>
              <a:defRPr sz="2100"/>
            </a:lvl6pPr>
            <a:lvl7pPr lvl="6" algn="ctr">
              <a:spcBef>
                <a:spcPts val="0"/>
              </a:spcBef>
              <a:spcAft>
                <a:spcPts val="0"/>
              </a:spcAft>
              <a:buSzPts val="2100"/>
              <a:buNone/>
              <a:defRPr sz="2100"/>
            </a:lvl7pPr>
            <a:lvl8pPr lvl="7" algn="ctr">
              <a:spcBef>
                <a:spcPts val="0"/>
              </a:spcBef>
              <a:spcAft>
                <a:spcPts val="0"/>
              </a:spcAft>
              <a:buSzPts val="2100"/>
              <a:buNone/>
              <a:defRPr sz="2100"/>
            </a:lvl8pPr>
            <a:lvl9pPr lvl="8" algn="ctr">
              <a:spcBef>
                <a:spcPts val="0"/>
              </a:spcBef>
              <a:spcAft>
                <a:spcPts val="0"/>
              </a:spcAft>
              <a:buSzPts val="2100"/>
              <a:buNone/>
              <a:defRPr sz="2100"/>
            </a:lvl9pPr>
          </a:lstStyle>
          <a:p/>
        </p:txBody>
      </p:sp>
      <p:sp>
        <p:nvSpPr>
          <p:cNvPr id="772" name="Google Shape;772;p86"/>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
    <p:spTree>
      <p:nvGrpSpPr>
        <p:cNvPr id="773" name="Shape 773"/>
        <p:cNvGrpSpPr/>
        <p:nvPr/>
      </p:nvGrpSpPr>
      <p:grpSpPr>
        <a:xfrm>
          <a:off x="0" y="0"/>
          <a:ext cx="0" cy="0"/>
          <a:chOff x="0" y="0"/>
          <a:chExt cx="0" cy="0"/>
        </a:xfrm>
      </p:grpSpPr>
      <p:sp>
        <p:nvSpPr>
          <p:cNvPr id="774" name="Google Shape;774;p87"/>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spcBef>
                <a:spcPts val="0"/>
              </a:spcBef>
              <a:spcAft>
                <a:spcPts val="0"/>
              </a:spcAft>
              <a:buSzPts val="1200"/>
              <a:buNone/>
              <a:defRPr/>
            </a:lvl1pPr>
          </a:lstStyle>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 number">
    <p:spTree>
      <p:nvGrpSpPr>
        <p:cNvPr id="775" name="Shape 775"/>
        <p:cNvGrpSpPr/>
        <p:nvPr/>
      </p:nvGrpSpPr>
      <p:grpSpPr>
        <a:xfrm>
          <a:off x="0" y="0"/>
          <a:ext cx="0" cy="0"/>
          <a:chOff x="0" y="0"/>
          <a:chExt cx="0" cy="0"/>
        </a:xfrm>
      </p:grpSpPr>
      <p:sp>
        <p:nvSpPr>
          <p:cNvPr id="776" name="Google Shape;776;p88"/>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777" name="Google Shape;777;p88"/>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04800" lvl="0" marL="457200" algn="ctr">
              <a:spcBef>
                <a:spcPts val="0"/>
              </a:spcBef>
              <a:spcAft>
                <a:spcPts val="0"/>
              </a:spcAft>
              <a:buSzPts val="1200"/>
              <a:buChar char="●"/>
              <a:defRPr/>
            </a:lvl1pPr>
            <a:lvl2pPr indent="-304800" lvl="1" marL="914400" algn="ctr">
              <a:spcBef>
                <a:spcPts val="0"/>
              </a:spcBef>
              <a:spcAft>
                <a:spcPts val="0"/>
              </a:spcAft>
              <a:buSzPts val="1200"/>
              <a:buChar char="○"/>
              <a:defRPr/>
            </a:lvl2pPr>
            <a:lvl3pPr indent="-304800" lvl="2" marL="1371600" algn="ctr">
              <a:spcBef>
                <a:spcPts val="0"/>
              </a:spcBef>
              <a:spcAft>
                <a:spcPts val="0"/>
              </a:spcAft>
              <a:buSzPts val="1200"/>
              <a:buChar char="■"/>
              <a:defRPr/>
            </a:lvl3pPr>
            <a:lvl4pPr indent="-304800" lvl="3" marL="1828800" algn="ctr">
              <a:spcBef>
                <a:spcPts val="0"/>
              </a:spcBef>
              <a:spcAft>
                <a:spcPts val="0"/>
              </a:spcAft>
              <a:buSzPts val="1200"/>
              <a:buChar char="●"/>
              <a:defRPr/>
            </a:lvl4pPr>
            <a:lvl5pPr indent="-304800" lvl="4" marL="2286000" algn="ctr">
              <a:spcBef>
                <a:spcPts val="0"/>
              </a:spcBef>
              <a:spcAft>
                <a:spcPts val="0"/>
              </a:spcAft>
              <a:buSzPts val="1200"/>
              <a:buChar char="○"/>
              <a:defRPr/>
            </a:lvl5pPr>
            <a:lvl6pPr indent="-304800" lvl="5" marL="2743200" algn="ctr">
              <a:spcBef>
                <a:spcPts val="0"/>
              </a:spcBef>
              <a:spcAft>
                <a:spcPts val="0"/>
              </a:spcAft>
              <a:buSzPts val="1200"/>
              <a:buChar char="■"/>
              <a:defRPr/>
            </a:lvl6pPr>
            <a:lvl7pPr indent="-304800" lvl="6" marL="3200400" algn="ctr">
              <a:spcBef>
                <a:spcPts val="0"/>
              </a:spcBef>
              <a:spcAft>
                <a:spcPts val="0"/>
              </a:spcAft>
              <a:buSzPts val="1200"/>
              <a:buChar char="●"/>
              <a:defRPr/>
            </a:lvl7pPr>
            <a:lvl8pPr indent="-304800" lvl="7" marL="3657600" algn="ctr">
              <a:spcBef>
                <a:spcPts val="0"/>
              </a:spcBef>
              <a:spcAft>
                <a:spcPts val="0"/>
              </a:spcAft>
              <a:buSzPts val="1200"/>
              <a:buChar char="○"/>
              <a:defRPr/>
            </a:lvl8pPr>
            <a:lvl9pPr indent="-304800" lvl="8" marL="4114800" algn="ctr">
              <a:spcBef>
                <a:spcPts val="0"/>
              </a:spcBef>
              <a:spcAft>
                <a:spcPts val="0"/>
              </a:spcAft>
              <a:buSzPts val="1200"/>
              <a:buChar char="■"/>
              <a:defRPr/>
            </a:lvl9pPr>
          </a:lstStyle>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778" name="Shape 778"/>
        <p:cNvGrpSpPr/>
        <p:nvPr/>
      </p:nvGrpSpPr>
      <p:grpSpPr>
        <a:xfrm>
          <a:off x="0" y="0"/>
          <a:ext cx="0" cy="0"/>
          <a:chOff x="0" y="0"/>
          <a:chExt cx="0" cy="0"/>
        </a:xfrm>
      </p:grpSpPr>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p:cSld name="Agenda">
    <p:spTree>
      <p:nvGrpSpPr>
        <p:cNvPr id="779" name="Shape 779"/>
        <p:cNvGrpSpPr/>
        <p:nvPr/>
      </p:nvGrpSpPr>
      <p:grpSpPr>
        <a:xfrm>
          <a:off x="0" y="0"/>
          <a:ext cx="0" cy="0"/>
          <a:chOff x="0" y="0"/>
          <a:chExt cx="0" cy="0"/>
        </a:xfrm>
      </p:grpSpPr>
      <p:sp>
        <p:nvSpPr>
          <p:cNvPr id="780" name="Google Shape;780;p90"/>
          <p:cNvSpPr txBox="1"/>
          <p:nvPr>
            <p:ph type="title"/>
          </p:nvPr>
        </p:nvSpPr>
        <p:spPr>
          <a:xfrm>
            <a:off x="677325" y="1832775"/>
            <a:ext cx="3217200" cy="1484100"/>
          </a:xfrm>
          <a:prstGeom prst="rect">
            <a:avLst/>
          </a:prstGeom>
        </p:spPr>
        <p:txBody>
          <a:bodyPr anchorCtr="0" anchor="ctr" bIns="91425" lIns="91425" spcFirstLastPara="1" rIns="91425" wrap="square" tIns="91425">
            <a:noAutofit/>
          </a:bodyPr>
          <a:lstStyle>
            <a:lvl1pPr lvl="0">
              <a:spcBef>
                <a:spcPts val="0"/>
              </a:spcBef>
              <a:spcAft>
                <a:spcPts val="0"/>
              </a:spcAft>
              <a:buSzPts val="4200"/>
              <a:buNone/>
              <a:defRPr sz="4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1" name="Google Shape;781;p90"/>
          <p:cNvSpPr txBox="1"/>
          <p:nvPr>
            <p:ph idx="1" type="subTitle"/>
          </p:nvPr>
        </p:nvSpPr>
        <p:spPr>
          <a:xfrm>
            <a:off x="4406650" y="393750"/>
            <a:ext cx="4409700" cy="5427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782" name="Google Shape;782;p90"/>
          <p:cNvSpPr txBox="1"/>
          <p:nvPr>
            <p:ph idx="2" type="subTitle"/>
          </p:nvPr>
        </p:nvSpPr>
        <p:spPr>
          <a:xfrm>
            <a:off x="4406650" y="1151705"/>
            <a:ext cx="4409700" cy="5427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783" name="Google Shape;783;p90"/>
          <p:cNvSpPr txBox="1"/>
          <p:nvPr>
            <p:ph idx="3" type="subTitle"/>
          </p:nvPr>
        </p:nvSpPr>
        <p:spPr>
          <a:xfrm>
            <a:off x="4406650" y="3425570"/>
            <a:ext cx="4409700" cy="5427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784" name="Google Shape;784;p90"/>
          <p:cNvSpPr txBox="1"/>
          <p:nvPr>
            <p:ph idx="4" type="subTitle"/>
          </p:nvPr>
        </p:nvSpPr>
        <p:spPr>
          <a:xfrm>
            <a:off x="4406650" y="1909660"/>
            <a:ext cx="4409700" cy="5427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785" name="Google Shape;785;p90"/>
          <p:cNvSpPr txBox="1"/>
          <p:nvPr>
            <p:ph idx="5" type="subTitle"/>
          </p:nvPr>
        </p:nvSpPr>
        <p:spPr>
          <a:xfrm>
            <a:off x="4406650" y="4183525"/>
            <a:ext cx="4409700" cy="5427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786" name="Google Shape;786;p90"/>
          <p:cNvSpPr txBox="1"/>
          <p:nvPr>
            <p:ph idx="6" type="subTitle"/>
          </p:nvPr>
        </p:nvSpPr>
        <p:spPr>
          <a:xfrm>
            <a:off x="4406650" y="2667615"/>
            <a:ext cx="4409700" cy="5427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ody and image">
  <p:cSld name="Title, body and image">
    <p:spTree>
      <p:nvGrpSpPr>
        <p:cNvPr id="787" name="Shape 787"/>
        <p:cNvGrpSpPr/>
        <p:nvPr/>
      </p:nvGrpSpPr>
      <p:grpSpPr>
        <a:xfrm>
          <a:off x="0" y="0"/>
          <a:ext cx="0" cy="0"/>
          <a:chOff x="0" y="0"/>
          <a:chExt cx="0" cy="0"/>
        </a:xfrm>
      </p:grpSpPr>
      <p:sp>
        <p:nvSpPr>
          <p:cNvPr id="788" name="Google Shape;788;p9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9" name="Google Shape;789;p91"/>
          <p:cNvSpPr txBox="1"/>
          <p:nvPr>
            <p:ph idx="1" type="body"/>
          </p:nvPr>
        </p:nvSpPr>
        <p:spPr>
          <a:xfrm>
            <a:off x="311700" y="1152475"/>
            <a:ext cx="4473900" cy="3416400"/>
          </a:xfrm>
          <a:prstGeom prst="rect">
            <a:avLst/>
          </a:prstGeom>
        </p:spPr>
        <p:txBody>
          <a:bodyPr anchorCtr="0" anchor="t" bIns="91425" lIns="91425" spcFirstLastPara="1" rIns="91425" wrap="square" tIns="91425">
            <a:spAutoFit/>
          </a:bodyPr>
          <a:lstStyle>
            <a:lvl1pPr indent="-304800" lvl="0" marL="457200">
              <a:spcBef>
                <a:spcPts val="0"/>
              </a:spcBef>
              <a:spcAft>
                <a:spcPts val="0"/>
              </a:spcAft>
              <a:buSzPts val="1200"/>
              <a:buChar char="●"/>
              <a:defRPr/>
            </a:lvl1pPr>
            <a:lvl2pPr indent="-304800" lvl="1" marL="914400">
              <a:spcBef>
                <a:spcPts val="800"/>
              </a:spcBef>
              <a:spcAft>
                <a:spcPts val="0"/>
              </a:spcAft>
              <a:buSzPts val="1200"/>
              <a:buChar char="○"/>
              <a:defRPr/>
            </a:lvl2pPr>
            <a:lvl3pPr indent="-304800" lvl="2" marL="1371600">
              <a:spcBef>
                <a:spcPts val="800"/>
              </a:spcBef>
              <a:spcAft>
                <a:spcPts val="0"/>
              </a:spcAft>
              <a:buSzPts val="1200"/>
              <a:buChar char="■"/>
              <a:defRPr/>
            </a:lvl3pPr>
            <a:lvl4pPr indent="-304800" lvl="3" marL="1828800">
              <a:spcBef>
                <a:spcPts val="800"/>
              </a:spcBef>
              <a:spcAft>
                <a:spcPts val="0"/>
              </a:spcAft>
              <a:buSzPts val="1200"/>
              <a:buChar char="●"/>
              <a:defRPr/>
            </a:lvl4pPr>
            <a:lvl5pPr indent="-304800" lvl="4" marL="2286000">
              <a:spcBef>
                <a:spcPts val="800"/>
              </a:spcBef>
              <a:spcAft>
                <a:spcPts val="0"/>
              </a:spcAft>
              <a:buSzPts val="1200"/>
              <a:buChar char="○"/>
              <a:defRPr/>
            </a:lvl5pPr>
            <a:lvl6pPr indent="-304800" lvl="5" marL="2743200">
              <a:spcBef>
                <a:spcPts val="800"/>
              </a:spcBef>
              <a:spcAft>
                <a:spcPts val="0"/>
              </a:spcAft>
              <a:buSzPts val="1200"/>
              <a:buChar char="■"/>
              <a:defRPr/>
            </a:lvl6pPr>
            <a:lvl7pPr indent="-304800" lvl="6" marL="3200400">
              <a:spcBef>
                <a:spcPts val="800"/>
              </a:spcBef>
              <a:spcAft>
                <a:spcPts val="0"/>
              </a:spcAft>
              <a:buSzPts val="1200"/>
              <a:buChar char="●"/>
              <a:defRPr/>
            </a:lvl7pPr>
            <a:lvl8pPr indent="-304800" lvl="7" marL="3657600">
              <a:spcBef>
                <a:spcPts val="800"/>
              </a:spcBef>
              <a:spcAft>
                <a:spcPts val="0"/>
              </a:spcAft>
              <a:buSzPts val="1200"/>
              <a:buChar char="○"/>
              <a:defRPr/>
            </a:lvl8pPr>
            <a:lvl9pPr indent="-304800" lvl="8" marL="4114800">
              <a:spcBef>
                <a:spcPts val="800"/>
              </a:spcBef>
              <a:spcAft>
                <a:spcPts val="800"/>
              </a:spcAft>
              <a:buSzPts val="1200"/>
              <a:buChar char="■"/>
              <a:defRPr/>
            </a:lvl9pPr>
          </a:lstStyle>
          <a:p/>
        </p:txBody>
      </p:sp>
      <p:sp>
        <p:nvSpPr>
          <p:cNvPr id="790" name="Google Shape;790;p91"/>
          <p:cNvSpPr/>
          <p:nvPr>
            <p:ph idx="2" type="pic"/>
          </p:nvPr>
        </p:nvSpPr>
        <p:spPr>
          <a:xfrm>
            <a:off x="4992024" y="1152775"/>
            <a:ext cx="3840300" cy="3416400"/>
          </a:xfrm>
          <a:prstGeom prst="rect">
            <a:avLst/>
          </a:prstGeom>
          <a:no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section 2 content display">
  <p:cSld name="BLANK_1_1_1_1_1_1_1_1_1_1_1_2_1_4">
    <p:bg>
      <p:bgPr>
        <a:solidFill>
          <a:schemeClr val="lt1"/>
        </a:solidFill>
      </p:bgPr>
    </p:bg>
    <p:spTree>
      <p:nvGrpSpPr>
        <p:cNvPr id="79" name="Shape 79"/>
        <p:cNvGrpSpPr/>
        <p:nvPr/>
      </p:nvGrpSpPr>
      <p:grpSpPr>
        <a:xfrm>
          <a:off x="0" y="0"/>
          <a:ext cx="0" cy="0"/>
          <a:chOff x="0" y="0"/>
          <a:chExt cx="0" cy="0"/>
        </a:xfrm>
      </p:grpSpPr>
      <p:sp>
        <p:nvSpPr>
          <p:cNvPr id="80" name="Google Shape;80;p10"/>
          <p:cNvSpPr/>
          <p:nvPr/>
        </p:nvSpPr>
        <p:spPr>
          <a:xfrm>
            <a:off x="8141300" y="200278"/>
            <a:ext cx="823800" cy="1989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1" name="Google Shape;81;p10"/>
          <p:cNvSpPr/>
          <p:nvPr/>
        </p:nvSpPr>
        <p:spPr>
          <a:xfrm>
            <a:off x="0" y="1218975"/>
            <a:ext cx="9144000" cy="39246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sp>
        <p:nvSpPr>
          <p:cNvPr id="82" name="Google Shape;82;p10"/>
          <p:cNvSpPr txBox="1"/>
          <p:nvPr>
            <p:ph type="title"/>
          </p:nvPr>
        </p:nvSpPr>
        <p:spPr>
          <a:xfrm>
            <a:off x="256025" y="213150"/>
            <a:ext cx="5750100" cy="511800"/>
          </a:xfrm>
          <a:prstGeom prst="rect">
            <a:avLst/>
          </a:prstGeom>
        </p:spPr>
        <p:txBody>
          <a:bodyPr anchorCtr="0" anchor="t" bIns="0" lIns="0" spcFirstLastPara="1" rIns="0" wrap="square" tIns="0">
            <a:spAutoFit/>
          </a:bodyPr>
          <a:lstStyle>
            <a:lvl1pPr lvl="0">
              <a:lnSpc>
                <a:spcPct val="90000"/>
              </a:lnSpc>
              <a:spcBef>
                <a:spcPts val="0"/>
              </a:spcBef>
              <a:spcAft>
                <a:spcPts val="0"/>
              </a:spcAft>
              <a:buNone/>
              <a:defRPr sz="3000"/>
            </a:lvl1pPr>
            <a:lvl2pPr lvl="1">
              <a:lnSpc>
                <a:spcPct val="115000"/>
              </a:lnSpc>
              <a:spcBef>
                <a:spcPts val="0"/>
              </a:spcBef>
              <a:spcAft>
                <a:spcPts val="0"/>
              </a:spcAft>
              <a:buNone/>
              <a:defRPr sz="3000"/>
            </a:lvl2pPr>
            <a:lvl3pPr lvl="2">
              <a:lnSpc>
                <a:spcPct val="115000"/>
              </a:lnSpc>
              <a:spcBef>
                <a:spcPts val="0"/>
              </a:spcBef>
              <a:spcAft>
                <a:spcPts val="0"/>
              </a:spcAft>
              <a:buNone/>
              <a:defRPr sz="3000"/>
            </a:lvl3pPr>
            <a:lvl4pPr lvl="3">
              <a:lnSpc>
                <a:spcPct val="115000"/>
              </a:lnSpc>
              <a:spcBef>
                <a:spcPts val="0"/>
              </a:spcBef>
              <a:spcAft>
                <a:spcPts val="0"/>
              </a:spcAft>
              <a:buNone/>
              <a:defRPr sz="3000"/>
            </a:lvl4pPr>
            <a:lvl5pPr lvl="4">
              <a:lnSpc>
                <a:spcPct val="115000"/>
              </a:lnSpc>
              <a:spcBef>
                <a:spcPts val="0"/>
              </a:spcBef>
              <a:spcAft>
                <a:spcPts val="0"/>
              </a:spcAft>
              <a:buNone/>
              <a:defRPr sz="3000"/>
            </a:lvl5pPr>
            <a:lvl6pPr lvl="5">
              <a:lnSpc>
                <a:spcPct val="115000"/>
              </a:lnSpc>
              <a:spcBef>
                <a:spcPts val="0"/>
              </a:spcBef>
              <a:spcAft>
                <a:spcPts val="0"/>
              </a:spcAft>
              <a:buNone/>
              <a:defRPr sz="3000"/>
            </a:lvl6pPr>
            <a:lvl7pPr lvl="6">
              <a:lnSpc>
                <a:spcPct val="115000"/>
              </a:lnSpc>
              <a:spcBef>
                <a:spcPts val="0"/>
              </a:spcBef>
              <a:spcAft>
                <a:spcPts val="0"/>
              </a:spcAft>
              <a:buNone/>
              <a:defRPr sz="3000"/>
            </a:lvl7pPr>
            <a:lvl8pPr lvl="7">
              <a:lnSpc>
                <a:spcPct val="115000"/>
              </a:lnSpc>
              <a:spcBef>
                <a:spcPts val="0"/>
              </a:spcBef>
              <a:spcAft>
                <a:spcPts val="0"/>
              </a:spcAft>
              <a:buNone/>
              <a:defRPr sz="3000"/>
            </a:lvl8pPr>
            <a:lvl9pPr lvl="8">
              <a:lnSpc>
                <a:spcPct val="115000"/>
              </a:lnSpc>
              <a:spcBef>
                <a:spcPts val="0"/>
              </a:spcBef>
              <a:spcAft>
                <a:spcPts val="0"/>
              </a:spcAft>
              <a:buNone/>
              <a:defRPr sz="3000"/>
            </a:lvl9pPr>
          </a:lstStyle>
          <a:p/>
        </p:txBody>
      </p:sp>
      <p:sp>
        <p:nvSpPr>
          <p:cNvPr id="83" name="Google Shape;83;p10"/>
          <p:cNvSpPr/>
          <p:nvPr/>
        </p:nvSpPr>
        <p:spPr>
          <a:xfrm>
            <a:off x="7643840" y="0"/>
            <a:ext cx="658800" cy="658800"/>
          </a:xfrm>
          <a:prstGeom prst="ellipse">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sp>
        <p:nvSpPr>
          <p:cNvPr id="84" name="Google Shape;84;p10"/>
          <p:cNvSpPr/>
          <p:nvPr/>
        </p:nvSpPr>
        <p:spPr>
          <a:xfrm>
            <a:off x="7312266" y="887434"/>
            <a:ext cx="331500" cy="331500"/>
          </a:xfrm>
          <a:prstGeom prst="ellipse">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sp>
        <p:nvSpPr>
          <p:cNvPr id="85" name="Google Shape;85;p10"/>
          <p:cNvSpPr/>
          <p:nvPr/>
        </p:nvSpPr>
        <p:spPr>
          <a:xfrm>
            <a:off x="8302516" y="377490"/>
            <a:ext cx="841500" cy="841500"/>
          </a:xfrm>
          <a:prstGeom prst="ellipse">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sp>
        <p:nvSpPr>
          <p:cNvPr id="86" name="Google Shape;86;p10"/>
          <p:cNvSpPr/>
          <p:nvPr/>
        </p:nvSpPr>
        <p:spPr>
          <a:xfrm>
            <a:off x="8676264" y="751239"/>
            <a:ext cx="94200" cy="94200"/>
          </a:xfrm>
          <a:prstGeom prst="ellipse">
            <a:avLst/>
          </a:pr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cxnSp>
        <p:nvCxnSpPr>
          <p:cNvPr id="87" name="Google Shape;87;p10"/>
          <p:cNvCxnSpPr>
            <a:stCxn id="86" idx="7"/>
            <a:endCxn id="83" idx="7"/>
          </p:cNvCxnSpPr>
          <p:nvPr/>
        </p:nvCxnSpPr>
        <p:spPr>
          <a:xfrm rot="10800000">
            <a:off x="8206169" y="96334"/>
            <a:ext cx="550500" cy="668700"/>
          </a:xfrm>
          <a:prstGeom prst="straightConnector1">
            <a:avLst/>
          </a:prstGeom>
          <a:noFill/>
          <a:ln cap="flat" cmpd="sng" w="9525">
            <a:solidFill>
              <a:schemeClr val="dk1"/>
            </a:solidFill>
            <a:prstDash val="solid"/>
            <a:round/>
            <a:headEnd len="med" w="med" type="none"/>
            <a:tailEnd len="med" w="med" type="none"/>
          </a:ln>
        </p:spPr>
      </p:cxnSp>
      <p:cxnSp>
        <p:nvCxnSpPr>
          <p:cNvPr id="88" name="Google Shape;88;p10"/>
          <p:cNvCxnSpPr>
            <a:stCxn id="86" idx="4"/>
          </p:cNvCxnSpPr>
          <p:nvPr/>
        </p:nvCxnSpPr>
        <p:spPr>
          <a:xfrm flipH="1">
            <a:off x="7517364" y="845439"/>
            <a:ext cx="1206000" cy="369600"/>
          </a:xfrm>
          <a:prstGeom prst="straightConnector1">
            <a:avLst/>
          </a:prstGeom>
          <a:noFill/>
          <a:ln cap="flat" cmpd="sng" w="9525">
            <a:solidFill>
              <a:schemeClr val="dk1"/>
            </a:solidFill>
            <a:prstDash val="solid"/>
            <a:round/>
            <a:headEnd len="med" w="med" type="none"/>
            <a:tailEnd len="med" w="med" type="none"/>
          </a:ln>
        </p:spPr>
      </p:cxnSp>
      <p:cxnSp>
        <p:nvCxnSpPr>
          <p:cNvPr id="89" name="Google Shape;89;p10"/>
          <p:cNvCxnSpPr/>
          <p:nvPr/>
        </p:nvCxnSpPr>
        <p:spPr>
          <a:xfrm flipH="1" rot="10800000">
            <a:off x="7323426" y="233734"/>
            <a:ext cx="335400" cy="759900"/>
          </a:xfrm>
          <a:prstGeom prst="straightConnector1">
            <a:avLst/>
          </a:prstGeom>
          <a:noFill/>
          <a:ln cap="flat" cmpd="sng" w="9525">
            <a:solidFill>
              <a:schemeClr val="dk1"/>
            </a:solidFill>
            <a:prstDash val="solid"/>
            <a:round/>
            <a:headEnd len="med" w="med" type="none"/>
            <a:tailEnd len="med" w="med" type="none"/>
          </a:ln>
        </p:spPr>
      </p:cxnSp>
      <p:sp>
        <p:nvSpPr>
          <p:cNvPr id="90" name="Google Shape;90;p10"/>
          <p:cNvSpPr txBox="1"/>
          <p:nvPr>
            <p:ph idx="1" type="body"/>
          </p:nvPr>
        </p:nvSpPr>
        <p:spPr>
          <a:xfrm>
            <a:off x="255975" y="1547275"/>
            <a:ext cx="3639600" cy="618300"/>
          </a:xfrm>
          <a:prstGeom prst="rect">
            <a:avLst/>
          </a:prstGeom>
        </p:spPr>
        <p:txBody>
          <a:bodyPr anchorCtr="0" anchor="t" bIns="0" lIns="0" spcFirstLastPara="1" rIns="0" wrap="square" tIns="0">
            <a:spAutoFit/>
          </a:bodyPr>
          <a:lstStyle>
            <a:lvl1pPr indent="-285750" lvl="0" marL="457200">
              <a:spcBef>
                <a:spcPts val="0"/>
              </a:spcBef>
              <a:spcAft>
                <a:spcPts val="0"/>
              </a:spcAft>
              <a:buClr>
                <a:schemeClr val="lt2"/>
              </a:buClr>
              <a:buSzPts val="900"/>
              <a:buFont typeface="Montserrat"/>
              <a:buChar char="●"/>
              <a:defRPr/>
            </a:lvl1pPr>
            <a:lvl2pPr indent="-285750" lvl="1" marL="914400">
              <a:spcBef>
                <a:spcPts val="0"/>
              </a:spcBef>
              <a:spcAft>
                <a:spcPts val="0"/>
              </a:spcAft>
              <a:buClr>
                <a:schemeClr val="lt2"/>
              </a:buClr>
              <a:buSzPts val="900"/>
              <a:buFont typeface="Montserrat"/>
              <a:buChar char="○"/>
              <a:defRPr/>
            </a:lvl2pPr>
            <a:lvl3pPr indent="-285750" lvl="2" marL="1371600">
              <a:spcBef>
                <a:spcPts val="0"/>
              </a:spcBef>
              <a:spcAft>
                <a:spcPts val="0"/>
              </a:spcAft>
              <a:buClr>
                <a:schemeClr val="lt2"/>
              </a:buClr>
              <a:buSzPts val="900"/>
              <a:buFont typeface="Montserrat"/>
              <a:buChar char="■"/>
              <a:defRPr/>
            </a:lvl3pPr>
            <a:lvl4pPr indent="-285750" lvl="3" marL="1828800">
              <a:spcBef>
                <a:spcPts val="0"/>
              </a:spcBef>
              <a:spcAft>
                <a:spcPts val="0"/>
              </a:spcAft>
              <a:buClr>
                <a:schemeClr val="lt2"/>
              </a:buClr>
              <a:buSzPts val="900"/>
              <a:buFont typeface="Montserrat"/>
              <a:buChar char="●"/>
              <a:defRPr/>
            </a:lvl4pPr>
            <a:lvl5pPr indent="-285750" lvl="4" marL="2286000">
              <a:spcBef>
                <a:spcPts val="0"/>
              </a:spcBef>
              <a:spcAft>
                <a:spcPts val="0"/>
              </a:spcAft>
              <a:buClr>
                <a:schemeClr val="lt2"/>
              </a:buClr>
              <a:buSzPts val="900"/>
              <a:buFont typeface="Montserrat"/>
              <a:buChar char="○"/>
              <a:defRPr/>
            </a:lvl5pPr>
            <a:lvl6pPr indent="-285750" lvl="5" marL="2743200">
              <a:spcBef>
                <a:spcPts val="0"/>
              </a:spcBef>
              <a:spcAft>
                <a:spcPts val="0"/>
              </a:spcAft>
              <a:buClr>
                <a:schemeClr val="lt2"/>
              </a:buClr>
              <a:buSzPts val="900"/>
              <a:buFont typeface="Montserrat"/>
              <a:buChar char="■"/>
              <a:defRPr/>
            </a:lvl6pPr>
            <a:lvl7pPr indent="-285750" lvl="6" marL="3200400">
              <a:spcBef>
                <a:spcPts val="0"/>
              </a:spcBef>
              <a:spcAft>
                <a:spcPts val="0"/>
              </a:spcAft>
              <a:buClr>
                <a:schemeClr val="lt2"/>
              </a:buClr>
              <a:buSzPts val="900"/>
              <a:buFont typeface="Montserrat"/>
              <a:buChar char="●"/>
              <a:defRPr/>
            </a:lvl7pPr>
            <a:lvl8pPr indent="-285750" lvl="7" marL="3657600">
              <a:spcBef>
                <a:spcPts val="0"/>
              </a:spcBef>
              <a:spcAft>
                <a:spcPts val="0"/>
              </a:spcAft>
              <a:buClr>
                <a:schemeClr val="lt2"/>
              </a:buClr>
              <a:buSzPts val="900"/>
              <a:buFont typeface="Montserrat"/>
              <a:buChar char="○"/>
              <a:defRPr/>
            </a:lvl8pPr>
            <a:lvl9pPr indent="-285750" lvl="8" marL="4114800">
              <a:spcBef>
                <a:spcPts val="0"/>
              </a:spcBef>
              <a:spcAft>
                <a:spcPts val="0"/>
              </a:spcAft>
              <a:buClr>
                <a:schemeClr val="lt2"/>
              </a:buClr>
              <a:buSzPts val="900"/>
              <a:buFont typeface="Montserrat"/>
              <a:buChar char="■"/>
              <a:defRPr/>
            </a:lvl9pPr>
          </a:lstStyle>
          <a:p/>
        </p:txBody>
      </p:sp>
      <p:sp>
        <p:nvSpPr>
          <p:cNvPr id="91" name="Google Shape;91;p10"/>
          <p:cNvSpPr txBox="1"/>
          <p:nvPr>
            <p:ph idx="2" type="body"/>
          </p:nvPr>
        </p:nvSpPr>
        <p:spPr>
          <a:xfrm>
            <a:off x="1994150" y="3231050"/>
            <a:ext cx="2458500" cy="1658100"/>
          </a:xfrm>
          <a:prstGeom prst="rect">
            <a:avLst/>
          </a:prstGeom>
        </p:spPr>
        <p:txBody>
          <a:bodyPr anchorCtr="0" anchor="t" bIns="0" lIns="0" spcFirstLastPara="1" rIns="0" wrap="square" tIns="0">
            <a:spAutoFit/>
          </a:bodyPr>
          <a:lstStyle>
            <a:lvl1pPr indent="-285750" lvl="0" marL="457200">
              <a:lnSpc>
                <a:spcPct val="115000"/>
              </a:lnSpc>
              <a:spcBef>
                <a:spcPts val="0"/>
              </a:spcBef>
              <a:spcAft>
                <a:spcPts val="0"/>
              </a:spcAft>
              <a:buClr>
                <a:schemeClr val="lt2"/>
              </a:buClr>
              <a:buSzPts val="900"/>
              <a:buFont typeface="Montserrat"/>
              <a:buChar char="●"/>
              <a:defRPr/>
            </a:lvl1pPr>
            <a:lvl2pPr indent="-285750" lvl="1" marL="914400">
              <a:lnSpc>
                <a:spcPct val="115000"/>
              </a:lnSpc>
              <a:spcBef>
                <a:spcPts val="0"/>
              </a:spcBef>
              <a:spcAft>
                <a:spcPts val="0"/>
              </a:spcAft>
              <a:buClr>
                <a:schemeClr val="lt2"/>
              </a:buClr>
              <a:buSzPts val="900"/>
              <a:buFont typeface="Montserrat"/>
              <a:buChar char="○"/>
              <a:defRPr/>
            </a:lvl2pPr>
            <a:lvl3pPr indent="-285750" lvl="2" marL="1371600">
              <a:lnSpc>
                <a:spcPct val="115000"/>
              </a:lnSpc>
              <a:spcBef>
                <a:spcPts val="0"/>
              </a:spcBef>
              <a:spcAft>
                <a:spcPts val="0"/>
              </a:spcAft>
              <a:buClr>
                <a:schemeClr val="lt2"/>
              </a:buClr>
              <a:buSzPts val="900"/>
              <a:buFont typeface="Montserrat"/>
              <a:buChar char="■"/>
              <a:defRPr/>
            </a:lvl3pPr>
            <a:lvl4pPr indent="-285750" lvl="3" marL="1828800">
              <a:lnSpc>
                <a:spcPct val="115000"/>
              </a:lnSpc>
              <a:spcBef>
                <a:spcPts val="0"/>
              </a:spcBef>
              <a:spcAft>
                <a:spcPts val="0"/>
              </a:spcAft>
              <a:buClr>
                <a:schemeClr val="lt2"/>
              </a:buClr>
              <a:buSzPts val="900"/>
              <a:buFont typeface="Montserrat"/>
              <a:buChar char="●"/>
              <a:defRPr/>
            </a:lvl4pPr>
            <a:lvl5pPr indent="-285750" lvl="4" marL="2286000">
              <a:lnSpc>
                <a:spcPct val="115000"/>
              </a:lnSpc>
              <a:spcBef>
                <a:spcPts val="0"/>
              </a:spcBef>
              <a:spcAft>
                <a:spcPts val="0"/>
              </a:spcAft>
              <a:buClr>
                <a:schemeClr val="lt2"/>
              </a:buClr>
              <a:buSzPts val="900"/>
              <a:buFont typeface="Montserrat"/>
              <a:buChar char="○"/>
              <a:defRPr/>
            </a:lvl5pPr>
            <a:lvl6pPr indent="-285750" lvl="5" marL="2743200">
              <a:lnSpc>
                <a:spcPct val="115000"/>
              </a:lnSpc>
              <a:spcBef>
                <a:spcPts val="0"/>
              </a:spcBef>
              <a:spcAft>
                <a:spcPts val="0"/>
              </a:spcAft>
              <a:buClr>
                <a:schemeClr val="lt2"/>
              </a:buClr>
              <a:buSzPts val="900"/>
              <a:buFont typeface="Montserrat"/>
              <a:buChar char="■"/>
              <a:defRPr/>
            </a:lvl6pPr>
            <a:lvl7pPr indent="-285750" lvl="6" marL="3200400">
              <a:lnSpc>
                <a:spcPct val="115000"/>
              </a:lnSpc>
              <a:spcBef>
                <a:spcPts val="0"/>
              </a:spcBef>
              <a:spcAft>
                <a:spcPts val="0"/>
              </a:spcAft>
              <a:buClr>
                <a:schemeClr val="lt2"/>
              </a:buClr>
              <a:buSzPts val="900"/>
              <a:buFont typeface="Montserrat"/>
              <a:buChar char="●"/>
              <a:defRPr/>
            </a:lvl7pPr>
            <a:lvl8pPr indent="-285750" lvl="7" marL="3657600">
              <a:lnSpc>
                <a:spcPct val="115000"/>
              </a:lnSpc>
              <a:spcBef>
                <a:spcPts val="0"/>
              </a:spcBef>
              <a:spcAft>
                <a:spcPts val="0"/>
              </a:spcAft>
              <a:buClr>
                <a:schemeClr val="lt2"/>
              </a:buClr>
              <a:buSzPts val="900"/>
              <a:buFont typeface="Montserrat"/>
              <a:buChar char="○"/>
              <a:defRPr/>
            </a:lvl8pPr>
            <a:lvl9pPr indent="-285750" lvl="8" marL="4114800">
              <a:lnSpc>
                <a:spcPct val="115000"/>
              </a:lnSpc>
              <a:spcBef>
                <a:spcPts val="0"/>
              </a:spcBef>
              <a:spcAft>
                <a:spcPts val="0"/>
              </a:spcAft>
              <a:buClr>
                <a:schemeClr val="lt2"/>
              </a:buClr>
              <a:buSzPts val="900"/>
              <a:buFont typeface="Montserrat"/>
              <a:buChar char="■"/>
              <a:defRPr/>
            </a:lvl9pPr>
          </a:lstStyle>
          <a:p/>
        </p:txBody>
      </p:sp>
      <p:sp>
        <p:nvSpPr>
          <p:cNvPr id="92" name="Google Shape;92;p10"/>
          <p:cNvSpPr/>
          <p:nvPr>
            <p:ph idx="3" type="pic"/>
          </p:nvPr>
        </p:nvSpPr>
        <p:spPr>
          <a:xfrm>
            <a:off x="255950" y="2983150"/>
            <a:ext cx="1588200" cy="1904400"/>
          </a:xfrm>
          <a:prstGeom prst="rect">
            <a:avLst/>
          </a:prstGeom>
          <a:noFill/>
          <a:ln>
            <a:noFill/>
          </a:ln>
        </p:spPr>
      </p:sp>
      <p:sp>
        <p:nvSpPr>
          <p:cNvPr id="93" name="Google Shape;93;p10"/>
          <p:cNvSpPr txBox="1"/>
          <p:nvPr>
            <p:ph idx="4" type="subTitle"/>
          </p:nvPr>
        </p:nvSpPr>
        <p:spPr>
          <a:xfrm>
            <a:off x="1994150" y="2994050"/>
            <a:ext cx="2458500" cy="164100"/>
          </a:xfrm>
          <a:prstGeom prst="rect">
            <a:avLst/>
          </a:prstGeom>
        </p:spPr>
        <p:txBody>
          <a:bodyPr anchorCtr="0" anchor="ctr" bIns="0" lIns="0" spcFirstLastPara="1" rIns="0" wrap="square" tIns="0">
            <a:noAutofit/>
          </a:bodyPr>
          <a:lstStyle>
            <a:lvl1pPr lvl="0" algn="l">
              <a:spcBef>
                <a:spcPts val="0"/>
              </a:spcBef>
              <a:spcAft>
                <a:spcPts val="0"/>
              </a:spcAft>
              <a:buClr>
                <a:schemeClr val="lt2"/>
              </a:buClr>
              <a:buSzPts val="1200"/>
              <a:buFont typeface="Montserrat Medium"/>
              <a:buNone/>
              <a:defRPr sz="1200">
                <a:latin typeface="Montserrat Medium"/>
                <a:ea typeface="Montserrat Medium"/>
                <a:cs typeface="Montserrat Medium"/>
                <a:sym typeface="Montserrat Medium"/>
              </a:defRPr>
            </a:lvl1pPr>
            <a:lvl2pPr lvl="1">
              <a:spcBef>
                <a:spcPts val="0"/>
              </a:spcBef>
              <a:spcAft>
                <a:spcPts val="0"/>
              </a:spcAft>
              <a:buClr>
                <a:schemeClr val="lt2"/>
              </a:buClr>
              <a:buSzPts val="1200"/>
              <a:buFont typeface="Montserrat Medium"/>
              <a:buNone/>
              <a:defRPr sz="1200">
                <a:latin typeface="Montserrat Medium"/>
                <a:ea typeface="Montserrat Medium"/>
                <a:cs typeface="Montserrat Medium"/>
                <a:sym typeface="Montserrat Medium"/>
              </a:defRPr>
            </a:lvl2pPr>
            <a:lvl3pPr lvl="2">
              <a:spcBef>
                <a:spcPts val="0"/>
              </a:spcBef>
              <a:spcAft>
                <a:spcPts val="0"/>
              </a:spcAft>
              <a:buClr>
                <a:schemeClr val="lt2"/>
              </a:buClr>
              <a:buSzPts val="1200"/>
              <a:buFont typeface="Montserrat Medium"/>
              <a:buNone/>
              <a:defRPr sz="1200">
                <a:latin typeface="Montserrat Medium"/>
                <a:ea typeface="Montserrat Medium"/>
                <a:cs typeface="Montserrat Medium"/>
                <a:sym typeface="Montserrat Medium"/>
              </a:defRPr>
            </a:lvl3pPr>
            <a:lvl4pPr lvl="3">
              <a:spcBef>
                <a:spcPts val="0"/>
              </a:spcBef>
              <a:spcAft>
                <a:spcPts val="0"/>
              </a:spcAft>
              <a:buClr>
                <a:schemeClr val="lt2"/>
              </a:buClr>
              <a:buSzPts val="1200"/>
              <a:buFont typeface="Montserrat Medium"/>
              <a:buNone/>
              <a:defRPr sz="1200">
                <a:latin typeface="Montserrat Medium"/>
                <a:ea typeface="Montserrat Medium"/>
                <a:cs typeface="Montserrat Medium"/>
                <a:sym typeface="Montserrat Medium"/>
              </a:defRPr>
            </a:lvl4pPr>
            <a:lvl5pPr lvl="4">
              <a:spcBef>
                <a:spcPts val="0"/>
              </a:spcBef>
              <a:spcAft>
                <a:spcPts val="0"/>
              </a:spcAft>
              <a:buClr>
                <a:schemeClr val="lt2"/>
              </a:buClr>
              <a:buSzPts val="1200"/>
              <a:buFont typeface="Montserrat Medium"/>
              <a:buNone/>
              <a:defRPr sz="1200">
                <a:latin typeface="Montserrat Medium"/>
                <a:ea typeface="Montserrat Medium"/>
                <a:cs typeface="Montserrat Medium"/>
                <a:sym typeface="Montserrat Medium"/>
              </a:defRPr>
            </a:lvl5pPr>
            <a:lvl6pPr lvl="5">
              <a:spcBef>
                <a:spcPts val="0"/>
              </a:spcBef>
              <a:spcAft>
                <a:spcPts val="0"/>
              </a:spcAft>
              <a:buClr>
                <a:schemeClr val="lt2"/>
              </a:buClr>
              <a:buSzPts val="1200"/>
              <a:buFont typeface="Montserrat Medium"/>
              <a:buNone/>
              <a:defRPr sz="1200">
                <a:latin typeface="Montserrat Medium"/>
                <a:ea typeface="Montserrat Medium"/>
                <a:cs typeface="Montserrat Medium"/>
                <a:sym typeface="Montserrat Medium"/>
              </a:defRPr>
            </a:lvl6pPr>
            <a:lvl7pPr lvl="6">
              <a:spcBef>
                <a:spcPts val="0"/>
              </a:spcBef>
              <a:spcAft>
                <a:spcPts val="0"/>
              </a:spcAft>
              <a:buClr>
                <a:schemeClr val="lt2"/>
              </a:buClr>
              <a:buSzPts val="1200"/>
              <a:buFont typeface="Montserrat Medium"/>
              <a:buNone/>
              <a:defRPr sz="1200">
                <a:latin typeface="Montserrat Medium"/>
                <a:ea typeface="Montserrat Medium"/>
                <a:cs typeface="Montserrat Medium"/>
                <a:sym typeface="Montserrat Medium"/>
              </a:defRPr>
            </a:lvl7pPr>
            <a:lvl8pPr lvl="7">
              <a:spcBef>
                <a:spcPts val="0"/>
              </a:spcBef>
              <a:spcAft>
                <a:spcPts val="0"/>
              </a:spcAft>
              <a:buClr>
                <a:schemeClr val="lt2"/>
              </a:buClr>
              <a:buSzPts val="1200"/>
              <a:buFont typeface="Montserrat Medium"/>
              <a:buNone/>
              <a:defRPr sz="1200">
                <a:latin typeface="Montserrat Medium"/>
                <a:ea typeface="Montserrat Medium"/>
                <a:cs typeface="Montserrat Medium"/>
                <a:sym typeface="Montserrat Medium"/>
              </a:defRPr>
            </a:lvl8pPr>
            <a:lvl9pPr lvl="8">
              <a:spcBef>
                <a:spcPts val="0"/>
              </a:spcBef>
              <a:spcAft>
                <a:spcPts val="0"/>
              </a:spcAft>
              <a:buClr>
                <a:schemeClr val="lt2"/>
              </a:buClr>
              <a:buSzPts val="1200"/>
              <a:buFont typeface="Montserrat Medium"/>
              <a:buNone/>
              <a:defRPr sz="1200">
                <a:latin typeface="Montserrat Medium"/>
                <a:ea typeface="Montserrat Medium"/>
                <a:cs typeface="Montserrat Medium"/>
                <a:sym typeface="Montserrat Medium"/>
              </a:defRPr>
            </a:lvl9pPr>
          </a:lstStyle>
          <a:p/>
        </p:txBody>
      </p:sp>
      <p:sp>
        <p:nvSpPr>
          <p:cNvPr id="94" name="Google Shape;94;p10"/>
          <p:cNvSpPr txBox="1"/>
          <p:nvPr>
            <p:ph idx="5" type="body"/>
          </p:nvPr>
        </p:nvSpPr>
        <p:spPr>
          <a:xfrm>
            <a:off x="6429400" y="3231850"/>
            <a:ext cx="2458500" cy="1658100"/>
          </a:xfrm>
          <a:prstGeom prst="rect">
            <a:avLst/>
          </a:prstGeom>
        </p:spPr>
        <p:txBody>
          <a:bodyPr anchorCtr="0" anchor="t" bIns="0" lIns="0" spcFirstLastPara="1" rIns="0" wrap="square" tIns="0">
            <a:spAutoFit/>
          </a:bodyPr>
          <a:lstStyle>
            <a:lvl1pPr indent="-285750" lvl="0" marL="457200">
              <a:lnSpc>
                <a:spcPct val="115000"/>
              </a:lnSpc>
              <a:spcBef>
                <a:spcPts val="0"/>
              </a:spcBef>
              <a:spcAft>
                <a:spcPts val="0"/>
              </a:spcAft>
              <a:buClr>
                <a:schemeClr val="lt2"/>
              </a:buClr>
              <a:buSzPts val="900"/>
              <a:buFont typeface="Montserrat"/>
              <a:buChar char="●"/>
              <a:defRPr/>
            </a:lvl1pPr>
            <a:lvl2pPr indent="-285750" lvl="1" marL="914400">
              <a:lnSpc>
                <a:spcPct val="115000"/>
              </a:lnSpc>
              <a:spcBef>
                <a:spcPts val="0"/>
              </a:spcBef>
              <a:spcAft>
                <a:spcPts val="0"/>
              </a:spcAft>
              <a:buClr>
                <a:schemeClr val="lt2"/>
              </a:buClr>
              <a:buSzPts val="900"/>
              <a:buFont typeface="Montserrat"/>
              <a:buChar char="○"/>
              <a:defRPr/>
            </a:lvl2pPr>
            <a:lvl3pPr indent="-285750" lvl="2" marL="1371600">
              <a:lnSpc>
                <a:spcPct val="115000"/>
              </a:lnSpc>
              <a:spcBef>
                <a:spcPts val="0"/>
              </a:spcBef>
              <a:spcAft>
                <a:spcPts val="0"/>
              </a:spcAft>
              <a:buClr>
                <a:schemeClr val="lt2"/>
              </a:buClr>
              <a:buSzPts val="900"/>
              <a:buFont typeface="Montserrat"/>
              <a:buChar char="■"/>
              <a:defRPr/>
            </a:lvl3pPr>
            <a:lvl4pPr indent="-285750" lvl="3" marL="1828800">
              <a:lnSpc>
                <a:spcPct val="115000"/>
              </a:lnSpc>
              <a:spcBef>
                <a:spcPts val="0"/>
              </a:spcBef>
              <a:spcAft>
                <a:spcPts val="0"/>
              </a:spcAft>
              <a:buClr>
                <a:schemeClr val="lt2"/>
              </a:buClr>
              <a:buSzPts val="900"/>
              <a:buFont typeface="Montserrat"/>
              <a:buChar char="●"/>
              <a:defRPr/>
            </a:lvl4pPr>
            <a:lvl5pPr indent="-285750" lvl="4" marL="2286000">
              <a:lnSpc>
                <a:spcPct val="115000"/>
              </a:lnSpc>
              <a:spcBef>
                <a:spcPts val="0"/>
              </a:spcBef>
              <a:spcAft>
                <a:spcPts val="0"/>
              </a:spcAft>
              <a:buClr>
                <a:schemeClr val="lt2"/>
              </a:buClr>
              <a:buSzPts val="900"/>
              <a:buFont typeface="Montserrat"/>
              <a:buChar char="○"/>
              <a:defRPr/>
            </a:lvl5pPr>
            <a:lvl6pPr indent="-285750" lvl="5" marL="2743200">
              <a:lnSpc>
                <a:spcPct val="115000"/>
              </a:lnSpc>
              <a:spcBef>
                <a:spcPts val="0"/>
              </a:spcBef>
              <a:spcAft>
                <a:spcPts val="0"/>
              </a:spcAft>
              <a:buClr>
                <a:schemeClr val="lt2"/>
              </a:buClr>
              <a:buSzPts val="900"/>
              <a:buFont typeface="Montserrat"/>
              <a:buChar char="■"/>
              <a:defRPr/>
            </a:lvl6pPr>
            <a:lvl7pPr indent="-285750" lvl="6" marL="3200400">
              <a:lnSpc>
                <a:spcPct val="115000"/>
              </a:lnSpc>
              <a:spcBef>
                <a:spcPts val="0"/>
              </a:spcBef>
              <a:spcAft>
                <a:spcPts val="0"/>
              </a:spcAft>
              <a:buClr>
                <a:schemeClr val="lt2"/>
              </a:buClr>
              <a:buSzPts val="900"/>
              <a:buFont typeface="Montserrat"/>
              <a:buChar char="●"/>
              <a:defRPr/>
            </a:lvl7pPr>
            <a:lvl8pPr indent="-285750" lvl="7" marL="3657600">
              <a:lnSpc>
                <a:spcPct val="115000"/>
              </a:lnSpc>
              <a:spcBef>
                <a:spcPts val="0"/>
              </a:spcBef>
              <a:spcAft>
                <a:spcPts val="0"/>
              </a:spcAft>
              <a:buClr>
                <a:schemeClr val="lt2"/>
              </a:buClr>
              <a:buSzPts val="900"/>
              <a:buFont typeface="Montserrat"/>
              <a:buChar char="○"/>
              <a:defRPr/>
            </a:lvl8pPr>
            <a:lvl9pPr indent="-285750" lvl="8" marL="4114800">
              <a:lnSpc>
                <a:spcPct val="115000"/>
              </a:lnSpc>
              <a:spcBef>
                <a:spcPts val="0"/>
              </a:spcBef>
              <a:spcAft>
                <a:spcPts val="0"/>
              </a:spcAft>
              <a:buClr>
                <a:schemeClr val="lt2"/>
              </a:buClr>
              <a:buSzPts val="900"/>
              <a:buFont typeface="Montserrat"/>
              <a:buChar char="■"/>
              <a:defRPr/>
            </a:lvl9pPr>
          </a:lstStyle>
          <a:p/>
        </p:txBody>
      </p:sp>
      <p:sp>
        <p:nvSpPr>
          <p:cNvPr id="95" name="Google Shape;95;p10"/>
          <p:cNvSpPr/>
          <p:nvPr>
            <p:ph idx="6" type="pic"/>
          </p:nvPr>
        </p:nvSpPr>
        <p:spPr>
          <a:xfrm>
            <a:off x="4691200" y="2983950"/>
            <a:ext cx="1588200" cy="1904400"/>
          </a:xfrm>
          <a:prstGeom prst="rect">
            <a:avLst/>
          </a:prstGeom>
          <a:noFill/>
          <a:ln>
            <a:noFill/>
          </a:ln>
        </p:spPr>
      </p:sp>
      <p:sp>
        <p:nvSpPr>
          <p:cNvPr id="96" name="Google Shape;96;p10"/>
          <p:cNvSpPr txBox="1"/>
          <p:nvPr>
            <p:ph idx="7" type="subTitle"/>
          </p:nvPr>
        </p:nvSpPr>
        <p:spPr>
          <a:xfrm>
            <a:off x="6429400" y="2994850"/>
            <a:ext cx="2458500" cy="164100"/>
          </a:xfrm>
          <a:prstGeom prst="rect">
            <a:avLst/>
          </a:prstGeom>
        </p:spPr>
        <p:txBody>
          <a:bodyPr anchorCtr="0" anchor="ctr" bIns="0" lIns="0" spcFirstLastPara="1" rIns="0" wrap="square" tIns="0">
            <a:noAutofit/>
          </a:bodyPr>
          <a:lstStyle>
            <a:lvl1pPr lvl="0" algn="l">
              <a:spcBef>
                <a:spcPts val="0"/>
              </a:spcBef>
              <a:spcAft>
                <a:spcPts val="0"/>
              </a:spcAft>
              <a:buClr>
                <a:schemeClr val="lt2"/>
              </a:buClr>
              <a:buSzPts val="1200"/>
              <a:buFont typeface="Montserrat Medium"/>
              <a:buNone/>
              <a:defRPr sz="1200">
                <a:latin typeface="Montserrat Medium"/>
                <a:ea typeface="Montserrat Medium"/>
                <a:cs typeface="Montserrat Medium"/>
                <a:sym typeface="Montserrat Medium"/>
              </a:defRPr>
            </a:lvl1pPr>
            <a:lvl2pPr lvl="1">
              <a:spcBef>
                <a:spcPts val="0"/>
              </a:spcBef>
              <a:spcAft>
                <a:spcPts val="0"/>
              </a:spcAft>
              <a:buClr>
                <a:schemeClr val="lt2"/>
              </a:buClr>
              <a:buSzPts val="1200"/>
              <a:buFont typeface="Montserrat Medium"/>
              <a:buNone/>
              <a:defRPr sz="1200">
                <a:latin typeface="Montserrat Medium"/>
                <a:ea typeface="Montserrat Medium"/>
                <a:cs typeface="Montserrat Medium"/>
                <a:sym typeface="Montserrat Medium"/>
              </a:defRPr>
            </a:lvl2pPr>
            <a:lvl3pPr lvl="2">
              <a:spcBef>
                <a:spcPts val="0"/>
              </a:spcBef>
              <a:spcAft>
                <a:spcPts val="0"/>
              </a:spcAft>
              <a:buClr>
                <a:schemeClr val="lt2"/>
              </a:buClr>
              <a:buSzPts val="1200"/>
              <a:buFont typeface="Montserrat Medium"/>
              <a:buNone/>
              <a:defRPr sz="1200">
                <a:latin typeface="Montserrat Medium"/>
                <a:ea typeface="Montserrat Medium"/>
                <a:cs typeface="Montserrat Medium"/>
                <a:sym typeface="Montserrat Medium"/>
              </a:defRPr>
            </a:lvl3pPr>
            <a:lvl4pPr lvl="3">
              <a:spcBef>
                <a:spcPts val="0"/>
              </a:spcBef>
              <a:spcAft>
                <a:spcPts val="0"/>
              </a:spcAft>
              <a:buClr>
                <a:schemeClr val="lt2"/>
              </a:buClr>
              <a:buSzPts val="1200"/>
              <a:buFont typeface="Montserrat Medium"/>
              <a:buNone/>
              <a:defRPr sz="1200">
                <a:latin typeface="Montserrat Medium"/>
                <a:ea typeface="Montserrat Medium"/>
                <a:cs typeface="Montserrat Medium"/>
                <a:sym typeface="Montserrat Medium"/>
              </a:defRPr>
            </a:lvl4pPr>
            <a:lvl5pPr lvl="4">
              <a:spcBef>
                <a:spcPts val="0"/>
              </a:spcBef>
              <a:spcAft>
                <a:spcPts val="0"/>
              </a:spcAft>
              <a:buClr>
                <a:schemeClr val="lt2"/>
              </a:buClr>
              <a:buSzPts val="1200"/>
              <a:buFont typeface="Montserrat Medium"/>
              <a:buNone/>
              <a:defRPr sz="1200">
                <a:latin typeface="Montserrat Medium"/>
                <a:ea typeface="Montserrat Medium"/>
                <a:cs typeface="Montserrat Medium"/>
                <a:sym typeface="Montserrat Medium"/>
              </a:defRPr>
            </a:lvl5pPr>
            <a:lvl6pPr lvl="5">
              <a:spcBef>
                <a:spcPts val="0"/>
              </a:spcBef>
              <a:spcAft>
                <a:spcPts val="0"/>
              </a:spcAft>
              <a:buClr>
                <a:schemeClr val="lt2"/>
              </a:buClr>
              <a:buSzPts val="1200"/>
              <a:buFont typeface="Montserrat Medium"/>
              <a:buNone/>
              <a:defRPr sz="1200">
                <a:latin typeface="Montserrat Medium"/>
                <a:ea typeface="Montserrat Medium"/>
                <a:cs typeface="Montserrat Medium"/>
                <a:sym typeface="Montserrat Medium"/>
              </a:defRPr>
            </a:lvl6pPr>
            <a:lvl7pPr lvl="6">
              <a:spcBef>
                <a:spcPts val="0"/>
              </a:spcBef>
              <a:spcAft>
                <a:spcPts val="0"/>
              </a:spcAft>
              <a:buClr>
                <a:schemeClr val="lt2"/>
              </a:buClr>
              <a:buSzPts val="1200"/>
              <a:buFont typeface="Montserrat Medium"/>
              <a:buNone/>
              <a:defRPr sz="1200">
                <a:latin typeface="Montserrat Medium"/>
                <a:ea typeface="Montserrat Medium"/>
                <a:cs typeface="Montserrat Medium"/>
                <a:sym typeface="Montserrat Medium"/>
              </a:defRPr>
            </a:lvl7pPr>
            <a:lvl8pPr lvl="7">
              <a:spcBef>
                <a:spcPts val="0"/>
              </a:spcBef>
              <a:spcAft>
                <a:spcPts val="0"/>
              </a:spcAft>
              <a:buClr>
                <a:schemeClr val="lt2"/>
              </a:buClr>
              <a:buSzPts val="1200"/>
              <a:buFont typeface="Montserrat Medium"/>
              <a:buNone/>
              <a:defRPr sz="1200">
                <a:latin typeface="Montserrat Medium"/>
                <a:ea typeface="Montserrat Medium"/>
                <a:cs typeface="Montserrat Medium"/>
                <a:sym typeface="Montserrat Medium"/>
              </a:defRPr>
            </a:lvl8pPr>
            <a:lvl9pPr lvl="8">
              <a:spcBef>
                <a:spcPts val="0"/>
              </a:spcBef>
              <a:spcAft>
                <a:spcPts val="0"/>
              </a:spcAft>
              <a:buClr>
                <a:schemeClr val="lt2"/>
              </a:buClr>
              <a:buSzPts val="1200"/>
              <a:buFont typeface="Montserrat Medium"/>
              <a:buNone/>
              <a:defRPr sz="1200">
                <a:latin typeface="Montserrat Medium"/>
                <a:ea typeface="Montserrat Medium"/>
                <a:cs typeface="Montserrat Medium"/>
                <a:sym typeface="Montserrat Medium"/>
              </a:defRPr>
            </a:lvl9pPr>
          </a:lstStyle>
          <a:p/>
        </p:txBody>
      </p:sp>
      <p:sp>
        <p:nvSpPr>
          <p:cNvPr id="97" name="Google Shape;97;p10"/>
          <p:cNvSpPr txBox="1"/>
          <p:nvPr>
            <p:ph idx="8" type="body"/>
          </p:nvPr>
        </p:nvSpPr>
        <p:spPr>
          <a:xfrm>
            <a:off x="4882425" y="1547275"/>
            <a:ext cx="3639600" cy="618300"/>
          </a:xfrm>
          <a:prstGeom prst="rect">
            <a:avLst/>
          </a:prstGeom>
        </p:spPr>
        <p:txBody>
          <a:bodyPr anchorCtr="0" anchor="t" bIns="0" lIns="0" spcFirstLastPara="1" rIns="0" wrap="square" tIns="0">
            <a:spAutoFit/>
          </a:bodyPr>
          <a:lstStyle>
            <a:lvl1pPr indent="-285750" lvl="0" marL="457200">
              <a:lnSpc>
                <a:spcPct val="115000"/>
              </a:lnSpc>
              <a:spcBef>
                <a:spcPts val="0"/>
              </a:spcBef>
              <a:spcAft>
                <a:spcPts val="0"/>
              </a:spcAft>
              <a:buClr>
                <a:schemeClr val="lt2"/>
              </a:buClr>
              <a:buSzPts val="900"/>
              <a:buFont typeface="Montserrat"/>
              <a:buChar char="●"/>
              <a:defRPr/>
            </a:lvl1pPr>
            <a:lvl2pPr indent="-285750" lvl="1" marL="914400">
              <a:lnSpc>
                <a:spcPct val="115000"/>
              </a:lnSpc>
              <a:spcBef>
                <a:spcPts val="0"/>
              </a:spcBef>
              <a:spcAft>
                <a:spcPts val="0"/>
              </a:spcAft>
              <a:buClr>
                <a:schemeClr val="lt2"/>
              </a:buClr>
              <a:buSzPts val="900"/>
              <a:buFont typeface="Montserrat"/>
              <a:buChar char="○"/>
              <a:defRPr/>
            </a:lvl2pPr>
            <a:lvl3pPr indent="-285750" lvl="2" marL="1371600">
              <a:lnSpc>
                <a:spcPct val="115000"/>
              </a:lnSpc>
              <a:spcBef>
                <a:spcPts val="0"/>
              </a:spcBef>
              <a:spcAft>
                <a:spcPts val="0"/>
              </a:spcAft>
              <a:buClr>
                <a:schemeClr val="lt2"/>
              </a:buClr>
              <a:buSzPts val="900"/>
              <a:buFont typeface="Montserrat"/>
              <a:buChar char="■"/>
              <a:defRPr/>
            </a:lvl3pPr>
            <a:lvl4pPr indent="-285750" lvl="3" marL="1828800">
              <a:lnSpc>
                <a:spcPct val="115000"/>
              </a:lnSpc>
              <a:spcBef>
                <a:spcPts val="0"/>
              </a:spcBef>
              <a:spcAft>
                <a:spcPts val="0"/>
              </a:spcAft>
              <a:buClr>
                <a:schemeClr val="lt2"/>
              </a:buClr>
              <a:buSzPts val="900"/>
              <a:buFont typeface="Montserrat"/>
              <a:buChar char="●"/>
              <a:defRPr/>
            </a:lvl4pPr>
            <a:lvl5pPr indent="-285750" lvl="4" marL="2286000">
              <a:lnSpc>
                <a:spcPct val="115000"/>
              </a:lnSpc>
              <a:spcBef>
                <a:spcPts val="0"/>
              </a:spcBef>
              <a:spcAft>
                <a:spcPts val="0"/>
              </a:spcAft>
              <a:buClr>
                <a:schemeClr val="lt2"/>
              </a:buClr>
              <a:buSzPts val="900"/>
              <a:buFont typeface="Montserrat"/>
              <a:buChar char="○"/>
              <a:defRPr/>
            </a:lvl5pPr>
            <a:lvl6pPr indent="-285750" lvl="5" marL="2743200">
              <a:lnSpc>
                <a:spcPct val="115000"/>
              </a:lnSpc>
              <a:spcBef>
                <a:spcPts val="0"/>
              </a:spcBef>
              <a:spcAft>
                <a:spcPts val="0"/>
              </a:spcAft>
              <a:buClr>
                <a:schemeClr val="lt2"/>
              </a:buClr>
              <a:buSzPts val="900"/>
              <a:buFont typeface="Montserrat"/>
              <a:buChar char="■"/>
              <a:defRPr/>
            </a:lvl6pPr>
            <a:lvl7pPr indent="-285750" lvl="6" marL="3200400">
              <a:lnSpc>
                <a:spcPct val="115000"/>
              </a:lnSpc>
              <a:spcBef>
                <a:spcPts val="0"/>
              </a:spcBef>
              <a:spcAft>
                <a:spcPts val="0"/>
              </a:spcAft>
              <a:buClr>
                <a:schemeClr val="lt2"/>
              </a:buClr>
              <a:buSzPts val="900"/>
              <a:buFont typeface="Montserrat"/>
              <a:buChar char="●"/>
              <a:defRPr/>
            </a:lvl7pPr>
            <a:lvl8pPr indent="-285750" lvl="7" marL="3657600">
              <a:lnSpc>
                <a:spcPct val="115000"/>
              </a:lnSpc>
              <a:spcBef>
                <a:spcPts val="0"/>
              </a:spcBef>
              <a:spcAft>
                <a:spcPts val="0"/>
              </a:spcAft>
              <a:buClr>
                <a:schemeClr val="lt2"/>
              </a:buClr>
              <a:buSzPts val="900"/>
              <a:buFont typeface="Montserrat"/>
              <a:buChar char="○"/>
              <a:defRPr/>
            </a:lvl8pPr>
            <a:lvl9pPr indent="-285750" lvl="8" marL="4114800">
              <a:lnSpc>
                <a:spcPct val="115000"/>
              </a:lnSpc>
              <a:spcBef>
                <a:spcPts val="0"/>
              </a:spcBef>
              <a:spcAft>
                <a:spcPts val="0"/>
              </a:spcAft>
              <a:buClr>
                <a:schemeClr val="lt2"/>
              </a:buClr>
              <a:buSzPts val="900"/>
              <a:buFont typeface="Montserrat"/>
              <a:buChar char="■"/>
              <a:defRPr/>
            </a:lvl9pPr>
          </a:lstStyle>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big ideas">
  <p:cSld name="Two big ideas">
    <p:spTree>
      <p:nvGrpSpPr>
        <p:cNvPr id="791" name="Shape 791"/>
        <p:cNvGrpSpPr/>
        <p:nvPr/>
      </p:nvGrpSpPr>
      <p:grpSpPr>
        <a:xfrm>
          <a:off x="0" y="0"/>
          <a:ext cx="0" cy="0"/>
          <a:chOff x="0" y="0"/>
          <a:chExt cx="0" cy="0"/>
        </a:xfrm>
      </p:grpSpPr>
      <p:sp>
        <p:nvSpPr>
          <p:cNvPr id="792" name="Google Shape;792;p92"/>
          <p:cNvSpPr txBox="1"/>
          <p:nvPr>
            <p:ph type="title"/>
          </p:nvPr>
        </p:nvSpPr>
        <p:spPr>
          <a:xfrm>
            <a:off x="483175" y="450025"/>
            <a:ext cx="8184600" cy="758100"/>
          </a:xfrm>
          <a:prstGeom prst="rect">
            <a:avLst/>
          </a:prstGeom>
        </p:spPr>
        <p:txBody>
          <a:bodyPr anchorCtr="0" anchor="ctr"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793" name="Google Shape;793;p92"/>
          <p:cNvSpPr txBox="1"/>
          <p:nvPr>
            <p:ph idx="1" type="body"/>
          </p:nvPr>
        </p:nvSpPr>
        <p:spPr>
          <a:xfrm>
            <a:off x="483150" y="2237788"/>
            <a:ext cx="3619800" cy="2373600"/>
          </a:xfrm>
          <a:prstGeom prst="rect">
            <a:avLst/>
          </a:prstGeom>
        </p:spPr>
        <p:txBody>
          <a:bodyPr anchorCtr="0" anchor="t" bIns="91425" lIns="91425" spcFirstLastPara="1" rIns="91425" wrap="square" tIns="91425">
            <a:spAutoFit/>
          </a:bodyPr>
          <a:lstStyle>
            <a:lvl1pPr indent="-304800" lvl="0" marL="457200">
              <a:spcBef>
                <a:spcPts val="0"/>
              </a:spcBef>
              <a:spcAft>
                <a:spcPts val="0"/>
              </a:spcAft>
              <a:buSzPts val="1200"/>
              <a:buChar char="●"/>
              <a:defRPr/>
            </a:lvl1pPr>
            <a:lvl2pPr indent="-304800" lvl="1" marL="914400">
              <a:spcBef>
                <a:spcPts val="800"/>
              </a:spcBef>
              <a:spcAft>
                <a:spcPts val="0"/>
              </a:spcAft>
              <a:buSzPts val="1200"/>
              <a:buChar char="○"/>
              <a:defRPr/>
            </a:lvl2pPr>
            <a:lvl3pPr indent="-304800" lvl="2" marL="1371600">
              <a:spcBef>
                <a:spcPts val="800"/>
              </a:spcBef>
              <a:spcAft>
                <a:spcPts val="0"/>
              </a:spcAft>
              <a:buSzPts val="1200"/>
              <a:buChar char="■"/>
              <a:defRPr/>
            </a:lvl3pPr>
            <a:lvl4pPr indent="-304800" lvl="3" marL="1828800">
              <a:spcBef>
                <a:spcPts val="800"/>
              </a:spcBef>
              <a:spcAft>
                <a:spcPts val="0"/>
              </a:spcAft>
              <a:buSzPts val="1200"/>
              <a:buChar char="●"/>
              <a:defRPr/>
            </a:lvl4pPr>
            <a:lvl5pPr indent="-304800" lvl="4" marL="2286000">
              <a:spcBef>
                <a:spcPts val="800"/>
              </a:spcBef>
              <a:spcAft>
                <a:spcPts val="0"/>
              </a:spcAft>
              <a:buSzPts val="1200"/>
              <a:buChar char="○"/>
              <a:defRPr/>
            </a:lvl5pPr>
            <a:lvl6pPr indent="-304800" lvl="5" marL="2743200">
              <a:spcBef>
                <a:spcPts val="800"/>
              </a:spcBef>
              <a:spcAft>
                <a:spcPts val="0"/>
              </a:spcAft>
              <a:buSzPts val="1200"/>
              <a:buChar char="■"/>
              <a:defRPr/>
            </a:lvl6pPr>
            <a:lvl7pPr indent="-304800" lvl="6" marL="3200400">
              <a:spcBef>
                <a:spcPts val="800"/>
              </a:spcBef>
              <a:spcAft>
                <a:spcPts val="0"/>
              </a:spcAft>
              <a:buSzPts val="1200"/>
              <a:buChar char="●"/>
              <a:defRPr/>
            </a:lvl7pPr>
            <a:lvl8pPr indent="-304800" lvl="7" marL="3657600">
              <a:spcBef>
                <a:spcPts val="800"/>
              </a:spcBef>
              <a:spcAft>
                <a:spcPts val="0"/>
              </a:spcAft>
              <a:buSzPts val="1200"/>
              <a:buChar char="○"/>
              <a:defRPr/>
            </a:lvl8pPr>
            <a:lvl9pPr indent="-304800" lvl="8" marL="4114800">
              <a:spcBef>
                <a:spcPts val="800"/>
              </a:spcBef>
              <a:spcAft>
                <a:spcPts val="800"/>
              </a:spcAft>
              <a:buSzPts val="1200"/>
              <a:buChar char="■"/>
              <a:defRPr/>
            </a:lvl9pPr>
          </a:lstStyle>
          <a:p/>
        </p:txBody>
      </p:sp>
      <p:sp>
        <p:nvSpPr>
          <p:cNvPr id="794" name="Google Shape;794;p92"/>
          <p:cNvSpPr txBox="1"/>
          <p:nvPr>
            <p:ph idx="2" type="body"/>
          </p:nvPr>
        </p:nvSpPr>
        <p:spPr>
          <a:xfrm>
            <a:off x="5048000" y="2237788"/>
            <a:ext cx="3619800" cy="23736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795" name="Google Shape;795;p92"/>
          <p:cNvSpPr txBox="1"/>
          <p:nvPr>
            <p:ph idx="3" type="subTitle"/>
          </p:nvPr>
        </p:nvSpPr>
        <p:spPr>
          <a:xfrm>
            <a:off x="483150" y="1336161"/>
            <a:ext cx="3619800" cy="5427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796" name="Google Shape;796;p92"/>
          <p:cNvSpPr txBox="1"/>
          <p:nvPr>
            <p:ph idx="4" type="subTitle"/>
          </p:nvPr>
        </p:nvSpPr>
        <p:spPr>
          <a:xfrm>
            <a:off x="5048000" y="1336161"/>
            <a:ext cx="3619800" cy="5427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big ideas">
  <p:cSld name="Three big ideas">
    <p:spTree>
      <p:nvGrpSpPr>
        <p:cNvPr id="797" name="Shape 797"/>
        <p:cNvGrpSpPr/>
        <p:nvPr/>
      </p:nvGrpSpPr>
      <p:grpSpPr>
        <a:xfrm>
          <a:off x="0" y="0"/>
          <a:ext cx="0" cy="0"/>
          <a:chOff x="0" y="0"/>
          <a:chExt cx="0" cy="0"/>
        </a:xfrm>
      </p:grpSpPr>
      <p:sp>
        <p:nvSpPr>
          <p:cNvPr id="798" name="Google Shape;798;p93"/>
          <p:cNvSpPr txBox="1"/>
          <p:nvPr>
            <p:ph idx="1" type="body"/>
          </p:nvPr>
        </p:nvSpPr>
        <p:spPr>
          <a:xfrm>
            <a:off x="483175" y="2417500"/>
            <a:ext cx="2455500" cy="2373600"/>
          </a:xfrm>
          <a:prstGeom prst="rect">
            <a:avLst/>
          </a:prstGeom>
        </p:spPr>
        <p:txBody>
          <a:bodyPr anchorCtr="0" anchor="t" bIns="91425" lIns="91425" spcFirstLastPara="1" rIns="91425" wrap="square" tIns="91425">
            <a:spAutoFit/>
          </a:bodyPr>
          <a:lstStyle>
            <a:lvl1pPr indent="-304800" lvl="0" marL="457200">
              <a:spcBef>
                <a:spcPts val="0"/>
              </a:spcBef>
              <a:spcAft>
                <a:spcPts val="0"/>
              </a:spcAft>
              <a:buSzPts val="1200"/>
              <a:buChar char="●"/>
              <a:defRPr/>
            </a:lvl1pPr>
            <a:lvl2pPr indent="-304800" lvl="1" marL="914400">
              <a:spcBef>
                <a:spcPts val="800"/>
              </a:spcBef>
              <a:spcAft>
                <a:spcPts val="0"/>
              </a:spcAft>
              <a:buSzPts val="1200"/>
              <a:buChar char="○"/>
              <a:defRPr/>
            </a:lvl2pPr>
            <a:lvl3pPr indent="-304800" lvl="2" marL="1371600">
              <a:spcBef>
                <a:spcPts val="800"/>
              </a:spcBef>
              <a:spcAft>
                <a:spcPts val="0"/>
              </a:spcAft>
              <a:buSzPts val="1200"/>
              <a:buChar char="■"/>
              <a:defRPr/>
            </a:lvl3pPr>
            <a:lvl4pPr indent="-304800" lvl="3" marL="1828800">
              <a:spcBef>
                <a:spcPts val="800"/>
              </a:spcBef>
              <a:spcAft>
                <a:spcPts val="0"/>
              </a:spcAft>
              <a:buSzPts val="1200"/>
              <a:buChar char="●"/>
              <a:defRPr/>
            </a:lvl4pPr>
            <a:lvl5pPr indent="-304800" lvl="4" marL="2286000">
              <a:spcBef>
                <a:spcPts val="800"/>
              </a:spcBef>
              <a:spcAft>
                <a:spcPts val="0"/>
              </a:spcAft>
              <a:buSzPts val="1200"/>
              <a:buChar char="○"/>
              <a:defRPr/>
            </a:lvl5pPr>
            <a:lvl6pPr indent="-304800" lvl="5" marL="2743200">
              <a:spcBef>
                <a:spcPts val="800"/>
              </a:spcBef>
              <a:spcAft>
                <a:spcPts val="0"/>
              </a:spcAft>
              <a:buSzPts val="1200"/>
              <a:buChar char="■"/>
              <a:defRPr/>
            </a:lvl6pPr>
            <a:lvl7pPr indent="-304800" lvl="6" marL="3200400">
              <a:spcBef>
                <a:spcPts val="800"/>
              </a:spcBef>
              <a:spcAft>
                <a:spcPts val="0"/>
              </a:spcAft>
              <a:buSzPts val="1200"/>
              <a:buChar char="●"/>
              <a:defRPr/>
            </a:lvl7pPr>
            <a:lvl8pPr indent="-304800" lvl="7" marL="3657600">
              <a:spcBef>
                <a:spcPts val="800"/>
              </a:spcBef>
              <a:spcAft>
                <a:spcPts val="0"/>
              </a:spcAft>
              <a:buSzPts val="1200"/>
              <a:buChar char="○"/>
              <a:defRPr/>
            </a:lvl8pPr>
            <a:lvl9pPr indent="-304800" lvl="8" marL="4114800">
              <a:spcBef>
                <a:spcPts val="800"/>
              </a:spcBef>
              <a:spcAft>
                <a:spcPts val="800"/>
              </a:spcAft>
              <a:buSzPts val="1200"/>
              <a:buChar char="■"/>
              <a:defRPr/>
            </a:lvl9pPr>
          </a:lstStyle>
          <a:p/>
        </p:txBody>
      </p:sp>
      <p:sp>
        <p:nvSpPr>
          <p:cNvPr id="799" name="Google Shape;799;p93"/>
          <p:cNvSpPr txBox="1"/>
          <p:nvPr>
            <p:ph idx="2" type="body"/>
          </p:nvPr>
        </p:nvSpPr>
        <p:spPr>
          <a:xfrm>
            <a:off x="3347725" y="2417500"/>
            <a:ext cx="2455500" cy="23736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800" name="Google Shape;800;p93"/>
          <p:cNvSpPr txBox="1"/>
          <p:nvPr>
            <p:ph type="title"/>
          </p:nvPr>
        </p:nvSpPr>
        <p:spPr>
          <a:xfrm>
            <a:off x="483175" y="450025"/>
            <a:ext cx="8184600" cy="758100"/>
          </a:xfrm>
          <a:prstGeom prst="rect">
            <a:avLst/>
          </a:prstGeom>
        </p:spPr>
        <p:txBody>
          <a:bodyPr anchorCtr="0" anchor="ctr"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801" name="Google Shape;801;p93"/>
          <p:cNvSpPr txBox="1"/>
          <p:nvPr>
            <p:ph idx="3" type="subTitle"/>
          </p:nvPr>
        </p:nvSpPr>
        <p:spPr>
          <a:xfrm>
            <a:off x="483175" y="1336150"/>
            <a:ext cx="2455500" cy="7785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802" name="Google Shape;802;p93"/>
          <p:cNvSpPr txBox="1"/>
          <p:nvPr>
            <p:ph idx="4" type="subTitle"/>
          </p:nvPr>
        </p:nvSpPr>
        <p:spPr>
          <a:xfrm>
            <a:off x="3347725" y="1336150"/>
            <a:ext cx="2455500" cy="7785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803" name="Google Shape;803;p93"/>
          <p:cNvSpPr txBox="1"/>
          <p:nvPr>
            <p:ph idx="5" type="subTitle"/>
          </p:nvPr>
        </p:nvSpPr>
        <p:spPr>
          <a:xfrm>
            <a:off x="6212275" y="1336150"/>
            <a:ext cx="2455500" cy="7785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804" name="Google Shape;804;p93"/>
          <p:cNvSpPr txBox="1"/>
          <p:nvPr>
            <p:ph idx="6" type="body"/>
          </p:nvPr>
        </p:nvSpPr>
        <p:spPr>
          <a:xfrm>
            <a:off x="6212275" y="2417500"/>
            <a:ext cx="2455500" cy="23736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ur big ideas">
  <p:cSld name="Four big ideas">
    <p:spTree>
      <p:nvGrpSpPr>
        <p:cNvPr id="805" name="Shape 805"/>
        <p:cNvGrpSpPr/>
        <p:nvPr/>
      </p:nvGrpSpPr>
      <p:grpSpPr>
        <a:xfrm>
          <a:off x="0" y="0"/>
          <a:ext cx="0" cy="0"/>
          <a:chOff x="0" y="0"/>
          <a:chExt cx="0" cy="0"/>
        </a:xfrm>
      </p:grpSpPr>
      <p:sp>
        <p:nvSpPr>
          <p:cNvPr id="806" name="Google Shape;806;p94"/>
          <p:cNvSpPr txBox="1"/>
          <p:nvPr>
            <p:ph idx="1" type="body"/>
          </p:nvPr>
        </p:nvSpPr>
        <p:spPr>
          <a:xfrm>
            <a:off x="366725" y="1759093"/>
            <a:ext cx="3838500" cy="1138500"/>
          </a:xfrm>
          <a:prstGeom prst="rect">
            <a:avLst/>
          </a:prstGeom>
        </p:spPr>
        <p:txBody>
          <a:bodyPr anchorCtr="0" anchor="t" bIns="91425" lIns="91425" spcFirstLastPara="1" rIns="91425" wrap="square" tIns="91425">
            <a:spAutoFit/>
          </a:bodyPr>
          <a:lstStyle>
            <a:lvl1pPr indent="-317500" lvl="0" marL="457200">
              <a:spcBef>
                <a:spcPts val="0"/>
              </a:spcBef>
              <a:spcAft>
                <a:spcPts val="0"/>
              </a:spcAft>
              <a:buSzPts val="1400"/>
              <a:buChar char="●"/>
              <a:defRPr sz="1400"/>
            </a:lvl1pPr>
            <a:lvl2pPr indent="-304800" lvl="1" marL="914400">
              <a:spcBef>
                <a:spcPts val="800"/>
              </a:spcBef>
              <a:spcAft>
                <a:spcPts val="0"/>
              </a:spcAft>
              <a:buSzPts val="1200"/>
              <a:buChar char="○"/>
              <a:defRPr/>
            </a:lvl2pPr>
            <a:lvl3pPr indent="-304800" lvl="2" marL="1371600">
              <a:spcBef>
                <a:spcPts val="800"/>
              </a:spcBef>
              <a:spcAft>
                <a:spcPts val="0"/>
              </a:spcAft>
              <a:buSzPts val="1200"/>
              <a:buChar char="■"/>
              <a:defRPr/>
            </a:lvl3pPr>
            <a:lvl4pPr indent="-304800" lvl="3" marL="1828800">
              <a:spcBef>
                <a:spcPts val="800"/>
              </a:spcBef>
              <a:spcAft>
                <a:spcPts val="0"/>
              </a:spcAft>
              <a:buSzPts val="1200"/>
              <a:buChar char="●"/>
              <a:defRPr/>
            </a:lvl4pPr>
            <a:lvl5pPr indent="-304800" lvl="4" marL="2286000">
              <a:spcBef>
                <a:spcPts val="800"/>
              </a:spcBef>
              <a:spcAft>
                <a:spcPts val="0"/>
              </a:spcAft>
              <a:buSzPts val="1200"/>
              <a:buChar char="○"/>
              <a:defRPr/>
            </a:lvl5pPr>
            <a:lvl6pPr indent="-304800" lvl="5" marL="2743200">
              <a:spcBef>
                <a:spcPts val="800"/>
              </a:spcBef>
              <a:spcAft>
                <a:spcPts val="0"/>
              </a:spcAft>
              <a:buSzPts val="1200"/>
              <a:buChar char="■"/>
              <a:defRPr/>
            </a:lvl6pPr>
            <a:lvl7pPr indent="-304800" lvl="6" marL="3200400">
              <a:spcBef>
                <a:spcPts val="800"/>
              </a:spcBef>
              <a:spcAft>
                <a:spcPts val="0"/>
              </a:spcAft>
              <a:buSzPts val="1200"/>
              <a:buChar char="●"/>
              <a:defRPr/>
            </a:lvl7pPr>
            <a:lvl8pPr indent="-304800" lvl="7" marL="3657600">
              <a:spcBef>
                <a:spcPts val="800"/>
              </a:spcBef>
              <a:spcAft>
                <a:spcPts val="0"/>
              </a:spcAft>
              <a:buSzPts val="1200"/>
              <a:buChar char="○"/>
              <a:defRPr/>
            </a:lvl8pPr>
            <a:lvl9pPr indent="-304800" lvl="8" marL="4114800">
              <a:spcBef>
                <a:spcPts val="800"/>
              </a:spcBef>
              <a:spcAft>
                <a:spcPts val="800"/>
              </a:spcAft>
              <a:buSzPts val="1200"/>
              <a:buChar char="■"/>
              <a:defRPr/>
            </a:lvl9pPr>
          </a:lstStyle>
          <a:p/>
        </p:txBody>
      </p:sp>
      <p:sp>
        <p:nvSpPr>
          <p:cNvPr id="807" name="Google Shape;807;p94"/>
          <p:cNvSpPr txBox="1"/>
          <p:nvPr>
            <p:ph idx="2" type="body"/>
          </p:nvPr>
        </p:nvSpPr>
        <p:spPr>
          <a:xfrm>
            <a:off x="4938725" y="1759093"/>
            <a:ext cx="3838500" cy="11385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808" name="Google Shape;808;p94"/>
          <p:cNvSpPr txBox="1"/>
          <p:nvPr>
            <p:ph idx="3" type="body"/>
          </p:nvPr>
        </p:nvSpPr>
        <p:spPr>
          <a:xfrm>
            <a:off x="366750" y="3648575"/>
            <a:ext cx="3838500" cy="11385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809" name="Google Shape;809;p94"/>
          <p:cNvSpPr txBox="1"/>
          <p:nvPr>
            <p:ph idx="4" type="body"/>
          </p:nvPr>
        </p:nvSpPr>
        <p:spPr>
          <a:xfrm>
            <a:off x="4938750" y="3648575"/>
            <a:ext cx="3838500" cy="11385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810" name="Google Shape;810;p94"/>
          <p:cNvSpPr txBox="1"/>
          <p:nvPr>
            <p:ph type="title"/>
          </p:nvPr>
        </p:nvSpPr>
        <p:spPr>
          <a:xfrm>
            <a:off x="366750" y="450025"/>
            <a:ext cx="8184600" cy="758100"/>
          </a:xfrm>
          <a:prstGeom prst="rect">
            <a:avLst/>
          </a:prstGeom>
        </p:spPr>
        <p:txBody>
          <a:bodyPr anchorCtr="0" anchor="ctr"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811" name="Google Shape;811;p94"/>
          <p:cNvSpPr txBox="1"/>
          <p:nvPr>
            <p:ph idx="5" type="subTitle"/>
          </p:nvPr>
        </p:nvSpPr>
        <p:spPr>
          <a:xfrm>
            <a:off x="366763" y="1277907"/>
            <a:ext cx="3838500" cy="4812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812" name="Google Shape;812;p94"/>
          <p:cNvSpPr txBox="1"/>
          <p:nvPr>
            <p:ph idx="6" type="subTitle"/>
          </p:nvPr>
        </p:nvSpPr>
        <p:spPr>
          <a:xfrm>
            <a:off x="4938738" y="1277907"/>
            <a:ext cx="3838500" cy="4812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813" name="Google Shape;813;p94"/>
          <p:cNvSpPr txBox="1"/>
          <p:nvPr>
            <p:ph idx="7" type="subTitle"/>
          </p:nvPr>
        </p:nvSpPr>
        <p:spPr>
          <a:xfrm>
            <a:off x="4938761" y="3167363"/>
            <a:ext cx="3838500" cy="4812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814" name="Google Shape;814;p94"/>
          <p:cNvSpPr txBox="1"/>
          <p:nvPr>
            <p:ph idx="8" type="subTitle"/>
          </p:nvPr>
        </p:nvSpPr>
        <p:spPr>
          <a:xfrm>
            <a:off x="366750" y="3167363"/>
            <a:ext cx="3838500" cy="4812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image">
  <p:cSld name="Title and image">
    <p:spTree>
      <p:nvGrpSpPr>
        <p:cNvPr id="815" name="Shape 815"/>
        <p:cNvGrpSpPr/>
        <p:nvPr/>
      </p:nvGrpSpPr>
      <p:grpSpPr>
        <a:xfrm>
          <a:off x="0" y="0"/>
          <a:ext cx="0" cy="0"/>
          <a:chOff x="0" y="0"/>
          <a:chExt cx="0" cy="0"/>
        </a:xfrm>
      </p:grpSpPr>
      <p:sp>
        <p:nvSpPr>
          <p:cNvPr id="816" name="Google Shape;816;p9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7" name="Google Shape;817;p95"/>
          <p:cNvSpPr/>
          <p:nvPr>
            <p:ph idx="2" type="pic"/>
          </p:nvPr>
        </p:nvSpPr>
        <p:spPr>
          <a:xfrm>
            <a:off x="311700" y="1170425"/>
            <a:ext cx="8520600" cy="3492900"/>
          </a:xfrm>
          <a:prstGeom prst="rect">
            <a:avLst/>
          </a:prstGeom>
          <a:noFill/>
          <a:ln>
            <a:noFill/>
          </a:ln>
        </p:spPr>
      </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storyboards">
  <p:cSld name="Two storyboards">
    <p:spTree>
      <p:nvGrpSpPr>
        <p:cNvPr id="818" name="Shape 818"/>
        <p:cNvGrpSpPr/>
        <p:nvPr/>
      </p:nvGrpSpPr>
      <p:grpSpPr>
        <a:xfrm>
          <a:off x="0" y="0"/>
          <a:ext cx="0" cy="0"/>
          <a:chOff x="0" y="0"/>
          <a:chExt cx="0" cy="0"/>
        </a:xfrm>
      </p:grpSpPr>
      <p:sp>
        <p:nvSpPr>
          <p:cNvPr id="819" name="Google Shape;819;p96"/>
          <p:cNvSpPr txBox="1"/>
          <p:nvPr>
            <p:ph idx="1" type="body"/>
          </p:nvPr>
        </p:nvSpPr>
        <p:spPr>
          <a:xfrm>
            <a:off x="311700" y="4080225"/>
            <a:ext cx="4027500" cy="926100"/>
          </a:xfrm>
          <a:prstGeom prst="rect">
            <a:avLst/>
          </a:prstGeom>
        </p:spPr>
        <p:txBody>
          <a:bodyPr anchorCtr="0" anchor="t" bIns="91425" lIns="91425" spcFirstLastPara="1" rIns="91425" wrap="square" tIns="91425">
            <a:spAutoFit/>
          </a:bodyPr>
          <a:lstStyle>
            <a:lvl1pPr indent="-304800" lvl="0" marL="457200">
              <a:spcBef>
                <a:spcPts val="0"/>
              </a:spcBef>
              <a:spcAft>
                <a:spcPts val="0"/>
              </a:spcAft>
              <a:buSzPts val="1200"/>
              <a:buChar char="●"/>
              <a:defRPr/>
            </a:lvl1pPr>
            <a:lvl2pPr indent="-304800" lvl="1" marL="914400">
              <a:spcBef>
                <a:spcPts val="800"/>
              </a:spcBef>
              <a:spcAft>
                <a:spcPts val="0"/>
              </a:spcAft>
              <a:buSzPts val="1200"/>
              <a:buChar char="○"/>
              <a:defRPr/>
            </a:lvl2pPr>
            <a:lvl3pPr indent="-304800" lvl="2" marL="1371600">
              <a:spcBef>
                <a:spcPts val="800"/>
              </a:spcBef>
              <a:spcAft>
                <a:spcPts val="0"/>
              </a:spcAft>
              <a:buSzPts val="1200"/>
              <a:buChar char="■"/>
              <a:defRPr/>
            </a:lvl3pPr>
            <a:lvl4pPr indent="-304800" lvl="3" marL="1828800">
              <a:spcBef>
                <a:spcPts val="800"/>
              </a:spcBef>
              <a:spcAft>
                <a:spcPts val="0"/>
              </a:spcAft>
              <a:buSzPts val="1200"/>
              <a:buChar char="●"/>
              <a:defRPr/>
            </a:lvl4pPr>
            <a:lvl5pPr indent="-304800" lvl="4" marL="2286000">
              <a:spcBef>
                <a:spcPts val="800"/>
              </a:spcBef>
              <a:spcAft>
                <a:spcPts val="0"/>
              </a:spcAft>
              <a:buSzPts val="1200"/>
              <a:buChar char="○"/>
              <a:defRPr/>
            </a:lvl5pPr>
            <a:lvl6pPr indent="-304800" lvl="5" marL="2743200">
              <a:spcBef>
                <a:spcPts val="800"/>
              </a:spcBef>
              <a:spcAft>
                <a:spcPts val="0"/>
              </a:spcAft>
              <a:buSzPts val="1200"/>
              <a:buChar char="■"/>
              <a:defRPr/>
            </a:lvl6pPr>
            <a:lvl7pPr indent="-304800" lvl="6" marL="3200400">
              <a:spcBef>
                <a:spcPts val="800"/>
              </a:spcBef>
              <a:spcAft>
                <a:spcPts val="0"/>
              </a:spcAft>
              <a:buSzPts val="1200"/>
              <a:buChar char="●"/>
              <a:defRPr/>
            </a:lvl7pPr>
            <a:lvl8pPr indent="-304800" lvl="7" marL="3657600">
              <a:spcBef>
                <a:spcPts val="800"/>
              </a:spcBef>
              <a:spcAft>
                <a:spcPts val="0"/>
              </a:spcAft>
              <a:buSzPts val="1200"/>
              <a:buChar char="○"/>
              <a:defRPr/>
            </a:lvl8pPr>
            <a:lvl9pPr indent="-304800" lvl="8" marL="4114800">
              <a:spcBef>
                <a:spcPts val="800"/>
              </a:spcBef>
              <a:spcAft>
                <a:spcPts val="800"/>
              </a:spcAft>
              <a:buSzPts val="1200"/>
              <a:buChar char="■"/>
              <a:defRPr/>
            </a:lvl9pPr>
          </a:lstStyle>
          <a:p/>
        </p:txBody>
      </p:sp>
      <p:sp>
        <p:nvSpPr>
          <p:cNvPr id="820" name="Google Shape;820;p96"/>
          <p:cNvSpPr/>
          <p:nvPr>
            <p:ph idx="2" type="pic"/>
          </p:nvPr>
        </p:nvSpPr>
        <p:spPr>
          <a:xfrm>
            <a:off x="4804825" y="1133300"/>
            <a:ext cx="4027500" cy="2392800"/>
          </a:xfrm>
          <a:prstGeom prst="rect">
            <a:avLst/>
          </a:prstGeom>
          <a:noFill/>
          <a:ln>
            <a:noFill/>
          </a:ln>
        </p:spPr>
      </p:sp>
      <p:sp>
        <p:nvSpPr>
          <p:cNvPr id="821" name="Google Shape;821;p96"/>
          <p:cNvSpPr/>
          <p:nvPr>
            <p:ph idx="3" type="pic"/>
          </p:nvPr>
        </p:nvSpPr>
        <p:spPr>
          <a:xfrm>
            <a:off x="311725" y="1133300"/>
            <a:ext cx="4027500" cy="2392800"/>
          </a:xfrm>
          <a:prstGeom prst="rect">
            <a:avLst/>
          </a:prstGeom>
          <a:noFill/>
          <a:ln>
            <a:noFill/>
          </a:ln>
        </p:spPr>
      </p:sp>
      <p:sp>
        <p:nvSpPr>
          <p:cNvPr id="822" name="Google Shape;822;p96"/>
          <p:cNvSpPr txBox="1"/>
          <p:nvPr>
            <p:ph idx="4" type="body"/>
          </p:nvPr>
        </p:nvSpPr>
        <p:spPr>
          <a:xfrm>
            <a:off x="4804825" y="4080225"/>
            <a:ext cx="4027500" cy="9261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823" name="Google Shape;823;p9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4" name="Google Shape;824;p96"/>
          <p:cNvSpPr txBox="1"/>
          <p:nvPr>
            <p:ph idx="5" type="subTitle"/>
          </p:nvPr>
        </p:nvSpPr>
        <p:spPr>
          <a:xfrm>
            <a:off x="311725" y="3582900"/>
            <a:ext cx="4027500" cy="481200"/>
          </a:xfrm>
          <a:prstGeom prst="rect">
            <a:avLst/>
          </a:prstGeom>
        </p:spPr>
        <p:txBody>
          <a:bodyPr anchorCtr="0" anchor="t" bIns="91425" lIns="91425" spcFirstLastPara="1" rIns="91425" wrap="square" tIns="91425">
            <a:noAutofit/>
          </a:bodyPr>
          <a:lstStyle>
            <a:lvl1pPr lvl="0">
              <a:spcBef>
                <a:spcPts val="0"/>
              </a:spcBef>
              <a:spcAft>
                <a:spcPts val="0"/>
              </a:spcAft>
              <a:buSzPts val="14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p:txBody>
      </p:sp>
      <p:sp>
        <p:nvSpPr>
          <p:cNvPr id="825" name="Google Shape;825;p96"/>
          <p:cNvSpPr txBox="1"/>
          <p:nvPr>
            <p:ph idx="6" type="subTitle"/>
          </p:nvPr>
        </p:nvSpPr>
        <p:spPr>
          <a:xfrm>
            <a:off x="4804825" y="3582900"/>
            <a:ext cx="4027500" cy="481200"/>
          </a:xfrm>
          <a:prstGeom prst="rect">
            <a:avLst/>
          </a:prstGeom>
        </p:spPr>
        <p:txBody>
          <a:bodyPr anchorCtr="0" anchor="t" bIns="91425" lIns="91425" spcFirstLastPara="1" rIns="91425" wrap="square" tIns="91425">
            <a:noAutofit/>
          </a:bodyPr>
          <a:lstStyle>
            <a:lvl1pPr lvl="0">
              <a:spcBef>
                <a:spcPts val="0"/>
              </a:spcBef>
              <a:spcAft>
                <a:spcPts val="0"/>
              </a:spcAft>
              <a:buSzPts val="14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storyboards">
  <p:cSld name="Three storyboards">
    <p:spTree>
      <p:nvGrpSpPr>
        <p:cNvPr id="826" name="Shape 826"/>
        <p:cNvGrpSpPr/>
        <p:nvPr/>
      </p:nvGrpSpPr>
      <p:grpSpPr>
        <a:xfrm>
          <a:off x="0" y="0"/>
          <a:ext cx="0" cy="0"/>
          <a:chOff x="0" y="0"/>
          <a:chExt cx="0" cy="0"/>
        </a:xfrm>
      </p:grpSpPr>
      <p:sp>
        <p:nvSpPr>
          <p:cNvPr id="827" name="Google Shape;827;p97"/>
          <p:cNvSpPr txBox="1"/>
          <p:nvPr>
            <p:ph idx="1" type="body"/>
          </p:nvPr>
        </p:nvSpPr>
        <p:spPr>
          <a:xfrm>
            <a:off x="311700" y="3911700"/>
            <a:ext cx="2627100" cy="1018500"/>
          </a:xfrm>
          <a:prstGeom prst="rect">
            <a:avLst/>
          </a:prstGeom>
        </p:spPr>
        <p:txBody>
          <a:bodyPr anchorCtr="0" anchor="t" bIns="91425" lIns="91425" spcFirstLastPara="1" rIns="91425" wrap="square" tIns="91425">
            <a:spAutoFit/>
          </a:bodyPr>
          <a:lstStyle>
            <a:lvl1pPr indent="-304800" lvl="0" marL="457200">
              <a:spcBef>
                <a:spcPts val="0"/>
              </a:spcBef>
              <a:spcAft>
                <a:spcPts val="0"/>
              </a:spcAft>
              <a:buSzPts val="1200"/>
              <a:buChar char="●"/>
              <a:defRPr/>
            </a:lvl1pPr>
            <a:lvl2pPr indent="-304800" lvl="1" marL="914400">
              <a:spcBef>
                <a:spcPts val="800"/>
              </a:spcBef>
              <a:spcAft>
                <a:spcPts val="0"/>
              </a:spcAft>
              <a:buSzPts val="1200"/>
              <a:buChar char="○"/>
              <a:defRPr/>
            </a:lvl2pPr>
            <a:lvl3pPr indent="-304800" lvl="2" marL="1371600">
              <a:spcBef>
                <a:spcPts val="800"/>
              </a:spcBef>
              <a:spcAft>
                <a:spcPts val="0"/>
              </a:spcAft>
              <a:buSzPts val="1200"/>
              <a:buChar char="■"/>
              <a:defRPr/>
            </a:lvl3pPr>
            <a:lvl4pPr indent="-304800" lvl="3" marL="1828800">
              <a:spcBef>
                <a:spcPts val="800"/>
              </a:spcBef>
              <a:spcAft>
                <a:spcPts val="0"/>
              </a:spcAft>
              <a:buSzPts val="1200"/>
              <a:buChar char="●"/>
              <a:defRPr/>
            </a:lvl4pPr>
            <a:lvl5pPr indent="-304800" lvl="4" marL="2286000">
              <a:spcBef>
                <a:spcPts val="800"/>
              </a:spcBef>
              <a:spcAft>
                <a:spcPts val="0"/>
              </a:spcAft>
              <a:buSzPts val="1200"/>
              <a:buChar char="○"/>
              <a:defRPr/>
            </a:lvl5pPr>
            <a:lvl6pPr indent="-304800" lvl="5" marL="2743200">
              <a:spcBef>
                <a:spcPts val="800"/>
              </a:spcBef>
              <a:spcAft>
                <a:spcPts val="0"/>
              </a:spcAft>
              <a:buSzPts val="1200"/>
              <a:buChar char="■"/>
              <a:defRPr/>
            </a:lvl6pPr>
            <a:lvl7pPr indent="-304800" lvl="6" marL="3200400">
              <a:spcBef>
                <a:spcPts val="800"/>
              </a:spcBef>
              <a:spcAft>
                <a:spcPts val="0"/>
              </a:spcAft>
              <a:buSzPts val="1200"/>
              <a:buChar char="●"/>
              <a:defRPr/>
            </a:lvl7pPr>
            <a:lvl8pPr indent="-304800" lvl="7" marL="3657600">
              <a:spcBef>
                <a:spcPts val="800"/>
              </a:spcBef>
              <a:spcAft>
                <a:spcPts val="0"/>
              </a:spcAft>
              <a:buSzPts val="1200"/>
              <a:buChar char="○"/>
              <a:defRPr/>
            </a:lvl8pPr>
            <a:lvl9pPr indent="-304800" lvl="8" marL="4114800">
              <a:spcBef>
                <a:spcPts val="800"/>
              </a:spcBef>
              <a:spcAft>
                <a:spcPts val="800"/>
              </a:spcAft>
              <a:buSzPts val="1200"/>
              <a:buChar char="■"/>
              <a:defRPr/>
            </a:lvl9pPr>
          </a:lstStyle>
          <a:p/>
        </p:txBody>
      </p:sp>
      <p:sp>
        <p:nvSpPr>
          <p:cNvPr id="828" name="Google Shape;828;p97"/>
          <p:cNvSpPr/>
          <p:nvPr>
            <p:ph idx="2" type="pic"/>
          </p:nvPr>
        </p:nvSpPr>
        <p:spPr>
          <a:xfrm>
            <a:off x="6205225" y="1128325"/>
            <a:ext cx="2627100" cy="2273100"/>
          </a:xfrm>
          <a:prstGeom prst="rect">
            <a:avLst/>
          </a:prstGeom>
          <a:noFill/>
          <a:ln>
            <a:noFill/>
          </a:ln>
        </p:spPr>
      </p:sp>
      <p:sp>
        <p:nvSpPr>
          <p:cNvPr id="829" name="Google Shape;829;p97"/>
          <p:cNvSpPr/>
          <p:nvPr>
            <p:ph idx="3" type="pic"/>
          </p:nvPr>
        </p:nvSpPr>
        <p:spPr>
          <a:xfrm>
            <a:off x="311725" y="1128325"/>
            <a:ext cx="2627100" cy="2273100"/>
          </a:xfrm>
          <a:prstGeom prst="rect">
            <a:avLst/>
          </a:prstGeom>
          <a:noFill/>
          <a:ln>
            <a:noFill/>
          </a:ln>
        </p:spPr>
      </p:sp>
      <p:sp>
        <p:nvSpPr>
          <p:cNvPr id="830" name="Google Shape;830;p97"/>
          <p:cNvSpPr txBox="1"/>
          <p:nvPr>
            <p:ph idx="4" type="body"/>
          </p:nvPr>
        </p:nvSpPr>
        <p:spPr>
          <a:xfrm>
            <a:off x="6205225" y="3911700"/>
            <a:ext cx="2627100" cy="1018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831" name="Google Shape;831;p97"/>
          <p:cNvSpPr/>
          <p:nvPr>
            <p:ph idx="5" type="pic"/>
          </p:nvPr>
        </p:nvSpPr>
        <p:spPr>
          <a:xfrm>
            <a:off x="3255250" y="1128325"/>
            <a:ext cx="2627100" cy="2273100"/>
          </a:xfrm>
          <a:prstGeom prst="rect">
            <a:avLst/>
          </a:prstGeom>
          <a:noFill/>
          <a:ln>
            <a:noFill/>
          </a:ln>
        </p:spPr>
      </p:sp>
      <p:sp>
        <p:nvSpPr>
          <p:cNvPr id="832" name="Google Shape;832;p97"/>
          <p:cNvSpPr txBox="1"/>
          <p:nvPr>
            <p:ph idx="6" type="body"/>
          </p:nvPr>
        </p:nvSpPr>
        <p:spPr>
          <a:xfrm>
            <a:off x="3255250" y="3911700"/>
            <a:ext cx="2627100" cy="1018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833" name="Google Shape;833;p9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34" name="Google Shape;834;p97"/>
          <p:cNvSpPr txBox="1"/>
          <p:nvPr>
            <p:ph idx="7" type="subTitle"/>
          </p:nvPr>
        </p:nvSpPr>
        <p:spPr>
          <a:xfrm>
            <a:off x="311725" y="3430500"/>
            <a:ext cx="2627100" cy="481200"/>
          </a:xfrm>
          <a:prstGeom prst="rect">
            <a:avLst/>
          </a:prstGeom>
        </p:spPr>
        <p:txBody>
          <a:bodyPr anchorCtr="0" anchor="t" bIns="91425" lIns="91425" spcFirstLastPara="1" rIns="91425" wrap="square" tIns="91425">
            <a:noAutofit/>
          </a:bodyPr>
          <a:lstStyle>
            <a:lvl1pPr lvl="0">
              <a:spcBef>
                <a:spcPts val="0"/>
              </a:spcBef>
              <a:spcAft>
                <a:spcPts val="0"/>
              </a:spcAft>
              <a:buSzPts val="14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p:txBody>
      </p:sp>
      <p:sp>
        <p:nvSpPr>
          <p:cNvPr id="835" name="Google Shape;835;p97"/>
          <p:cNvSpPr txBox="1"/>
          <p:nvPr>
            <p:ph idx="8" type="subTitle"/>
          </p:nvPr>
        </p:nvSpPr>
        <p:spPr>
          <a:xfrm>
            <a:off x="6205225" y="3430500"/>
            <a:ext cx="2627100" cy="481200"/>
          </a:xfrm>
          <a:prstGeom prst="rect">
            <a:avLst/>
          </a:prstGeom>
        </p:spPr>
        <p:txBody>
          <a:bodyPr anchorCtr="0" anchor="t" bIns="91425" lIns="91425" spcFirstLastPara="1" rIns="91425" wrap="square" tIns="91425">
            <a:noAutofit/>
          </a:bodyPr>
          <a:lstStyle>
            <a:lvl1pPr lvl="0">
              <a:spcBef>
                <a:spcPts val="0"/>
              </a:spcBef>
              <a:spcAft>
                <a:spcPts val="0"/>
              </a:spcAft>
              <a:buSzPts val="14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p:txBody>
      </p:sp>
      <p:sp>
        <p:nvSpPr>
          <p:cNvPr id="836" name="Google Shape;836;p97"/>
          <p:cNvSpPr txBox="1"/>
          <p:nvPr>
            <p:ph idx="9" type="subTitle"/>
          </p:nvPr>
        </p:nvSpPr>
        <p:spPr>
          <a:xfrm>
            <a:off x="3255250" y="3430500"/>
            <a:ext cx="2627100" cy="481200"/>
          </a:xfrm>
          <a:prstGeom prst="rect">
            <a:avLst/>
          </a:prstGeom>
        </p:spPr>
        <p:txBody>
          <a:bodyPr anchorCtr="0" anchor="t" bIns="91425" lIns="91425" spcFirstLastPara="1" rIns="91425" wrap="square" tIns="91425">
            <a:noAutofit/>
          </a:bodyPr>
          <a:lstStyle>
            <a:lvl1pPr lvl="0">
              <a:spcBef>
                <a:spcPts val="0"/>
              </a:spcBef>
              <a:spcAft>
                <a:spcPts val="0"/>
              </a:spcAft>
              <a:buSzPts val="14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only">
  <p:cSld name="Image only">
    <p:spTree>
      <p:nvGrpSpPr>
        <p:cNvPr id="837" name="Shape 837"/>
        <p:cNvGrpSpPr/>
        <p:nvPr/>
      </p:nvGrpSpPr>
      <p:grpSpPr>
        <a:xfrm>
          <a:off x="0" y="0"/>
          <a:ext cx="0" cy="0"/>
          <a:chOff x="0" y="0"/>
          <a:chExt cx="0" cy="0"/>
        </a:xfrm>
      </p:grpSpPr>
      <p:sp>
        <p:nvSpPr>
          <p:cNvPr id="838" name="Google Shape;838;p98"/>
          <p:cNvSpPr/>
          <p:nvPr>
            <p:ph idx="2" type="pic"/>
          </p:nvPr>
        </p:nvSpPr>
        <p:spPr>
          <a:xfrm>
            <a:off x="311700" y="445025"/>
            <a:ext cx="8520600" cy="4218300"/>
          </a:xfrm>
          <a:prstGeom prst="rect">
            <a:avLst/>
          </a:prstGeom>
          <a:noFill/>
          <a:ln>
            <a:noFill/>
          </a:ln>
        </p:spPr>
      </p:sp>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grid">
  <p:cSld name="Image grid">
    <p:spTree>
      <p:nvGrpSpPr>
        <p:cNvPr id="839" name="Shape 839"/>
        <p:cNvGrpSpPr/>
        <p:nvPr/>
      </p:nvGrpSpPr>
      <p:grpSpPr>
        <a:xfrm>
          <a:off x="0" y="0"/>
          <a:ext cx="0" cy="0"/>
          <a:chOff x="0" y="0"/>
          <a:chExt cx="0" cy="0"/>
        </a:xfrm>
      </p:grpSpPr>
      <p:sp>
        <p:nvSpPr>
          <p:cNvPr id="840" name="Google Shape;840;p99"/>
          <p:cNvSpPr/>
          <p:nvPr>
            <p:ph idx="2" type="pic"/>
          </p:nvPr>
        </p:nvSpPr>
        <p:spPr>
          <a:xfrm>
            <a:off x="3389600" y="118913"/>
            <a:ext cx="1643700" cy="1535100"/>
          </a:xfrm>
          <a:prstGeom prst="rect">
            <a:avLst/>
          </a:prstGeom>
          <a:noFill/>
          <a:ln>
            <a:noFill/>
          </a:ln>
        </p:spPr>
      </p:sp>
      <p:sp>
        <p:nvSpPr>
          <p:cNvPr id="841" name="Google Shape;841;p99"/>
          <p:cNvSpPr/>
          <p:nvPr>
            <p:ph idx="3" type="pic"/>
          </p:nvPr>
        </p:nvSpPr>
        <p:spPr>
          <a:xfrm>
            <a:off x="5195935" y="118913"/>
            <a:ext cx="1643700" cy="1535100"/>
          </a:xfrm>
          <a:prstGeom prst="rect">
            <a:avLst/>
          </a:prstGeom>
          <a:noFill/>
          <a:ln>
            <a:noFill/>
          </a:ln>
        </p:spPr>
      </p:sp>
      <p:sp>
        <p:nvSpPr>
          <p:cNvPr id="842" name="Google Shape;842;p99"/>
          <p:cNvSpPr/>
          <p:nvPr>
            <p:ph idx="4" type="pic"/>
          </p:nvPr>
        </p:nvSpPr>
        <p:spPr>
          <a:xfrm>
            <a:off x="7002270" y="118913"/>
            <a:ext cx="1643700" cy="1535100"/>
          </a:xfrm>
          <a:prstGeom prst="rect">
            <a:avLst/>
          </a:prstGeom>
          <a:noFill/>
          <a:ln>
            <a:noFill/>
          </a:ln>
        </p:spPr>
      </p:sp>
      <p:sp>
        <p:nvSpPr>
          <p:cNvPr id="843" name="Google Shape;843;p99"/>
          <p:cNvSpPr/>
          <p:nvPr>
            <p:ph idx="5" type="pic"/>
          </p:nvPr>
        </p:nvSpPr>
        <p:spPr>
          <a:xfrm>
            <a:off x="3389588" y="1804212"/>
            <a:ext cx="1643700" cy="1535100"/>
          </a:xfrm>
          <a:prstGeom prst="rect">
            <a:avLst/>
          </a:prstGeom>
          <a:noFill/>
          <a:ln>
            <a:noFill/>
          </a:ln>
        </p:spPr>
      </p:sp>
      <p:sp>
        <p:nvSpPr>
          <p:cNvPr id="844" name="Google Shape;844;p99"/>
          <p:cNvSpPr/>
          <p:nvPr>
            <p:ph idx="6" type="pic"/>
          </p:nvPr>
        </p:nvSpPr>
        <p:spPr>
          <a:xfrm>
            <a:off x="5195922" y="1804212"/>
            <a:ext cx="1643700" cy="1535100"/>
          </a:xfrm>
          <a:prstGeom prst="rect">
            <a:avLst/>
          </a:prstGeom>
          <a:noFill/>
          <a:ln>
            <a:noFill/>
          </a:ln>
        </p:spPr>
      </p:sp>
      <p:sp>
        <p:nvSpPr>
          <p:cNvPr id="845" name="Google Shape;845;p99"/>
          <p:cNvSpPr/>
          <p:nvPr>
            <p:ph idx="7" type="pic"/>
          </p:nvPr>
        </p:nvSpPr>
        <p:spPr>
          <a:xfrm>
            <a:off x="7002257" y="1804212"/>
            <a:ext cx="1643700" cy="1535100"/>
          </a:xfrm>
          <a:prstGeom prst="rect">
            <a:avLst/>
          </a:prstGeom>
          <a:noFill/>
          <a:ln>
            <a:noFill/>
          </a:ln>
        </p:spPr>
      </p:sp>
      <p:sp>
        <p:nvSpPr>
          <p:cNvPr id="846" name="Google Shape;846;p99"/>
          <p:cNvSpPr txBox="1"/>
          <p:nvPr>
            <p:ph type="title"/>
          </p:nvPr>
        </p:nvSpPr>
        <p:spPr>
          <a:xfrm>
            <a:off x="351550" y="445025"/>
            <a:ext cx="2596800" cy="1706400"/>
          </a:xfrm>
          <a:prstGeom prst="rect">
            <a:avLst/>
          </a:prstGeom>
        </p:spPr>
        <p:txBody>
          <a:bodyPr anchorCtr="0" anchor="t" bIns="91425" lIns="91425" spcFirstLastPara="1" rIns="91425" wrap="square" tIns="91425">
            <a:spAutoFit/>
          </a:bodyPr>
          <a:lstStyle>
            <a:lvl1pPr lvl="0">
              <a:spcBef>
                <a:spcPts val="0"/>
              </a:spcBef>
              <a:spcAft>
                <a:spcPts val="0"/>
              </a:spcAft>
              <a:buSzPts val="3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47" name="Google Shape;847;p99"/>
          <p:cNvSpPr/>
          <p:nvPr>
            <p:ph idx="8" type="pic"/>
          </p:nvPr>
        </p:nvSpPr>
        <p:spPr>
          <a:xfrm>
            <a:off x="3389588" y="3489487"/>
            <a:ext cx="1643700" cy="1535100"/>
          </a:xfrm>
          <a:prstGeom prst="rect">
            <a:avLst/>
          </a:prstGeom>
          <a:noFill/>
          <a:ln>
            <a:noFill/>
          </a:ln>
        </p:spPr>
      </p:sp>
      <p:sp>
        <p:nvSpPr>
          <p:cNvPr id="848" name="Google Shape;848;p99"/>
          <p:cNvSpPr/>
          <p:nvPr>
            <p:ph idx="9" type="pic"/>
          </p:nvPr>
        </p:nvSpPr>
        <p:spPr>
          <a:xfrm>
            <a:off x="5195922" y="3489487"/>
            <a:ext cx="1643700" cy="1535100"/>
          </a:xfrm>
          <a:prstGeom prst="rect">
            <a:avLst/>
          </a:prstGeom>
          <a:noFill/>
          <a:ln>
            <a:noFill/>
          </a:ln>
        </p:spPr>
      </p:sp>
      <p:sp>
        <p:nvSpPr>
          <p:cNvPr id="849" name="Google Shape;849;p99"/>
          <p:cNvSpPr/>
          <p:nvPr>
            <p:ph idx="13" type="pic"/>
          </p:nvPr>
        </p:nvSpPr>
        <p:spPr>
          <a:xfrm>
            <a:off x="7002257" y="3489487"/>
            <a:ext cx="1643700" cy="1535100"/>
          </a:xfrm>
          <a:prstGeom prst="rect">
            <a:avLst/>
          </a:prstGeom>
          <a:noFill/>
          <a:ln>
            <a:noFill/>
          </a:ln>
        </p:spPr>
      </p:sp>
    </p:spTree>
  </p:cSld>
  <p:clrMapOvr>
    <a:masterClrMapping/>
  </p:clrMapOvr>
  <p:extLst>
    <p:ext uri="{DCECCB84-F9BA-43D5-87BE-67443E8EF086}">
      <p15:sldGuideLst>
        <p15:guide id="1" pos="5564">
          <p15:clr>
            <a:srgbClr val="E46962"/>
          </p15:clr>
        </p15:guide>
      </p15:sldGuideLst>
    </p:ext>
  </p:extLst>
</p:sldLayout>
</file>

<file path=ppt/slideMasters/_rels/slideMaster1.xml.rels><?xml version="1.0" encoding="UTF-8" standalone="yes"?><Relationships xmlns="http://schemas.openxmlformats.org/package/2006/relationships"><Relationship Id="rId40" Type="http://schemas.openxmlformats.org/officeDocument/2006/relationships/slideLayout" Target="../slideLayouts/slideLayout40.xml"/><Relationship Id="rId20" Type="http://schemas.openxmlformats.org/officeDocument/2006/relationships/slideLayout" Target="../slideLayouts/slideLayout20.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22" Type="http://schemas.openxmlformats.org/officeDocument/2006/relationships/slideLayout" Target="../slideLayouts/slideLayout22.xml"/><Relationship Id="rId44" Type="http://schemas.openxmlformats.org/officeDocument/2006/relationships/slideLayout" Target="../slideLayouts/slideLayout44.xml"/><Relationship Id="rId21" Type="http://schemas.openxmlformats.org/officeDocument/2006/relationships/slideLayout" Target="../slideLayouts/slideLayout21.xml"/><Relationship Id="rId43" Type="http://schemas.openxmlformats.org/officeDocument/2006/relationships/slideLayout" Target="../slideLayouts/slideLayout43.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45" Type="http://schemas.openxmlformats.org/officeDocument/2006/relationships/theme" Target="../theme/theme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33" Type="http://schemas.openxmlformats.org/officeDocument/2006/relationships/slideLayout" Target="../slideLayouts/slideLayout33.xml"/><Relationship Id="rId10" Type="http://schemas.openxmlformats.org/officeDocument/2006/relationships/slideLayout" Target="../slideLayouts/slideLayout10.xml"/><Relationship Id="rId32" Type="http://schemas.openxmlformats.org/officeDocument/2006/relationships/slideLayout" Target="../slideLayouts/slideLayout32.xml"/><Relationship Id="rId13" Type="http://schemas.openxmlformats.org/officeDocument/2006/relationships/slideLayout" Target="../slideLayouts/slideLayout13.xml"/><Relationship Id="rId35" Type="http://schemas.openxmlformats.org/officeDocument/2006/relationships/slideLayout" Target="../slideLayouts/slideLayout35.xml"/><Relationship Id="rId12" Type="http://schemas.openxmlformats.org/officeDocument/2006/relationships/slideLayout" Target="../slideLayouts/slideLayout12.xml"/><Relationship Id="rId34" Type="http://schemas.openxmlformats.org/officeDocument/2006/relationships/slideLayout" Target="../slideLayouts/slideLayout34.xml"/><Relationship Id="rId15" Type="http://schemas.openxmlformats.org/officeDocument/2006/relationships/slideLayout" Target="../slideLayouts/slideLayout15.xml"/><Relationship Id="rId37" Type="http://schemas.openxmlformats.org/officeDocument/2006/relationships/slideLayout" Target="../slideLayouts/slideLayout37.xml"/><Relationship Id="rId14" Type="http://schemas.openxmlformats.org/officeDocument/2006/relationships/slideLayout" Target="../slideLayouts/slideLayout14.xml"/><Relationship Id="rId36" Type="http://schemas.openxmlformats.org/officeDocument/2006/relationships/slideLayout" Target="../slideLayouts/slideLayout36.xml"/><Relationship Id="rId17" Type="http://schemas.openxmlformats.org/officeDocument/2006/relationships/slideLayout" Target="../slideLayouts/slideLayout17.xml"/><Relationship Id="rId39" Type="http://schemas.openxmlformats.org/officeDocument/2006/relationships/slideLayout" Target="../slideLayouts/slideLayout39.xml"/><Relationship Id="rId16" Type="http://schemas.openxmlformats.org/officeDocument/2006/relationships/slideLayout" Target="../slideLayouts/slideLayout16.xml"/><Relationship Id="rId38" Type="http://schemas.openxmlformats.org/officeDocument/2006/relationships/slideLayout" Target="../slideLayouts/slideLayout38.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_rels/slideMaster2.xml.rels><?xml version="1.0" encoding="UTF-8" standalone="yes"?><Relationships xmlns="http://schemas.openxmlformats.org/package/2006/relationships"><Relationship Id="rId40" Type="http://schemas.openxmlformats.org/officeDocument/2006/relationships/slideLayout" Target="../slideLayouts/slideLayout84.xml"/><Relationship Id="rId42" Type="http://schemas.openxmlformats.org/officeDocument/2006/relationships/slideLayout" Target="../slideLayouts/slideLayout86.xml"/><Relationship Id="rId41" Type="http://schemas.openxmlformats.org/officeDocument/2006/relationships/slideLayout" Target="../slideLayouts/slideLayout85.xml"/><Relationship Id="rId44" Type="http://schemas.openxmlformats.org/officeDocument/2006/relationships/slideLayout" Target="../slideLayouts/slideLayout88.xml"/><Relationship Id="rId43" Type="http://schemas.openxmlformats.org/officeDocument/2006/relationships/slideLayout" Target="../slideLayouts/slideLayout87.xml"/><Relationship Id="rId46" Type="http://schemas.openxmlformats.org/officeDocument/2006/relationships/slideLayout" Target="../slideLayouts/slideLayout90.xml"/><Relationship Id="rId45" Type="http://schemas.openxmlformats.org/officeDocument/2006/relationships/slideLayout" Target="../slideLayouts/slideLayout89.xml"/><Relationship Id="rId1" Type="http://schemas.openxmlformats.org/officeDocument/2006/relationships/slideLayout" Target="../slideLayouts/slideLayout45.xml"/><Relationship Id="rId2" Type="http://schemas.openxmlformats.org/officeDocument/2006/relationships/slideLayout" Target="../slideLayouts/slideLayout46.xml"/><Relationship Id="rId3" Type="http://schemas.openxmlformats.org/officeDocument/2006/relationships/slideLayout" Target="../slideLayouts/slideLayout47.xml"/><Relationship Id="rId4" Type="http://schemas.openxmlformats.org/officeDocument/2006/relationships/slideLayout" Target="../slideLayouts/slideLayout48.xml"/><Relationship Id="rId9" Type="http://schemas.openxmlformats.org/officeDocument/2006/relationships/slideLayout" Target="../slideLayouts/slideLayout53.xml"/><Relationship Id="rId48" Type="http://schemas.openxmlformats.org/officeDocument/2006/relationships/slideLayout" Target="../slideLayouts/slideLayout92.xml"/><Relationship Id="rId47" Type="http://schemas.openxmlformats.org/officeDocument/2006/relationships/slideLayout" Target="../slideLayouts/slideLayout91.xml"/><Relationship Id="rId49" Type="http://schemas.openxmlformats.org/officeDocument/2006/relationships/slideLayout" Target="../slideLayouts/slideLayout93.xml"/><Relationship Id="rId5" Type="http://schemas.openxmlformats.org/officeDocument/2006/relationships/slideLayout" Target="../slideLayouts/slideLayout49.xml"/><Relationship Id="rId6" Type="http://schemas.openxmlformats.org/officeDocument/2006/relationships/slideLayout" Target="../slideLayouts/slideLayout50.xml"/><Relationship Id="rId7" Type="http://schemas.openxmlformats.org/officeDocument/2006/relationships/slideLayout" Target="../slideLayouts/slideLayout51.xml"/><Relationship Id="rId8" Type="http://schemas.openxmlformats.org/officeDocument/2006/relationships/slideLayout" Target="../slideLayouts/slideLayout52.xml"/><Relationship Id="rId31" Type="http://schemas.openxmlformats.org/officeDocument/2006/relationships/slideLayout" Target="../slideLayouts/slideLayout75.xml"/><Relationship Id="rId30" Type="http://schemas.openxmlformats.org/officeDocument/2006/relationships/slideLayout" Target="../slideLayouts/slideLayout74.xml"/><Relationship Id="rId33" Type="http://schemas.openxmlformats.org/officeDocument/2006/relationships/slideLayout" Target="../slideLayouts/slideLayout77.xml"/><Relationship Id="rId32" Type="http://schemas.openxmlformats.org/officeDocument/2006/relationships/slideLayout" Target="../slideLayouts/slideLayout76.xml"/><Relationship Id="rId35" Type="http://schemas.openxmlformats.org/officeDocument/2006/relationships/slideLayout" Target="../slideLayouts/slideLayout79.xml"/><Relationship Id="rId34" Type="http://schemas.openxmlformats.org/officeDocument/2006/relationships/slideLayout" Target="../slideLayouts/slideLayout78.xml"/><Relationship Id="rId37" Type="http://schemas.openxmlformats.org/officeDocument/2006/relationships/slideLayout" Target="../slideLayouts/slideLayout81.xml"/><Relationship Id="rId36" Type="http://schemas.openxmlformats.org/officeDocument/2006/relationships/slideLayout" Target="../slideLayouts/slideLayout80.xml"/><Relationship Id="rId39" Type="http://schemas.openxmlformats.org/officeDocument/2006/relationships/slideLayout" Target="../slideLayouts/slideLayout83.xml"/><Relationship Id="rId38" Type="http://schemas.openxmlformats.org/officeDocument/2006/relationships/slideLayout" Target="../slideLayouts/slideLayout82.xml"/><Relationship Id="rId20" Type="http://schemas.openxmlformats.org/officeDocument/2006/relationships/slideLayout" Target="../slideLayouts/slideLayout64.xml"/><Relationship Id="rId22" Type="http://schemas.openxmlformats.org/officeDocument/2006/relationships/slideLayout" Target="../slideLayouts/slideLayout66.xml"/><Relationship Id="rId21" Type="http://schemas.openxmlformats.org/officeDocument/2006/relationships/slideLayout" Target="../slideLayouts/slideLayout65.xml"/><Relationship Id="rId24" Type="http://schemas.openxmlformats.org/officeDocument/2006/relationships/slideLayout" Target="../slideLayouts/slideLayout68.xml"/><Relationship Id="rId23" Type="http://schemas.openxmlformats.org/officeDocument/2006/relationships/slideLayout" Target="../slideLayouts/slideLayout67.xml"/><Relationship Id="rId26" Type="http://schemas.openxmlformats.org/officeDocument/2006/relationships/slideLayout" Target="../slideLayouts/slideLayout70.xml"/><Relationship Id="rId25" Type="http://schemas.openxmlformats.org/officeDocument/2006/relationships/slideLayout" Target="../slideLayouts/slideLayout69.xml"/><Relationship Id="rId28" Type="http://schemas.openxmlformats.org/officeDocument/2006/relationships/slideLayout" Target="../slideLayouts/slideLayout72.xml"/><Relationship Id="rId27" Type="http://schemas.openxmlformats.org/officeDocument/2006/relationships/slideLayout" Target="../slideLayouts/slideLayout71.xml"/><Relationship Id="rId29" Type="http://schemas.openxmlformats.org/officeDocument/2006/relationships/slideLayout" Target="../slideLayouts/slideLayout73.xml"/><Relationship Id="rId51" Type="http://schemas.openxmlformats.org/officeDocument/2006/relationships/slideLayout" Target="../slideLayouts/slideLayout95.xml"/><Relationship Id="rId50" Type="http://schemas.openxmlformats.org/officeDocument/2006/relationships/slideLayout" Target="../slideLayouts/slideLayout94.xml"/><Relationship Id="rId53" Type="http://schemas.openxmlformats.org/officeDocument/2006/relationships/slideLayout" Target="../slideLayouts/slideLayout97.xml"/><Relationship Id="rId52" Type="http://schemas.openxmlformats.org/officeDocument/2006/relationships/slideLayout" Target="../slideLayouts/slideLayout96.xml"/><Relationship Id="rId11" Type="http://schemas.openxmlformats.org/officeDocument/2006/relationships/slideLayout" Target="../slideLayouts/slideLayout55.xml"/><Relationship Id="rId10" Type="http://schemas.openxmlformats.org/officeDocument/2006/relationships/slideLayout" Target="../slideLayouts/slideLayout54.xml"/><Relationship Id="rId54" Type="http://schemas.openxmlformats.org/officeDocument/2006/relationships/theme" Target="../theme/theme3.xml"/><Relationship Id="rId13" Type="http://schemas.openxmlformats.org/officeDocument/2006/relationships/slideLayout" Target="../slideLayouts/slideLayout57.xml"/><Relationship Id="rId12" Type="http://schemas.openxmlformats.org/officeDocument/2006/relationships/slideLayout" Target="../slideLayouts/slideLayout56.xml"/><Relationship Id="rId15" Type="http://schemas.openxmlformats.org/officeDocument/2006/relationships/slideLayout" Target="../slideLayouts/slideLayout59.xml"/><Relationship Id="rId14" Type="http://schemas.openxmlformats.org/officeDocument/2006/relationships/slideLayout" Target="../slideLayouts/slideLayout58.xml"/><Relationship Id="rId17" Type="http://schemas.openxmlformats.org/officeDocument/2006/relationships/slideLayout" Target="../slideLayouts/slideLayout61.xml"/><Relationship Id="rId16" Type="http://schemas.openxmlformats.org/officeDocument/2006/relationships/slideLayout" Target="../slideLayouts/slideLayout60.xml"/><Relationship Id="rId19" Type="http://schemas.openxmlformats.org/officeDocument/2006/relationships/slideLayout" Target="../slideLayouts/slideLayout63.xml"/><Relationship Id="rId18" Type="http://schemas.openxmlformats.org/officeDocument/2006/relationships/slideLayout" Target="../slideLayouts/slideLayout6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accent3"/>
        </a:solidFill>
      </p:bgPr>
    </p:bg>
    <p:spTree>
      <p:nvGrpSpPr>
        <p:cNvPr id="5" name="Shape 5"/>
        <p:cNvGrpSpPr/>
        <p:nvPr/>
      </p:nvGrpSpPr>
      <p:grpSpPr>
        <a:xfrm>
          <a:off x="0" y="0"/>
          <a:ext cx="0" cy="0"/>
          <a:chOff x="0" y="0"/>
          <a:chExt cx="0" cy="0"/>
        </a:xfrm>
      </p:grpSpPr>
      <p:sp>
        <p:nvSpPr>
          <p:cNvPr id="6" name="Google Shape;6;p1"/>
          <p:cNvSpPr txBox="1"/>
          <p:nvPr>
            <p:ph idx="1" type="body"/>
          </p:nvPr>
        </p:nvSpPr>
        <p:spPr>
          <a:xfrm>
            <a:off x="256025" y="2647675"/>
            <a:ext cx="3639600" cy="2239800"/>
          </a:xfrm>
          <a:prstGeom prst="rect">
            <a:avLst/>
          </a:prstGeom>
          <a:noFill/>
          <a:ln>
            <a:noFill/>
          </a:ln>
        </p:spPr>
        <p:txBody>
          <a:bodyPr anchorCtr="0" anchor="t" bIns="0" lIns="0" spcFirstLastPara="1" rIns="0" wrap="square" tIns="0">
            <a:spAutoFit/>
          </a:bodyPr>
          <a:lstStyle>
            <a:lvl1pPr indent="-285750" lvl="0" marL="457200">
              <a:lnSpc>
                <a:spcPct val="115000"/>
              </a:lnSpc>
              <a:spcBef>
                <a:spcPts val="0"/>
              </a:spcBef>
              <a:spcAft>
                <a:spcPts val="0"/>
              </a:spcAft>
              <a:buClr>
                <a:schemeClr val="lt2"/>
              </a:buClr>
              <a:buSzPts val="900"/>
              <a:buFont typeface="Montserrat"/>
              <a:buChar char="●"/>
              <a:defRPr sz="900">
                <a:solidFill>
                  <a:schemeClr val="lt2"/>
                </a:solidFill>
                <a:latin typeface="Montserrat"/>
                <a:ea typeface="Montserrat"/>
                <a:cs typeface="Montserrat"/>
                <a:sym typeface="Montserrat"/>
              </a:defRPr>
            </a:lvl1pPr>
            <a:lvl2pPr indent="-285750" lvl="1" marL="914400">
              <a:lnSpc>
                <a:spcPct val="115000"/>
              </a:lnSpc>
              <a:spcBef>
                <a:spcPts val="0"/>
              </a:spcBef>
              <a:spcAft>
                <a:spcPts val="0"/>
              </a:spcAft>
              <a:buClr>
                <a:schemeClr val="lt2"/>
              </a:buClr>
              <a:buSzPts val="900"/>
              <a:buFont typeface="Montserrat"/>
              <a:buChar char="○"/>
              <a:defRPr sz="900">
                <a:solidFill>
                  <a:schemeClr val="lt2"/>
                </a:solidFill>
                <a:latin typeface="Montserrat"/>
                <a:ea typeface="Montserrat"/>
                <a:cs typeface="Montserrat"/>
                <a:sym typeface="Montserrat"/>
              </a:defRPr>
            </a:lvl2pPr>
            <a:lvl3pPr indent="-285750" lvl="2" marL="1371600">
              <a:lnSpc>
                <a:spcPct val="115000"/>
              </a:lnSpc>
              <a:spcBef>
                <a:spcPts val="0"/>
              </a:spcBef>
              <a:spcAft>
                <a:spcPts val="0"/>
              </a:spcAft>
              <a:buClr>
                <a:schemeClr val="lt2"/>
              </a:buClr>
              <a:buSzPts val="900"/>
              <a:buFont typeface="Montserrat"/>
              <a:buChar char="■"/>
              <a:defRPr sz="900">
                <a:solidFill>
                  <a:schemeClr val="lt2"/>
                </a:solidFill>
                <a:latin typeface="Montserrat"/>
                <a:ea typeface="Montserrat"/>
                <a:cs typeface="Montserrat"/>
                <a:sym typeface="Montserrat"/>
              </a:defRPr>
            </a:lvl3pPr>
            <a:lvl4pPr indent="-285750" lvl="3" marL="1828800">
              <a:lnSpc>
                <a:spcPct val="115000"/>
              </a:lnSpc>
              <a:spcBef>
                <a:spcPts val="0"/>
              </a:spcBef>
              <a:spcAft>
                <a:spcPts val="0"/>
              </a:spcAft>
              <a:buClr>
                <a:schemeClr val="lt2"/>
              </a:buClr>
              <a:buSzPts val="900"/>
              <a:buFont typeface="Montserrat"/>
              <a:buChar char="●"/>
              <a:defRPr sz="900">
                <a:solidFill>
                  <a:schemeClr val="lt2"/>
                </a:solidFill>
                <a:latin typeface="Montserrat"/>
                <a:ea typeface="Montserrat"/>
                <a:cs typeface="Montserrat"/>
                <a:sym typeface="Montserrat"/>
              </a:defRPr>
            </a:lvl4pPr>
            <a:lvl5pPr indent="-285750" lvl="4" marL="2286000">
              <a:lnSpc>
                <a:spcPct val="115000"/>
              </a:lnSpc>
              <a:spcBef>
                <a:spcPts val="0"/>
              </a:spcBef>
              <a:spcAft>
                <a:spcPts val="0"/>
              </a:spcAft>
              <a:buClr>
                <a:schemeClr val="lt2"/>
              </a:buClr>
              <a:buSzPts val="900"/>
              <a:buFont typeface="Montserrat"/>
              <a:buChar char="○"/>
              <a:defRPr sz="900">
                <a:solidFill>
                  <a:schemeClr val="lt2"/>
                </a:solidFill>
                <a:latin typeface="Montserrat"/>
                <a:ea typeface="Montserrat"/>
                <a:cs typeface="Montserrat"/>
                <a:sym typeface="Montserrat"/>
              </a:defRPr>
            </a:lvl5pPr>
            <a:lvl6pPr indent="-285750" lvl="5" marL="2743200">
              <a:lnSpc>
                <a:spcPct val="115000"/>
              </a:lnSpc>
              <a:spcBef>
                <a:spcPts val="0"/>
              </a:spcBef>
              <a:spcAft>
                <a:spcPts val="0"/>
              </a:spcAft>
              <a:buClr>
                <a:schemeClr val="lt2"/>
              </a:buClr>
              <a:buSzPts val="900"/>
              <a:buFont typeface="Montserrat"/>
              <a:buChar char="■"/>
              <a:defRPr sz="900">
                <a:solidFill>
                  <a:schemeClr val="lt2"/>
                </a:solidFill>
                <a:latin typeface="Montserrat"/>
                <a:ea typeface="Montserrat"/>
                <a:cs typeface="Montserrat"/>
                <a:sym typeface="Montserrat"/>
              </a:defRPr>
            </a:lvl6pPr>
            <a:lvl7pPr indent="-285750" lvl="6" marL="3200400">
              <a:lnSpc>
                <a:spcPct val="115000"/>
              </a:lnSpc>
              <a:spcBef>
                <a:spcPts val="0"/>
              </a:spcBef>
              <a:spcAft>
                <a:spcPts val="0"/>
              </a:spcAft>
              <a:buClr>
                <a:schemeClr val="lt2"/>
              </a:buClr>
              <a:buSzPts val="900"/>
              <a:buFont typeface="Montserrat"/>
              <a:buChar char="●"/>
              <a:defRPr sz="900">
                <a:solidFill>
                  <a:schemeClr val="lt2"/>
                </a:solidFill>
                <a:latin typeface="Montserrat"/>
                <a:ea typeface="Montserrat"/>
                <a:cs typeface="Montserrat"/>
                <a:sym typeface="Montserrat"/>
              </a:defRPr>
            </a:lvl7pPr>
            <a:lvl8pPr indent="-285750" lvl="7" marL="3657600">
              <a:lnSpc>
                <a:spcPct val="115000"/>
              </a:lnSpc>
              <a:spcBef>
                <a:spcPts val="0"/>
              </a:spcBef>
              <a:spcAft>
                <a:spcPts val="0"/>
              </a:spcAft>
              <a:buClr>
                <a:schemeClr val="lt2"/>
              </a:buClr>
              <a:buSzPts val="900"/>
              <a:buFont typeface="Montserrat"/>
              <a:buChar char="○"/>
              <a:defRPr sz="900">
                <a:solidFill>
                  <a:schemeClr val="lt2"/>
                </a:solidFill>
                <a:latin typeface="Montserrat"/>
                <a:ea typeface="Montserrat"/>
                <a:cs typeface="Montserrat"/>
                <a:sym typeface="Montserrat"/>
              </a:defRPr>
            </a:lvl8pPr>
            <a:lvl9pPr indent="-285750" lvl="8" marL="4114800">
              <a:lnSpc>
                <a:spcPct val="115000"/>
              </a:lnSpc>
              <a:spcBef>
                <a:spcPts val="0"/>
              </a:spcBef>
              <a:spcAft>
                <a:spcPts val="0"/>
              </a:spcAft>
              <a:buClr>
                <a:schemeClr val="lt2"/>
              </a:buClr>
              <a:buSzPts val="900"/>
              <a:buFont typeface="Montserrat"/>
              <a:buChar char="■"/>
              <a:defRPr sz="900">
                <a:solidFill>
                  <a:schemeClr val="lt2"/>
                </a:solidFill>
                <a:latin typeface="Montserrat"/>
                <a:ea typeface="Montserrat"/>
                <a:cs typeface="Montserrat"/>
                <a:sym typeface="Montserrat"/>
              </a:defRPr>
            </a:lvl9pPr>
          </a:lstStyle>
          <a:p/>
        </p:txBody>
      </p:sp>
      <p:sp>
        <p:nvSpPr>
          <p:cNvPr id="7" name="Google Shape;7;p1"/>
          <p:cNvSpPr txBox="1"/>
          <p:nvPr>
            <p:ph type="title"/>
          </p:nvPr>
        </p:nvSpPr>
        <p:spPr>
          <a:xfrm>
            <a:off x="256025" y="499600"/>
            <a:ext cx="5366700" cy="12489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4800"/>
              <a:buFont typeface="Source Serif 4"/>
              <a:buNone/>
              <a:defRPr i="1" sz="4800">
                <a:solidFill>
                  <a:schemeClr val="dk1"/>
                </a:solidFill>
                <a:latin typeface="Source Serif 4"/>
                <a:ea typeface="Source Serif 4"/>
                <a:cs typeface="Source Serif 4"/>
                <a:sym typeface="Source Serif 4"/>
              </a:defRPr>
            </a:lvl1pPr>
            <a:lvl2pPr lvl="1">
              <a:spcBef>
                <a:spcPts val="0"/>
              </a:spcBef>
              <a:spcAft>
                <a:spcPts val="0"/>
              </a:spcAft>
              <a:buClr>
                <a:schemeClr val="dk1"/>
              </a:buClr>
              <a:buSzPts val="4800"/>
              <a:buFont typeface="Source Serif 4"/>
              <a:buNone/>
              <a:defRPr sz="4800">
                <a:solidFill>
                  <a:schemeClr val="dk1"/>
                </a:solidFill>
                <a:latin typeface="Source Serif 4"/>
                <a:ea typeface="Source Serif 4"/>
                <a:cs typeface="Source Serif 4"/>
                <a:sym typeface="Source Serif 4"/>
              </a:defRPr>
            </a:lvl2pPr>
            <a:lvl3pPr lvl="2">
              <a:spcBef>
                <a:spcPts val="0"/>
              </a:spcBef>
              <a:spcAft>
                <a:spcPts val="0"/>
              </a:spcAft>
              <a:buClr>
                <a:schemeClr val="dk1"/>
              </a:buClr>
              <a:buSzPts val="4800"/>
              <a:buFont typeface="Source Serif 4"/>
              <a:buNone/>
              <a:defRPr sz="4800">
                <a:solidFill>
                  <a:schemeClr val="dk1"/>
                </a:solidFill>
                <a:latin typeface="Source Serif 4"/>
                <a:ea typeface="Source Serif 4"/>
                <a:cs typeface="Source Serif 4"/>
                <a:sym typeface="Source Serif 4"/>
              </a:defRPr>
            </a:lvl3pPr>
            <a:lvl4pPr lvl="3">
              <a:spcBef>
                <a:spcPts val="0"/>
              </a:spcBef>
              <a:spcAft>
                <a:spcPts val="0"/>
              </a:spcAft>
              <a:buClr>
                <a:schemeClr val="dk1"/>
              </a:buClr>
              <a:buSzPts val="4800"/>
              <a:buFont typeface="Source Serif 4"/>
              <a:buNone/>
              <a:defRPr sz="4800">
                <a:solidFill>
                  <a:schemeClr val="dk1"/>
                </a:solidFill>
                <a:latin typeface="Source Serif 4"/>
                <a:ea typeface="Source Serif 4"/>
                <a:cs typeface="Source Serif 4"/>
                <a:sym typeface="Source Serif 4"/>
              </a:defRPr>
            </a:lvl4pPr>
            <a:lvl5pPr lvl="4">
              <a:spcBef>
                <a:spcPts val="0"/>
              </a:spcBef>
              <a:spcAft>
                <a:spcPts val="0"/>
              </a:spcAft>
              <a:buClr>
                <a:schemeClr val="dk1"/>
              </a:buClr>
              <a:buSzPts val="4800"/>
              <a:buFont typeface="Source Serif 4"/>
              <a:buNone/>
              <a:defRPr sz="4800">
                <a:solidFill>
                  <a:schemeClr val="dk1"/>
                </a:solidFill>
                <a:latin typeface="Source Serif 4"/>
                <a:ea typeface="Source Serif 4"/>
                <a:cs typeface="Source Serif 4"/>
                <a:sym typeface="Source Serif 4"/>
              </a:defRPr>
            </a:lvl5pPr>
            <a:lvl6pPr lvl="5">
              <a:spcBef>
                <a:spcPts val="0"/>
              </a:spcBef>
              <a:spcAft>
                <a:spcPts val="0"/>
              </a:spcAft>
              <a:buClr>
                <a:schemeClr val="dk1"/>
              </a:buClr>
              <a:buSzPts val="4800"/>
              <a:buFont typeface="Source Serif 4"/>
              <a:buNone/>
              <a:defRPr sz="4800">
                <a:solidFill>
                  <a:schemeClr val="dk1"/>
                </a:solidFill>
                <a:latin typeface="Source Serif 4"/>
                <a:ea typeface="Source Serif 4"/>
                <a:cs typeface="Source Serif 4"/>
                <a:sym typeface="Source Serif 4"/>
              </a:defRPr>
            </a:lvl6pPr>
            <a:lvl7pPr lvl="6">
              <a:spcBef>
                <a:spcPts val="0"/>
              </a:spcBef>
              <a:spcAft>
                <a:spcPts val="0"/>
              </a:spcAft>
              <a:buClr>
                <a:schemeClr val="dk1"/>
              </a:buClr>
              <a:buSzPts val="4800"/>
              <a:buFont typeface="Source Serif 4"/>
              <a:buNone/>
              <a:defRPr sz="4800">
                <a:solidFill>
                  <a:schemeClr val="dk1"/>
                </a:solidFill>
                <a:latin typeface="Source Serif 4"/>
                <a:ea typeface="Source Serif 4"/>
                <a:cs typeface="Source Serif 4"/>
                <a:sym typeface="Source Serif 4"/>
              </a:defRPr>
            </a:lvl7pPr>
            <a:lvl8pPr lvl="7">
              <a:spcBef>
                <a:spcPts val="0"/>
              </a:spcBef>
              <a:spcAft>
                <a:spcPts val="0"/>
              </a:spcAft>
              <a:buClr>
                <a:schemeClr val="dk1"/>
              </a:buClr>
              <a:buSzPts val="4800"/>
              <a:buFont typeface="Source Serif 4"/>
              <a:buNone/>
              <a:defRPr sz="4800">
                <a:solidFill>
                  <a:schemeClr val="dk1"/>
                </a:solidFill>
                <a:latin typeface="Source Serif 4"/>
                <a:ea typeface="Source Serif 4"/>
                <a:cs typeface="Source Serif 4"/>
                <a:sym typeface="Source Serif 4"/>
              </a:defRPr>
            </a:lvl8pPr>
            <a:lvl9pPr lvl="8">
              <a:spcBef>
                <a:spcPts val="0"/>
              </a:spcBef>
              <a:spcAft>
                <a:spcPts val="0"/>
              </a:spcAft>
              <a:buClr>
                <a:schemeClr val="dk1"/>
              </a:buClr>
              <a:buSzPts val="4800"/>
              <a:buFont typeface="Source Serif 4"/>
              <a:buNone/>
              <a:defRPr sz="4800">
                <a:solidFill>
                  <a:schemeClr val="dk1"/>
                </a:solidFill>
                <a:latin typeface="Source Serif 4"/>
                <a:ea typeface="Source Serif 4"/>
                <a:cs typeface="Source Serif 4"/>
                <a:sym typeface="Source Serif 4"/>
              </a:defRPr>
            </a:lvl9pPr>
          </a:lstStyle>
          <a:p/>
        </p:txBody>
      </p:sp>
      <p:sp>
        <p:nvSpPr>
          <p:cNvPr id="8" name="Google Shape;8;p1"/>
          <p:cNvSpPr txBox="1"/>
          <p:nvPr>
            <p:ph idx="2" type="body"/>
          </p:nvPr>
        </p:nvSpPr>
        <p:spPr>
          <a:xfrm>
            <a:off x="4564425" y="2634200"/>
            <a:ext cx="3565200" cy="1566900"/>
          </a:xfrm>
          <a:prstGeom prst="rect">
            <a:avLst/>
          </a:prstGeom>
          <a:noFill/>
          <a:ln>
            <a:noFill/>
          </a:ln>
        </p:spPr>
        <p:txBody>
          <a:bodyPr anchorCtr="0" anchor="t" bIns="91425" lIns="91425" spcFirstLastPara="1" rIns="91425" wrap="square" tIns="91425">
            <a:noAutofit/>
          </a:bodyPr>
          <a:lstStyle>
            <a:lvl1pPr indent="-285750" lvl="0" marL="457200">
              <a:spcBef>
                <a:spcPts val="0"/>
              </a:spcBef>
              <a:spcAft>
                <a:spcPts val="0"/>
              </a:spcAft>
              <a:buClr>
                <a:schemeClr val="lt2"/>
              </a:buClr>
              <a:buSzPts val="900"/>
              <a:buFont typeface="Montserrat"/>
              <a:buChar char="●"/>
              <a:defRPr sz="900">
                <a:solidFill>
                  <a:schemeClr val="lt2"/>
                </a:solidFill>
                <a:latin typeface="Montserrat"/>
                <a:ea typeface="Montserrat"/>
                <a:cs typeface="Montserrat"/>
                <a:sym typeface="Montserrat"/>
              </a:defRPr>
            </a:lvl1pPr>
            <a:lvl2pPr indent="-285750" lvl="1" marL="914400">
              <a:spcBef>
                <a:spcPts val="0"/>
              </a:spcBef>
              <a:spcAft>
                <a:spcPts val="0"/>
              </a:spcAft>
              <a:buClr>
                <a:schemeClr val="lt2"/>
              </a:buClr>
              <a:buSzPts val="900"/>
              <a:buFont typeface="Montserrat"/>
              <a:buChar char="○"/>
              <a:defRPr sz="900">
                <a:solidFill>
                  <a:schemeClr val="lt2"/>
                </a:solidFill>
                <a:latin typeface="Montserrat"/>
                <a:ea typeface="Montserrat"/>
                <a:cs typeface="Montserrat"/>
                <a:sym typeface="Montserrat"/>
              </a:defRPr>
            </a:lvl2pPr>
            <a:lvl3pPr indent="-285750" lvl="2" marL="1371600">
              <a:spcBef>
                <a:spcPts val="0"/>
              </a:spcBef>
              <a:spcAft>
                <a:spcPts val="0"/>
              </a:spcAft>
              <a:buClr>
                <a:schemeClr val="lt2"/>
              </a:buClr>
              <a:buSzPts val="900"/>
              <a:buFont typeface="Montserrat"/>
              <a:buChar char="■"/>
              <a:defRPr sz="900">
                <a:solidFill>
                  <a:schemeClr val="lt2"/>
                </a:solidFill>
                <a:latin typeface="Montserrat"/>
                <a:ea typeface="Montserrat"/>
                <a:cs typeface="Montserrat"/>
                <a:sym typeface="Montserrat"/>
              </a:defRPr>
            </a:lvl3pPr>
            <a:lvl4pPr indent="-285750" lvl="3" marL="1828800">
              <a:spcBef>
                <a:spcPts val="0"/>
              </a:spcBef>
              <a:spcAft>
                <a:spcPts val="0"/>
              </a:spcAft>
              <a:buClr>
                <a:schemeClr val="lt2"/>
              </a:buClr>
              <a:buSzPts val="900"/>
              <a:buFont typeface="Montserrat"/>
              <a:buChar char="●"/>
              <a:defRPr sz="900">
                <a:solidFill>
                  <a:schemeClr val="lt2"/>
                </a:solidFill>
                <a:latin typeface="Montserrat"/>
                <a:ea typeface="Montserrat"/>
                <a:cs typeface="Montserrat"/>
                <a:sym typeface="Montserrat"/>
              </a:defRPr>
            </a:lvl4pPr>
            <a:lvl5pPr indent="-285750" lvl="4" marL="2286000">
              <a:spcBef>
                <a:spcPts val="0"/>
              </a:spcBef>
              <a:spcAft>
                <a:spcPts val="0"/>
              </a:spcAft>
              <a:buClr>
                <a:schemeClr val="lt2"/>
              </a:buClr>
              <a:buSzPts val="900"/>
              <a:buFont typeface="Montserrat"/>
              <a:buChar char="○"/>
              <a:defRPr sz="900">
                <a:solidFill>
                  <a:schemeClr val="lt2"/>
                </a:solidFill>
                <a:latin typeface="Montserrat"/>
                <a:ea typeface="Montserrat"/>
                <a:cs typeface="Montserrat"/>
                <a:sym typeface="Montserrat"/>
              </a:defRPr>
            </a:lvl5pPr>
            <a:lvl6pPr indent="-285750" lvl="5" marL="2743200">
              <a:spcBef>
                <a:spcPts val="0"/>
              </a:spcBef>
              <a:spcAft>
                <a:spcPts val="0"/>
              </a:spcAft>
              <a:buClr>
                <a:schemeClr val="lt2"/>
              </a:buClr>
              <a:buSzPts val="900"/>
              <a:buFont typeface="Montserrat"/>
              <a:buChar char="■"/>
              <a:defRPr sz="900">
                <a:solidFill>
                  <a:schemeClr val="lt2"/>
                </a:solidFill>
                <a:latin typeface="Montserrat"/>
                <a:ea typeface="Montserrat"/>
                <a:cs typeface="Montserrat"/>
                <a:sym typeface="Montserrat"/>
              </a:defRPr>
            </a:lvl6pPr>
            <a:lvl7pPr indent="-285750" lvl="6" marL="3200400">
              <a:spcBef>
                <a:spcPts val="0"/>
              </a:spcBef>
              <a:spcAft>
                <a:spcPts val="0"/>
              </a:spcAft>
              <a:buClr>
                <a:schemeClr val="lt2"/>
              </a:buClr>
              <a:buSzPts val="900"/>
              <a:buFont typeface="Montserrat"/>
              <a:buChar char="●"/>
              <a:defRPr sz="900">
                <a:solidFill>
                  <a:schemeClr val="lt2"/>
                </a:solidFill>
                <a:latin typeface="Montserrat"/>
                <a:ea typeface="Montserrat"/>
                <a:cs typeface="Montserrat"/>
                <a:sym typeface="Montserrat"/>
              </a:defRPr>
            </a:lvl7pPr>
            <a:lvl8pPr indent="-285750" lvl="7" marL="3657600">
              <a:spcBef>
                <a:spcPts val="0"/>
              </a:spcBef>
              <a:spcAft>
                <a:spcPts val="0"/>
              </a:spcAft>
              <a:buClr>
                <a:schemeClr val="lt2"/>
              </a:buClr>
              <a:buSzPts val="900"/>
              <a:buFont typeface="Montserrat"/>
              <a:buChar char="○"/>
              <a:defRPr sz="900">
                <a:solidFill>
                  <a:schemeClr val="lt2"/>
                </a:solidFill>
                <a:latin typeface="Montserrat"/>
                <a:ea typeface="Montserrat"/>
                <a:cs typeface="Montserrat"/>
                <a:sym typeface="Montserrat"/>
              </a:defRPr>
            </a:lvl8pPr>
            <a:lvl9pPr indent="-285750" lvl="8" marL="4114800">
              <a:spcBef>
                <a:spcPts val="0"/>
              </a:spcBef>
              <a:spcAft>
                <a:spcPts val="0"/>
              </a:spcAft>
              <a:buClr>
                <a:schemeClr val="lt2"/>
              </a:buClr>
              <a:buSzPts val="900"/>
              <a:buFont typeface="Montserrat"/>
              <a:buChar char="■"/>
              <a:defRPr sz="900">
                <a:solidFill>
                  <a:schemeClr val="lt2"/>
                </a:solidFill>
                <a:latin typeface="Montserrat"/>
                <a:ea typeface="Montserrat"/>
                <a:cs typeface="Montserrat"/>
                <a:sym typeface="Montserrat"/>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os="161">
          <p15:clr>
            <a:srgbClr val="E46962"/>
          </p15:clr>
        </p15:guide>
        <p15:guide id="2" pos="5599">
          <p15:clr>
            <a:srgbClr val="E46962"/>
          </p15:clr>
        </p15:guide>
        <p15:guide id="3" orient="horz" pos="161">
          <p15:clr>
            <a:srgbClr val="E46962"/>
          </p15:clr>
        </p15:guide>
        <p15:guide id="4" orient="horz" pos="3079">
          <p15:clr>
            <a:srgbClr val="E46962"/>
          </p15:clr>
        </p15:guide>
        <p15:guide id="5" pos="1463">
          <p15:clr>
            <a:srgbClr val="E46962"/>
          </p15:clr>
        </p15:guide>
        <p15:guide id="6" pos="1532">
          <p15:clr>
            <a:srgbClr val="E46962"/>
          </p15:clr>
        </p15:guide>
        <p15:guide id="7" pos="2845">
          <p15:clr>
            <a:srgbClr val="E46962"/>
          </p15:clr>
        </p15:guide>
        <p15:guide id="8" pos="2916">
          <p15:clr>
            <a:srgbClr val="E46962"/>
          </p15:clr>
        </p15:guide>
        <p15:guide id="9" pos="4228">
          <p15:clr>
            <a:srgbClr val="E46962"/>
          </p15:clr>
        </p15:guide>
        <p15:guide id="10" pos="4297">
          <p15:clr>
            <a:srgbClr val="E46962"/>
          </p15:clr>
        </p15:guide>
      </p15:sldGuideLst>
    </p:ext>
  </p:extLst>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dk1"/>
        </a:solidFill>
      </p:bgPr>
    </p:bg>
    <p:spTree>
      <p:nvGrpSpPr>
        <p:cNvPr id="391" name="Shape 391"/>
        <p:cNvGrpSpPr/>
        <p:nvPr/>
      </p:nvGrpSpPr>
      <p:grpSpPr>
        <a:xfrm>
          <a:off x="0" y="0"/>
          <a:ext cx="0" cy="0"/>
          <a:chOff x="0" y="0"/>
          <a:chExt cx="0" cy="0"/>
        </a:xfrm>
      </p:grpSpPr>
      <p:sp>
        <p:nvSpPr>
          <p:cNvPr id="392" name="Google Shape;392;p46"/>
          <p:cNvSpPr txBox="1"/>
          <p:nvPr>
            <p:ph idx="1" type="body"/>
          </p:nvPr>
        </p:nvSpPr>
        <p:spPr>
          <a:xfrm>
            <a:off x="361850" y="2004025"/>
            <a:ext cx="5627400" cy="2547300"/>
          </a:xfrm>
          <a:prstGeom prst="rect">
            <a:avLst/>
          </a:prstGeom>
          <a:noFill/>
          <a:ln>
            <a:noFill/>
          </a:ln>
        </p:spPr>
        <p:txBody>
          <a:bodyPr anchorCtr="0" anchor="t" bIns="91425" lIns="91425" spcFirstLastPara="1" rIns="91425" wrap="square" tIns="91425">
            <a:spAutoFit/>
          </a:bodyPr>
          <a:lstStyle>
            <a:lvl1pPr indent="-304800" lvl="0" marL="457200">
              <a:lnSpc>
                <a:spcPct val="115000"/>
              </a:lnSpc>
              <a:spcBef>
                <a:spcPts val="0"/>
              </a:spcBef>
              <a:spcAft>
                <a:spcPts val="0"/>
              </a:spcAft>
              <a:buClr>
                <a:schemeClr val="lt1"/>
              </a:buClr>
              <a:buSzPts val="1200"/>
              <a:buFont typeface="DM Sans"/>
              <a:buChar char="●"/>
              <a:defRPr sz="1200">
                <a:solidFill>
                  <a:schemeClr val="lt1"/>
                </a:solidFill>
                <a:latin typeface="DM Sans"/>
                <a:ea typeface="DM Sans"/>
                <a:cs typeface="DM Sans"/>
                <a:sym typeface="DM Sans"/>
              </a:defRPr>
            </a:lvl1pPr>
            <a:lvl2pPr indent="-304800" lvl="1" marL="914400">
              <a:lnSpc>
                <a:spcPct val="115000"/>
              </a:lnSpc>
              <a:spcBef>
                <a:spcPts val="800"/>
              </a:spcBef>
              <a:spcAft>
                <a:spcPts val="0"/>
              </a:spcAft>
              <a:buClr>
                <a:schemeClr val="lt1"/>
              </a:buClr>
              <a:buSzPts val="1200"/>
              <a:buFont typeface="DM Sans"/>
              <a:buChar char="○"/>
              <a:defRPr sz="1200">
                <a:solidFill>
                  <a:schemeClr val="lt1"/>
                </a:solidFill>
                <a:latin typeface="DM Sans"/>
                <a:ea typeface="DM Sans"/>
                <a:cs typeface="DM Sans"/>
                <a:sym typeface="DM Sans"/>
              </a:defRPr>
            </a:lvl2pPr>
            <a:lvl3pPr indent="-304800" lvl="2" marL="1371600">
              <a:lnSpc>
                <a:spcPct val="115000"/>
              </a:lnSpc>
              <a:spcBef>
                <a:spcPts val="800"/>
              </a:spcBef>
              <a:spcAft>
                <a:spcPts val="0"/>
              </a:spcAft>
              <a:buClr>
                <a:schemeClr val="lt1"/>
              </a:buClr>
              <a:buSzPts val="1200"/>
              <a:buFont typeface="DM Sans"/>
              <a:buChar char="■"/>
              <a:defRPr sz="1200">
                <a:solidFill>
                  <a:schemeClr val="lt1"/>
                </a:solidFill>
                <a:latin typeface="DM Sans"/>
                <a:ea typeface="DM Sans"/>
                <a:cs typeface="DM Sans"/>
                <a:sym typeface="DM Sans"/>
              </a:defRPr>
            </a:lvl3pPr>
            <a:lvl4pPr indent="-304800" lvl="3" marL="1828800">
              <a:lnSpc>
                <a:spcPct val="115000"/>
              </a:lnSpc>
              <a:spcBef>
                <a:spcPts val="800"/>
              </a:spcBef>
              <a:spcAft>
                <a:spcPts val="0"/>
              </a:spcAft>
              <a:buClr>
                <a:schemeClr val="lt1"/>
              </a:buClr>
              <a:buSzPts val="1200"/>
              <a:buFont typeface="DM Sans"/>
              <a:buChar char="●"/>
              <a:defRPr sz="1200">
                <a:solidFill>
                  <a:schemeClr val="lt1"/>
                </a:solidFill>
                <a:latin typeface="DM Sans"/>
                <a:ea typeface="DM Sans"/>
                <a:cs typeface="DM Sans"/>
                <a:sym typeface="DM Sans"/>
              </a:defRPr>
            </a:lvl4pPr>
            <a:lvl5pPr indent="-304800" lvl="4" marL="2286000">
              <a:lnSpc>
                <a:spcPct val="115000"/>
              </a:lnSpc>
              <a:spcBef>
                <a:spcPts val="800"/>
              </a:spcBef>
              <a:spcAft>
                <a:spcPts val="0"/>
              </a:spcAft>
              <a:buClr>
                <a:schemeClr val="lt1"/>
              </a:buClr>
              <a:buSzPts val="1200"/>
              <a:buFont typeface="DM Sans"/>
              <a:buChar char="○"/>
              <a:defRPr sz="1200">
                <a:solidFill>
                  <a:schemeClr val="lt1"/>
                </a:solidFill>
                <a:latin typeface="DM Sans"/>
                <a:ea typeface="DM Sans"/>
                <a:cs typeface="DM Sans"/>
                <a:sym typeface="DM Sans"/>
              </a:defRPr>
            </a:lvl5pPr>
            <a:lvl6pPr indent="-304800" lvl="5" marL="2743200">
              <a:lnSpc>
                <a:spcPct val="115000"/>
              </a:lnSpc>
              <a:spcBef>
                <a:spcPts val="800"/>
              </a:spcBef>
              <a:spcAft>
                <a:spcPts val="0"/>
              </a:spcAft>
              <a:buClr>
                <a:schemeClr val="lt1"/>
              </a:buClr>
              <a:buSzPts val="1200"/>
              <a:buFont typeface="DM Sans"/>
              <a:buChar char="■"/>
              <a:defRPr sz="1200">
                <a:solidFill>
                  <a:schemeClr val="lt1"/>
                </a:solidFill>
                <a:latin typeface="DM Sans"/>
                <a:ea typeface="DM Sans"/>
                <a:cs typeface="DM Sans"/>
                <a:sym typeface="DM Sans"/>
              </a:defRPr>
            </a:lvl6pPr>
            <a:lvl7pPr indent="-304800" lvl="6" marL="3200400">
              <a:lnSpc>
                <a:spcPct val="115000"/>
              </a:lnSpc>
              <a:spcBef>
                <a:spcPts val="800"/>
              </a:spcBef>
              <a:spcAft>
                <a:spcPts val="0"/>
              </a:spcAft>
              <a:buClr>
                <a:schemeClr val="lt1"/>
              </a:buClr>
              <a:buSzPts val="1200"/>
              <a:buFont typeface="DM Sans"/>
              <a:buChar char="●"/>
              <a:defRPr sz="1200">
                <a:solidFill>
                  <a:schemeClr val="lt1"/>
                </a:solidFill>
                <a:latin typeface="DM Sans"/>
                <a:ea typeface="DM Sans"/>
                <a:cs typeface="DM Sans"/>
                <a:sym typeface="DM Sans"/>
              </a:defRPr>
            </a:lvl7pPr>
            <a:lvl8pPr indent="-304800" lvl="7" marL="3657600">
              <a:lnSpc>
                <a:spcPct val="115000"/>
              </a:lnSpc>
              <a:spcBef>
                <a:spcPts val="800"/>
              </a:spcBef>
              <a:spcAft>
                <a:spcPts val="0"/>
              </a:spcAft>
              <a:buClr>
                <a:schemeClr val="lt1"/>
              </a:buClr>
              <a:buSzPts val="1200"/>
              <a:buFont typeface="DM Sans"/>
              <a:buChar char="○"/>
              <a:defRPr sz="1200">
                <a:solidFill>
                  <a:schemeClr val="lt1"/>
                </a:solidFill>
                <a:latin typeface="DM Sans"/>
                <a:ea typeface="DM Sans"/>
                <a:cs typeface="DM Sans"/>
                <a:sym typeface="DM Sans"/>
              </a:defRPr>
            </a:lvl8pPr>
            <a:lvl9pPr indent="-304800" lvl="8" marL="4114800">
              <a:lnSpc>
                <a:spcPct val="115000"/>
              </a:lnSpc>
              <a:spcBef>
                <a:spcPts val="800"/>
              </a:spcBef>
              <a:spcAft>
                <a:spcPts val="800"/>
              </a:spcAft>
              <a:buClr>
                <a:schemeClr val="lt1"/>
              </a:buClr>
              <a:buSzPts val="1200"/>
              <a:buFont typeface="DM Sans"/>
              <a:buChar char="■"/>
              <a:defRPr sz="1200">
                <a:solidFill>
                  <a:schemeClr val="lt1"/>
                </a:solidFill>
                <a:latin typeface="DM Sans"/>
                <a:ea typeface="DM Sans"/>
                <a:cs typeface="DM Sans"/>
                <a:sym typeface="DM Sans"/>
              </a:defRPr>
            </a:lvl9pPr>
          </a:lstStyle>
          <a:p/>
        </p:txBody>
      </p:sp>
      <p:sp>
        <p:nvSpPr>
          <p:cNvPr id="393" name="Google Shape;393;p46"/>
          <p:cNvSpPr txBox="1"/>
          <p:nvPr>
            <p:ph type="title"/>
          </p:nvPr>
        </p:nvSpPr>
        <p:spPr>
          <a:xfrm>
            <a:off x="438150" y="524575"/>
            <a:ext cx="5433000" cy="9036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lt1"/>
              </a:buClr>
              <a:buSzPts val="3000"/>
              <a:buFont typeface="Newsreader"/>
              <a:buNone/>
              <a:defRPr sz="3000">
                <a:solidFill>
                  <a:schemeClr val="lt1"/>
                </a:solidFill>
                <a:latin typeface="Newsreader"/>
                <a:ea typeface="Newsreader"/>
                <a:cs typeface="Newsreader"/>
                <a:sym typeface="Newsreader"/>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4" name="Google Shape;394;p46"/>
          <p:cNvSpPr txBox="1"/>
          <p:nvPr>
            <p:ph idx="2" type="body"/>
          </p:nvPr>
        </p:nvSpPr>
        <p:spPr>
          <a:xfrm>
            <a:off x="4700200" y="1614100"/>
            <a:ext cx="3756600" cy="2547300"/>
          </a:xfrm>
          <a:prstGeom prst="rect">
            <a:avLst/>
          </a:prstGeom>
          <a:noFill/>
          <a:ln>
            <a:noFill/>
          </a:ln>
        </p:spPr>
        <p:txBody>
          <a:bodyPr anchorCtr="0" anchor="t" bIns="91425" lIns="91425" spcFirstLastPara="1" rIns="91425" wrap="square" tIns="91425">
            <a:noAutofit/>
          </a:bodyPr>
          <a:lstStyle>
            <a:lvl1pPr indent="-304800" lvl="0" marL="457200">
              <a:spcBef>
                <a:spcPts val="0"/>
              </a:spcBef>
              <a:spcAft>
                <a:spcPts val="0"/>
              </a:spcAft>
              <a:buClr>
                <a:schemeClr val="lt1"/>
              </a:buClr>
              <a:buSzPts val="1200"/>
              <a:buFont typeface="DM Sans"/>
              <a:buChar char="●"/>
              <a:defRPr sz="1200">
                <a:solidFill>
                  <a:schemeClr val="lt1"/>
                </a:solidFill>
                <a:latin typeface="DM Sans"/>
                <a:ea typeface="DM Sans"/>
                <a:cs typeface="DM Sans"/>
                <a:sym typeface="DM Sans"/>
              </a:defRPr>
            </a:lvl1pPr>
            <a:lvl2pPr indent="-304800" lvl="1" marL="914400">
              <a:spcBef>
                <a:spcPts val="0"/>
              </a:spcBef>
              <a:spcAft>
                <a:spcPts val="0"/>
              </a:spcAft>
              <a:buClr>
                <a:schemeClr val="lt1"/>
              </a:buClr>
              <a:buSzPts val="1200"/>
              <a:buFont typeface="DM Sans"/>
              <a:buChar char="○"/>
              <a:defRPr sz="1200">
                <a:solidFill>
                  <a:schemeClr val="lt1"/>
                </a:solidFill>
                <a:latin typeface="DM Sans"/>
                <a:ea typeface="DM Sans"/>
                <a:cs typeface="DM Sans"/>
                <a:sym typeface="DM Sans"/>
              </a:defRPr>
            </a:lvl2pPr>
            <a:lvl3pPr indent="-304800" lvl="2" marL="1371600">
              <a:spcBef>
                <a:spcPts val="0"/>
              </a:spcBef>
              <a:spcAft>
                <a:spcPts val="0"/>
              </a:spcAft>
              <a:buClr>
                <a:schemeClr val="lt1"/>
              </a:buClr>
              <a:buSzPts val="1200"/>
              <a:buFont typeface="DM Sans"/>
              <a:buChar char="■"/>
              <a:defRPr sz="1200">
                <a:solidFill>
                  <a:schemeClr val="lt1"/>
                </a:solidFill>
                <a:latin typeface="DM Sans"/>
                <a:ea typeface="DM Sans"/>
                <a:cs typeface="DM Sans"/>
                <a:sym typeface="DM Sans"/>
              </a:defRPr>
            </a:lvl3pPr>
            <a:lvl4pPr indent="-304800" lvl="3" marL="1828800">
              <a:spcBef>
                <a:spcPts val="0"/>
              </a:spcBef>
              <a:spcAft>
                <a:spcPts val="0"/>
              </a:spcAft>
              <a:buClr>
                <a:schemeClr val="lt1"/>
              </a:buClr>
              <a:buSzPts val="1200"/>
              <a:buFont typeface="DM Sans"/>
              <a:buChar char="●"/>
              <a:defRPr sz="1200">
                <a:solidFill>
                  <a:schemeClr val="lt1"/>
                </a:solidFill>
                <a:latin typeface="DM Sans"/>
                <a:ea typeface="DM Sans"/>
                <a:cs typeface="DM Sans"/>
                <a:sym typeface="DM Sans"/>
              </a:defRPr>
            </a:lvl4pPr>
            <a:lvl5pPr indent="-304800" lvl="4" marL="2286000">
              <a:spcBef>
                <a:spcPts val="0"/>
              </a:spcBef>
              <a:spcAft>
                <a:spcPts val="0"/>
              </a:spcAft>
              <a:buClr>
                <a:schemeClr val="lt1"/>
              </a:buClr>
              <a:buSzPts val="1200"/>
              <a:buFont typeface="DM Sans"/>
              <a:buChar char="○"/>
              <a:defRPr sz="1200">
                <a:solidFill>
                  <a:schemeClr val="lt1"/>
                </a:solidFill>
                <a:latin typeface="DM Sans"/>
                <a:ea typeface="DM Sans"/>
                <a:cs typeface="DM Sans"/>
                <a:sym typeface="DM Sans"/>
              </a:defRPr>
            </a:lvl5pPr>
            <a:lvl6pPr indent="-304800" lvl="5" marL="2743200">
              <a:spcBef>
                <a:spcPts val="0"/>
              </a:spcBef>
              <a:spcAft>
                <a:spcPts val="0"/>
              </a:spcAft>
              <a:buClr>
                <a:schemeClr val="lt1"/>
              </a:buClr>
              <a:buSzPts val="1200"/>
              <a:buFont typeface="DM Sans"/>
              <a:buChar char="■"/>
              <a:defRPr sz="1200">
                <a:solidFill>
                  <a:schemeClr val="lt1"/>
                </a:solidFill>
                <a:latin typeface="DM Sans"/>
                <a:ea typeface="DM Sans"/>
                <a:cs typeface="DM Sans"/>
                <a:sym typeface="DM Sans"/>
              </a:defRPr>
            </a:lvl6pPr>
            <a:lvl7pPr indent="-304800" lvl="6" marL="3200400">
              <a:spcBef>
                <a:spcPts val="0"/>
              </a:spcBef>
              <a:spcAft>
                <a:spcPts val="0"/>
              </a:spcAft>
              <a:buClr>
                <a:schemeClr val="lt1"/>
              </a:buClr>
              <a:buSzPts val="1200"/>
              <a:buFont typeface="DM Sans"/>
              <a:buChar char="●"/>
              <a:defRPr sz="1200">
                <a:solidFill>
                  <a:schemeClr val="lt1"/>
                </a:solidFill>
                <a:latin typeface="DM Sans"/>
                <a:ea typeface="DM Sans"/>
                <a:cs typeface="DM Sans"/>
                <a:sym typeface="DM Sans"/>
              </a:defRPr>
            </a:lvl7pPr>
            <a:lvl8pPr indent="-304800" lvl="7" marL="3657600">
              <a:spcBef>
                <a:spcPts val="0"/>
              </a:spcBef>
              <a:spcAft>
                <a:spcPts val="0"/>
              </a:spcAft>
              <a:buClr>
                <a:schemeClr val="lt1"/>
              </a:buClr>
              <a:buSzPts val="1200"/>
              <a:buFont typeface="DM Sans"/>
              <a:buChar char="○"/>
              <a:defRPr sz="1200">
                <a:solidFill>
                  <a:schemeClr val="lt1"/>
                </a:solidFill>
                <a:latin typeface="DM Sans"/>
                <a:ea typeface="DM Sans"/>
                <a:cs typeface="DM Sans"/>
                <a:sym typeface="DM Sans"/>
              </a:defRPr>
            </a:lvl8pPr>
            <a:lvl9pPr indent="-304800" lvl="8" marL="4114800">
              <a:spcBef>
                <a:spcPts val="0"/>
              </a:spcBef>
              <a:spcAft>
                <a:spcPts val="0"/>
              </a:spcAft>
              <a:buClr>
                <a:schemeClr val="lt1"/>
              </a:buClr>
              <a:buSzPts val="1200"/>
              <a:buFont typeface="DM Sans"/>
              <a:buChar char="■"/>
              <a:defRPr sz="1200">
                <a:solidFill>
                  <a:schemeClr val="lt1"/>
                </a:solidFill>
                <a:latin typeface="DM Sans"/>
                <a:ea typeface="DM Sans"/>
                <a:cs typeface="DM Sans"/>
                <a:sym typeface="DM Sans"/>
              </a:defRPr>
            </a:lvl9pPr>
          </a:lstStyle>
          <a:p/>
        </p:txBody>
      </p:sp>
    </p:spTree>
  </p:cSld>
  <p:clrMap accent1="accent1" accent2="accent2" accent3="accent3" accent4="accent4" accent5="accent5" accent6="accent6" bg1="lt1" bg2="dk2" tx1="dk1" tx2="lt2" folHlink="folHlink" hlink="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 id="2147483704" r:id="rId13"/>
    <p:sldLayoutId id="2147483705" r:id="rId14"/>
    <p:sldLayoutId id="2147483706" r:id="rId15"/>
    <p:sldLayoutId id="2147483707" r:id="rId16"/>
    <p:sldLayoutId id="2147483708" r:id="rId17"/>
    <p:sldLayoutId id="2147483709" r:id="rId18"/>
    <p:sldLayoutId id="2147483710" r:id="rId19"/>
    <p:sldLayoutId id="2147483711" r:id="rId20"/>
    <p:sldLayoutId id="2147483712" r:id="rId21"/>
    <p:sldLayoutId id="2147483713" r:id="rId22"/>
    <p:sldLayoutId id="2147483714" r:id="rId23"/>
    <p:sldLayoutId id="2147483715" r:id="rId24"/>
    <p:sldLayoutId id="2147483716" r:id="rId25"/>
    <p:sldLayoutId id="2147483717" r:id="rId26"/>
    <p:sldLayoutId id="2147483718" r:id="rId27"/>
    <p:sldLayoutId id="2147483719" r:id="rId28"/>
    <p:sldLayoutId id="2147483720" r:id="rId29"/>
    <p:sldLayoutId id="2147483721" r:id="rId30"/>
    <p:sldLayoutId id="2147483722" r:id="rId31"/>
    <p:sldLayoutId id="2147483723" r:id="rId32"/>
    <p:sldLayoutId id="2147483724" r:id="rId33"/>
    <p:sldLayoutId id="2147483725" r:id="rId34"/>
    <p:sldLayoutId id="2147483726" r:id="rId35"/>
    <p:sldLayoutId id="2147483727" r:id="rId36"/>
    <p:sldLayoutId id="2147483728" r:id="rId37"/>
    <p:sldLayoutId id="2147483729" r:id="rId38"/>
    <p:sldLayoutId id="2147483730" r:id="rId39"/>
    <p:sldLayoutId id="2147483731" r:id="rId40"/>
    <p:sldLayoutId id="2147483732" r:id="rId41"/>
    <p:sldLayoutId id="2147483733" r:id="rId42"/>
    <p:sldLayoutId id="2147483734" r:id="rId43"/>
    <p:sldLayoutId id="2147483735" r:id="rId44"/>
    <p:sldLayoutId id="2147483736" r:id="rId45"/>
    <p:sldLayoutId id="2147483737" r:id="rId46"/>
    <p:sldLayoutId id="2147483738" r:id="rId47"/>
    <p:sldLayoutId id="2147483739" r:id="rId48"/>
    <p:sldLayoutId id="2147483740" r:id="rId49"/>
    <p:sldLayoutId id="2147483741" r:id="rId50"/>
    <p:sldLayoutId id="2147483742" r:id="rId51"/>
    <p:sldLayoutId id="2147483743" r:id="rId52"/>
    <p:sldLayoutId id="2147483744" r:id="rId5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os="5529">
          <p15:clr>
            <a:srgbClr val="E46962"/>
          </p15:clr>
        </p15:guide>
        <p15:guide id="2" orient="horz" pos="233">
          <p15:clr>
            <a:srgbClr val="E46962"/>
          </p15:clr>
        </p15:guide>
        <p15:guide id="3" orient="horz" pos="3011">
          <p15:clr>
            <a:srgbClr val="E46962"/>
          </p15:clr>
        </p15:guide>
        <p15:guide id="4" pos="2850">
          <p15:clr>
            <a:srgbClr val="E46962"/>
          </p15:clr>
        </p15:guide>
        <p15:guide id="5" pos="2910">
          <p15:clr>
            <a:srgbClr val="E46962"/>
          </p15:clr>
        </p15:guide>
        <p15:guide id="6" pos="1468">
          <p15:clr>
            <a:srgbClr val="E46962"/>
          </p15:clr>
        </p15:guide>
        <p15:guide id="7" pos="1527">
          <p15:clr>
            <a:srgbClr val="E46962"/>
          </p15:clr>
        </p15:guide>
        <p15:guide id="8" pos="4226">
          <p15:clr>
            <a:srgbClr val="E46962"/>
          </p15:clr>
        </p15:guide>
        <p15:guide id="9" pos="4285">
          <p15:clr>
            <a:srgbClr val="E46962"/>
          </p15:clr>
        </p15:guide>
        <p15:guide id="10" pos="3773">
          <p15:clr>
            <a:srgbClr val="E46962"/>
          </p15:clr>
        </p15:guide>
        <p15:guide id="11" pos="3830">
          <p15:clr>
            <a:srgbClr val="E46962"/>
          </p15:clr>
        </p15:guide>
        <p15:guide id="12" pos="1930">
          <p15:clr>
            <a:srgbClr val="E46962"/>
          </p15:clr>
        </p15:guide>
        <p15:guide id="13" pos="1987">
          <p15:clr>
            <a:srgbClr val="E46962"/>
          </p15:clr>
        </p15:guide>
        <p15:guide id="14" orient="horz" pos="2867">
          <p15:clr>
            <a:srgbClr val="E46962"/>
          </p15:clr>
        </p15:guide>
        <p15:guide id="15" orient="horz" pos="1135">
          <p15:clr>
            <a:srgbClr val="E46962"/>
          </p15:clr>
        </p15:guide>
        <p15:guide id="16" orient="horz" pos="1194">
          <p15:clr>
            <a:srgbClr val="E46962"/>
          </p15:clr>
        </p15:guide>
        <p15:guide id="17" orient="horz" pos="2043">
          <p15:clr>
            <a:srgbClr val="E46962"/>
          </p15:clr>
        </p15:guide>
        <p15:guide id="18" orient="horz" pos="2103">
          <p15:clr>
            <a:srgbClr val="E46962"/>
          </p15:clr>
        </p15:guide>
        <p15:guide id="19" pos="228">
          <p15:clr>
            <a:srgbClr val="E46962"/>
          </p15:clr>
        </p15:guide>
        <p15:guide id="20" orient="horz" pos="672">
          <p15:clr>
            <a:srgbClr val="E46962"/>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5.xml"/><Relationship Id="rId2" Type="http://schemas.openxmlformats.org/officeDocument/2006/relationships/notesSlide" Target="../notesSlides/notesSlide1.xml"/><Relationship Id="rId3" Type="http://schemas.openxmlformats.org/officeDocument/2006/relationships/image" Target="../media/image6.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10.xml"/><Relationship Id="rId3"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11.xml"/><Relationship Id="rId3"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8.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5.xml"/><Relationship Id="rId3" Type="http://schemas.openxmlformats.org/officeDocument/2006/relationships/image" Target="../media/image3.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7.xml"/><Relationship Id="rId3"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9.xml"/><Relationship Id="rId3"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3" name="Shape 853"/>
        <p:cNvGrpSpPr/>
        <p:nvPr/>
      </p:nvGrpSpPr>
      <p:grpSpPr>
        <a:xfrm>
          <a:off x="0" y="0"/>
          <a:ext cx="0" cy="0"/>
          <a:chOff x="0" y="0"/>
          <a:chExt cx="0" cy="0"/>
        </a:xfrm>
      </p:grpSpPr>
      <p:pic>
        <p:nvPicPr>
          <p:cNvPr descr="Aerial view of cement factory with high concrete plant structure and tower crane at industrial production area in evening. Manufacture and global industry concept (Provided by Getty Images)" id="854" name="Google Shape;854;p100"/>
          <p:cNvPicPr preferRelativeResize="0"/>
          <p:nvPr/>
        </p:nvPicPr>
        <p:blipFill rotWithShape="1">
          <a:blip r:embed="rId3">
            <a:alphaModFix/>
          </a:blip>
          <a:srcRect b="0" l="20404" r="20404" t="0"/>
          <a:stretch/>
        </p:blipFill>
        <p:spPr>
          <a:xfrm>
            <a:off x="4587725" y="-8750"/>
            <a:ext cx="4572001" cy="5148074"/>
          </a:xfrm>
          <a:prstGeom prst="rect">
            <a:avLst/>
          </a:prstGeom>
          <a:noFill/>
          <a:ln>
            <a:noFill/>
          </a:ln>
        </p:spPr>
      </p:pic>
      <p:sp>
        <p:nvSpPr>
          <p:cNvPr id="855" name="Google Shape;855;p100"/>
          <p:cNvSpPr txBox="1"/>
          <p:nvPr>
            <p:ph type="title"/>
          </p:nvPr>
        </p:nvSpPr>
        <p:spPr>
          <a:xfrm>
            <a:off x="361975" y="1955825"/>
            <a:ext cx="3860100" cy="1218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Chemical Engineering</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6" name="Shape 926"/>
        <p:cNvGrpSpPr/>
        <p:nvPr/>
      </p:nvGrpSpPr>
      <p:grpSpPr>
        <a:xfrm>
          <a:off x="0" y="0"/>
          <a:ext cx="0" cy="0"/>
          <a:chOff x="0" y="0"/>
          <a:chExt cx="0" cy="0"/>
        </a:xfrm>
      </p:grpSpPr>
      <p:sp>
        <p:nvSpPr>
          <p:cNvPr id="927" name="Google Shape;927;p109"/>
          <p:cNvSpPr txBox="1"/>
          <p:nvPr>
            <p:ph type="title"/>
          </p:nvPr>
        </p:nvSpPr>
        <p:spPr>
          <a:xfrm>
            <a:off x="1699800" y="369300"/>
            <a:ext cx="5744400" cy="461700"/>
          </a:xfrm>
          <a:prstGeom prst="rect">
            <a:avLst/>
          </a:prstGeom>
        </p:spPr>
        <p:txBody>
          <a:bodyPr anchorCtr="0" anchor="t" bIns="0" lIns="0" spcFirstLastPara="1" rIns="0" wrap="square" tIns="0">
            <a:spAutoFit/>
          </a:bodyPr>
          <a:lstStyle/>
          <a:p>
            <a:pPr indent="0" lvl="0" marL="0" rtl="0" algn="ctr">
              <a:lnSpc>
                <a:spcPct val="100000"/>
              </a:lnSpc>
              <a:spcBef>
                <a:spcPts val="0"/>
              </a:spcBef>
              <a:spcAft>
                <a:spcPts val="0"/>
              </a:spcAft>
              <a:buNone/>
            </a:pPr>
            <a:r>
              <a:rPr lang="en" sz="3000"/>
              <a:t>My Job: Carbon Capture Process</a:t>
            </a:r>
            <a:endParaRPr sz="3000"/>
          </a:p>
        </p:txBody>
      </p:sp>
      <p:pic>
        <p:nvPicPr>
          <p:cNvPr id="928" name="Google Shape;928;p109"/>
          <p:cNvPicPr preferRelativeResize="0"/>
          <p:nvPr/>
        </p:nvPicPr>
        <p:blipFill>
          <a:blip r:embed="rId3">
            <a:alphaModFix/>
          </a:blip>
          <a:stretch>
            <a:fillRect/>
          </a:stretch>
        </p:blipFill>
        <p:spPr>
          <a:xfrm>
            <a:off x="1402238" y="933175"/>
            <a:ext cx="6339535" cy="40077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2" name="Shape 932"/>
        <p:cNvGrpSpPr/>
        <p:nvPr/>
      </p:nvGrpSpPr>
      <p:grpSpPr>
        <a:xfrm>
          <a:off x="0" y="0"/>
          <a:ext cx="0" cy="0"/>
          <a:chOff x="0" y="0"/>
          <a:chExt cx="0" cy="0"/>
        </a:xfrm>
      </p:grpSpPr>
      <p:sp>
        <p:nvSpPr>
          <p:cNvPr id="933" name="Google Shape;933;p110"/>
          <p:cNvSpPr txBox="1"/>
          <p:nvPr>
            <p:ph type="title"/>
          </p:nvPr>
        </p:nvSpPr>
        <p:spPr>
          <a:xfrm>
            <a:off x="1699800" y="369300"/>
            <a:ext cx="5744400" cy="461700"/>
          </a:xfrm>
          <a:prstGeom prst="rect">
            <a:avLst/>
          </a:prstGeom>
        </p:spPr>
        <p:txBody>
          <a:bodyPr anchorCtr="0" anchor="t" bIns="0" lIns="0" spcFirstLastPara="1" rIns="0" wrap="square" tIns="0">
            <a:spAutoFit/>
          </a:bodyPr>
          <a:lstStyle/>
          <a:p>
            <a:pPr indent="0" lvl="0" marL="0" rtl="0" algn="ctr">
              <a:lnSpc>
                <a:spcPct val="100000"/>
              </a:lnSpc>
              <a:spcBef>
                <a:spcPts val="0"/>
              </a:spcBef>
              <a:spcAft>
                <a:spcPts val="0"/>
              </a:spcAft>
              <a:buNone/>
            </a:pPr>
            <a:r>
              <a:rPr lang="en" sz="3000"/>
              <a:t>My Job: RGLNG</a:t>
            </a:r>
            <a:endParaRPr sz="3000"/>
          </a:p>
        </p:txBody>
      </p:sp>
      <p:pic>
        <p:nvPicPr>
          <p:cNvPr id="934" name="Google Shape;934;p110"/>
          <p:cNvPicPr preferRelativeResize="0"/>
          <p:nvPr/>
        </p:nvPicPr>
        <p:blipFill>
          <a:blip r:embed="rId3">
            <a:alphaModFix/>
          </a:blip>
          <a:stretch>
            <a:fillRect/>
          </a:stretch>
        </p:blipFill>
        <p:spPr>
          <a:xfrm>
            <a:off x="1589764" y="1066100"/>
            <a:ext cx="5964476" cy="365324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8" name="Shape 938"/>
        <p:cNvGrpSpPr/>
        <p:nvPr/>
      </p:nvGrpSpPr>
      <p:grpSpPr>
        <a:xfrm>
          <a:off x="0" y="0"/>
          <a:ext cx="0" cy="0"/>
          <a:chOff x="0" y="0"/>
          <a:chExt cx="0" cy="0"/>
        </a:xfrm>
      </p:grpSpPr>
      <p:sp>
        <p:nvSpPr>
          <p:cNvPr id="939" name="Google Shape;939;p111"/>
          <p:cNvSpPr txBox="1"/>
          <p:nvPr>
            <p:ph type="title"/>
          </p:nvPr>
        </p:nvSpPr>
        <p:spPr>
          <a:xfrm>
            <a:off x="1699800" y="369300"/>
            <a:ext cx="5744400" cy="461700"/>
          </a:xfrm>
          <a:prstGeom prst="rect">
            <a:avLst/>
          </a:prstGeom>
        </p:spPr>
        <p:txBody>
          <a:bodyPr anchorCtr="0" anchor="t" bIns="0" lIns="0" spcFirstLastPara="1" rIns="0" wrap="square" tIns="0">
            <a:spAutoFit/>
          </a:bodyPr>
          <a:lstStyle/>
          <a:p>
            <a:pPr indent="0" lvl="0" marL="0" rtl="0" algn="ctr">
              <a:lnSpc>
                <a:spcPct val="100000"/>
              </a:lnSpc>
              <a:spcBef>
                <a:spcPts val="0"/>
              </a:spcBef>
              <a:spcAft>
                <a:spcPts val="0"/>
              </a:spcAft>
              <a:buNone/>
            </a:pPr>
            <a:r>
              <a:rPr lang="en" sz="3000"/>
              <a:t>Academia and Others</a:t>
            </a:r>
            <a:endParaRPr sz="3000"/>
          </a:p>
        </p:txBody>
      </p:sp>
      <p:sp>
        <p:nvSpPr>
          <p:cNvPr id="940" name="Google Shape;940;p111"/>
          <p:cNvSpPr txBox="1"/>
          <p:nvPr>
            <p:ph type="title"/>
          </p:nvPr>
        </p:nvSpPr>
        <p:spPr>
          <a:xfrm>
            <a:off x="510900" y="1145850"/>
            <a:ext cx="8216100" cy="3263100"/>
          </a:xfrm>
          <a:prstGeom prst="rect">
            <a:avLst/>
          </a:prstGeom>
        </p:spPr>
        <p:txBody>
          <a:bodyPr anchorCtr="0" anchor="t" bIns="0" lIns="0" spcFirstLastPara="1" rIns="0" wrap="square" tIns="0">
            <a:spAutoFit/>
          </a:bodyPr>
          <a:lstStyle/>
          <a:p>
            <a:pPr indent="-412750" lvl="0" marL="457200" rtl="0" algn="l">
              <a:lnSpc>
                <a:spcPct val="100000"/>
              </a:lnSpc>
              <a:spcBef>
                <a:spcPts val="0"/>
              </a:spcBef>
              <a:spcAft>
                <a:spcPts val="0"/>
              </a:spcAft>
              <a:buSzPts val="2900"/>
              <a:buChar char="-"/>
            </a:pPr>
            <a:r>
              <a:rPr lang="en" sz="2100"/>
              <a:t>PhD: A 5-6 year program for advanced and specialized careers in R&amp;D in industry, government, and </a:t>
            </a:r>
            <a:r>
              <a:rPr lang="en" sz="2100"/>
              <a:t>academia. </a:t>
            </a:r>
            <a:endParaRPr sz="2100"/>
          </a:p>
          <a:p>
            <a:pPr indent="-412750" lvl="0" marL="457200" rtl="0" algn="l">
              <a:lnSpc>
                <a:spcPct val="100000"/>
              </a:lnSpc>
              <a:spcBef>
                <a:spcPts val="0"/>
              </a:spcBef>
              <a:spcAft>
                <a:spcPts val="0"/>
              </a:spcAft>
              <a:buSzPts val="2900"/>
              <a:buChar char="-"/>
            </a:pPr>
            <a:r>
              <a:rPr lang="en" sz="2100"/>
              <a:t>Masters: An advanced degree (typically 2 years) that gives you a deeper understanding of chemical engineering that allows you access to both higher level positions in industry and academia</a:t>
            </a:r>
            <a:endParaRPr sz="2100"/>
          </a:p>
          <a:p>
            <a:pPr indent="-412750" lvl="0" marL="457200" rtl="0" algn="l">
              <a:lnSpc>
                <a:spcPct val="100000"/>
              </a:lnSpc>
              <a:spcBef>
                <a:spcPts val="0"/>
              </a:spcBef>
              <a:spcAft>
                <a:spcPts val="0"/>
              </a:spcAft>
              <a:buSzPts val="2900"/>
              <a:buChar char="-"/>
            </a:pPr>
            <a:r>
              <a:rPr lang="en" sz="2100"/>
              <a:t>Other: The wide skill set learned in a chemical engineering degree can be used in other industries, such as medicine, law, consulting, IT, etc. You are not limited to traditional roles!</a:t>
            </a:r>
            <a:endParaRPr sz="2100"/>
          </a:p>
          <a:p>
            <a:pPr indent="0" lvl="0" marL="0" rtl="0" algn="l">
              <a:lnSpc>
                <a:spcPct val="100000"/>
              </a:lnSpc>
              <a:spcBef>
                <a:spcPts val="0"/>
              </a:spcBef>
              <a:spcAft>
                <a:spcPts val="0"/>
              </a:spcAft>
              <a:buNone/>
            </a:pPr>
            <a:r>
              <a:t/>
            </a:r>
            <a:endParaRPr sz="20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4" name="Shape 944"/>
        <p:cNvGrpSpPr/>
        <p:nvPr/>
      </p:nvGrpSpPr>
      <p:grpSpPr>
        <a:xfrm>
          <a:off x="0" y="0"/>
          <a:ext cx="0" cy="0"/>
          <a:chOff x="0" y="0"/>
          <a:chExt cx="0" cy="0"/>
        </a:xfrm>
      </p:grpSpPr>
      <p:sp>
        <p:nvSpPr>
          <p:cNvPr id="945" name="Google Shape;945;p112"/>
          <p:cNvSpPr txBox="1"/>
          <p:nvPr>
            <p:ph type="title"/>
          </p:nvPr>
        </p:nvSpPr>
        <p:spPr>
          <a:xfrm>
            <a:off x="1699800" y="369300"/>
            <a:ext cx="5744400" cy="461700"/>
          </a:xfrm>
          <a:prstGeom prst="rect">
            <a:avLst/>
          </a:prstGeom>
        </p:spPr>
        <p:txBody>
          <a:bodyPr anchorCtr="0" anchor="t" bIns="0" lIns="0" spcFirstLastPara="1" rIns="0" wrap="square" tIns="0">
            <a:spAutoFit/>
          </a:bodyPr>
          <a:lstStyle/>
          <a:p>
            <a:pPr indent="0" lvl="0" marL="0" rtl="0" algn="ctr">
              <a:lnSpc>
                <a:spcPct val="100000"/>
              </a:lnSpc>
              <a:spcBef>
                <a:spcPts val="0"/>
              </a:spcBef>
              <a:spcAft>
                <a:spcPts val="0"/>
              </a:spcAft>
              <a:buNone/>
            </a:pPr>
            <a:r>
              <a:rPr lang="en" sz="3000"/>
              <a:t>My Advice and Questions</a:t>
            </a:r>
            <a:endParaRPr sz="3000"/>
          </a:p>
        </p:txBody>
      </p:sp>
      <p:sp>
        <p:nvSpPr>
          <p:cNvPr id="946" name="Google Shape;946;p112"/>
          <p:cNvSpPr txBox="1"/>
          <p:nvPr>
            <p:ph type="title"/>
          </p:nvPr>
        </p:nvSpPr>
        <p:spPr>
          <a:xfrm>
            <a:off x="510900" y="1145850"/>
            <a:ext cx="8216100" cy="3848100"/>
          </a:xfrm>
          <a:prstGeom prst="rect">
            <a:avLst/>
          </a:prstGeom>
        </p:spPr>
        <p:txBody>
          <a:bodyPr anchorCtr="0" anchor="t" bIns="0" lIns="0" spcFirstLastPara="1" rIns="0" wrap="square" tIns="0">
            <a:spAutoFit/>
          </a:bodyPr>
          <a:lstStyle/>
          <a:p>
            <a:pPr indent="-412750" lvl="0" marL="457200" rtl="0" algn="l">
              <a:lnSpc>
                <a:spcPct val="100000"/>
              </a:lnSpc>
              <a:spcBef>
                <a:spcPts val="0"/>
              </a:spcBef>
              <a:spcAft>
                <a:spcPts val="0"/>
              </a:spcAft>
              <a:buSzPts val="2900"/>
              <a:buChar char="-"/>
            </a:pPr>
            <a:r>
              <a:rPr lang="en" sz="2100"/>
              <a:t>Consider if you like </a:t>
            </a:r>
            <a:r>
              <a:rPr lang="en" sz="2100"/>
              <a:t>math, physics, and chemistry, cause there is a lot of it!</a:t>
            </a:r>
            <a:endParaRPr sz="2100"/>
          </a:p>
          <a:p>
            <a:pPr indent="-412750" lvl="0" marL="457200" rtl="0" algn="l">
              <a:lnSpc>
                <a:spcPct val="100000"/>
              </a:lnSpc>
              <a:spcBef>
                <a:spcPts val="0"/>
              </a:spcBef>
              <a:spcAft>
                <a:spcPts val="0"/>
              </a:spcAft>
              <a:buSzPts val="2900"/>
              <a:buChar char="-"/>
            </a:pPr>
            <a:r>
              <a:rPr lang="en" sz="2100"/>
              <a:t>Sharpen your </a:t>
            </a:r>
            <a:r>
              <a:rPr lang="en" sz="2100"/>
              <a:t>excel</a:t>
            </a:r>
            <a:r>
              <a:rPr lang="en" sz="2100"/>
              <a:t> skills as much as possible. The corporate world loves it!</a:t>
            </a:r>
            <a:endParaRPr sz="2100"/>
          </a:p>
          <a:p>
            <a:pPr indent="-412750" lvl="0" marL="457200" rtl="0" algn="l">
              <a:lnSpc>
                <a:spcPct val="100000"/>
              </a:lnSpc>
              <a:spcBef>
                <a:spcPts val="0"/>
              </a:spcBef>
              <a:spcAft>
                <a:spcPts val="0"/>
              </a:spcAft>
              <a:buSzPts val="2900"/>
              <a:buChar char="-"/>
            </a:pPr>
            <a:r>
              <a:rPr lang="en" sz="2100"/>
              <a:t>Think about the degree as a problem solving degree, rather than engineering.</a:t>
            </a:r>
            <a:endParaRPr sz="2100"/>
          </a:p>
          <a:p>
            <a:pPr indent="-412750" lvl="0" marL="457200" rtl="0" algn="l">
              <a:lnSpc>
                <a:spcPct val="100000"/>
              </a:lnSpc>
              <a:spcBef>
                <a:spcPts val="0"/>
              </a:spcBef>
              <a:spcAft>
                <a:spcPts val="0"/>
              </a:spcAft>
              <a:buSzPts val="2900"/>
              <a:buChar char="-"/>
            </a:pPr>
            <a:r>
              <a:rPr lang="en" sz="2100"/>
              <a:t>Explore different courses outside of your major in undergrad.</a:t>
            </a:r>
            <a:endParaRPr sz="2100"/>
          </a:p>
          <a:p>
            <a:pPr indent="-412750" lvl="0" marL="457200" rtl="0" algn="l">
              <a:lnSpc>
                <a:spcPct val="100000"/>
              </a:lnSpc>
              <a:spcBef>
                <a:spcPts val="0"/>
              </a:spcBef>
              <a:spcAft>
                <a:spcPts val="0"/>
              </a:spcAft>
              <a:buSzPts val="2900"/>
              <a:buChar char="-"/>
            </a:pPr>
            <a:r>
              <a:rPr lang="en" sz="2100"/>
              <a:t>You are young and the world is your oyster! This might feel like the end all be all decision but it is not. Don’t be afraid to try and fail and try and fail.</a:t>
            </a:r>
            <a:endParaRPr sz="21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9" name="Shape 859"/>
        <p:cNvGrpSpPr/>
        <p:nvPr/>
      </p:nvGrpSpPr>
      <p:grpSpPr>
        <a:xfrm>
          <a:off x="0" y="0"/>
          <a:ext cx="0" cy="0"/>
          <a:chOff x="0" y="0"/>
          <a:chExt cx="0" cy="0"/>
        </a:xfrm>
      </p:grpSpPr>
      <p:sp>
        <p:nvSpPr>
          <p:cNvPr id="860" name="Google Shape;860;p101"/>
          <p:cNvSpPr txBox="1"/>
          <p:nvPr>
            <p:ph idx="4" type="subTitle"/>
          </p:nvPr>
        </p:nvSpPr>
        <p:spPr>
          <a:xfrm>
            <a:off x="361975" y="3493626"/>
            <a:ext cx="3154800" cy="219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College Work and Post Grad</a:t>
            </a:r>
            <a:endParaRPr/>
          </a:p>
        </p:txBody>
      </p:sp>
      <p:sp>
        <p:nvSpPr>
          <p:cNvPr id="861" name="Google Shape;861;p101"/>
          <p:cNvSpPr txBox="1"/>
          <p:nvPr>
            <p:ph idx="5" type="subTitle"/>
          </p:nvPr>
        </p:nvSpPr>
        <p:spPr>
          <a:xfrm>
            <a:off x="4909675" y="3493626"/>
            <a:ext cx="3154800" cy="219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My Job</a:t>
            </a:r>
            <a:endParaRPr/>
          </a:p>
        </p:txBody>
      </p:sp>
      <p:sp>
        <p:nvSpPr>
          <p:cNvPr id="862" name="Google Shape;862;p101"/>
          <p:cNvSpPr txBox="1"/>
          <p:nvPr>
            <p:ph idx="6" type="subTitle"/>
          </p:nvPr>
        </p:nvSpPr>
        <p:spPr>
          <a:xfrm>
            <a:off x="361975" y="4145267"/>
            <a:ext cx="3154800" cy="219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Popular Industries</a:t>
            </a:r>
            <a:endParaRPr/>
          </a:p>
        </p:txBody>
      </p:sp>
      <p:sp>
        <p:nvSpPr>
          <p:cNvPr id="863" name="Google Shape;863;p101"/>
          <p:cNvSpPr txBox="1"/>
          <p:nvPr>
            <p:ph idx="7" type="subTitle"/>
          </p:nvPr>
        </p:nvSpPr>
        <p:spPr>
          <a:xfrm>
            <a:off x="4909675" y="4145267"/>
            <a:ext cx="3154800" cy="219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Academia and Others</a:t>
            </a:r>
            <a:endParaRPr/>
          </a:p>
          <a:p>
            <a:pPr indent="0" lvl="0" marL="0" rtl="0" algn="l">
              <a:spcBef>
                <a:spcPts val="0"/>
              </a:spcBef>
              <a:spcAft>
                <a:spcPts val="0"/>
              </a:spcAft>
              <a:buNone/>
            </a:pPr>
            <a:r>
              <a:t/>
            </a:r>
            <a:endParaRPr/>
          </a:p>
        </p:txBody>
      </p:sp>
      <p:sp>
        <p:nvSpPr>
          <p:cNvPr id="864" name="Google Shape;864;p101"/>
          <p:cNvSpPr txBox="1"/>
          <p:nvPr>
            <p:ph idx="1" type="subTitle"/>
          </p:nvPr>
        </p:nvSpPr>
        <p:spPr>
          <a:xfrm>
            <a:off x="361975" y="2841984"/>
            <a:ext cx="3154800" cy="219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What is Chemical Engineering?</a:t>
            </a:r>
            <a:endParaRPr/>
          </a:p>
        </p:txBody>
      </p:sp>
      <p:sp>
        <p:nvSpPr>
          <p:cNvPr id="865" name="Google Shape;865;p101"/>
          <p:cNvSpPr txBox="1"/>
          <p:nvPr>
            <p:ph idx="3" type="subTitle"/>
          </p:nvPr>
        </p:nvSpPr>
        <p:spPr>
          <a:xfrm>
            <a:off x="4909675" y="2841984"/>
            <a:ext cx="3154800" cy="219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Oil and Gas</a:t>
            </a:r>
            <a:endParaRPr/>
          </a:p>
        </p:txBody>
      </p:sp>
      <p:sp>
        <p:nvSpPr>
          <p:cNvPr id="866" name="Google Shape;866;p101"/>
          <p:cNvSpPr txBox="1"/>
          <p:nvPr>
            <p:ph type="title"/>
          </p:nvPr>
        </p:nvSpPr>
        <p:spPr>
          <a:xfrm>
            <a:off x="361975" y="962100"/>
            <a:ext cx="4163100" cy="498600"/>
          </a:xfrm>
          <a:prstGeom prst="rect">
            <a:avLst/>
          </a:prstGeom>
        </p:spPr>
        <p:txBody>
          <a:bodyPr anchorCtr="0" anchor="t" bIns="0" lIns="0" spcFirstLastPara="1" rIns="0" wrap="square" tIns="0">
            <a:spAutoFit/>
          </a:bodyPr>
          <a:lstStyle/>
          <a:p>
            <a:pPr indent="0" lvl="0" marL="0" rtl="0" algn="l">
              <a:spcBef>
                <a:spcPts val="0"/>
              </a:spcBef>
              <a:spcAft>
                <a:spcPts val="0"/>
              </a:spcAft>
              <a:buNone/>
            </a:pPr>
            <a:r>
              <a:rPr lang="en"/>
              <a:t>Overview</a:t>
            </a:r>
            <a:endParaRPr i="1"/>
          </a:p>
        </p:txBody>
      </p:sp>
      <p:sp>
        <p:nvSpPr>
          <p:cNvPr id="867" name="Google Shape;867;p101"/>
          <p:cNvSpPr txBox="1"/>
          <p:nvPr>
            <p:ph idx="12" type="sldNum"/>
          </p:nvPr>
        </p:nvSpPr>
        <p:spPr>
          <a:xfrm>
            <a:off x="8227975" y="217725"/>
            <a:ext cx="548700" cy="234000"/>
          </a:xfrm>
          <a:prstGeom prst="rect">
            <a:avLst/>
          </a:prstGeom>
        </p:spPr>
        <p:txBody>
          <a:bodyPr anchorCtr="0" anchor="ctr" bIns="91425" lIns="0" spcFirstLastPara="1" rIns="0" wrap="square" tIns="91425">
            <a:noAutofit/>
          </a:bodyPr>
          <a:lstStyle/>
          <a:p>
            <a:pPr indent="0" lvl="0" marL="0" rtl="0" algn="r">
              <a:spcBef>
                <a:spcPts val="0"/>
              </a:spcBef>
              <a:spcAft>
                <a:spcPts val="0"/>
              </a:spcAft>
              <a:buNone/>
            </a:pPr>
            <a:fld id="{00000000-1234-1234-1234-123412341234}" type="slidenum">
              <a:rPr lang="en"/>
              <a:t>‹#›</a:t>
            </a:fld>
            <a:endParaRPr/>
          </a:p>
        </p:txBody>
      </p:sp>
      <p:cxnSp>
        <p:nvCxnSpPr>
          <p:cNvPr id="868" name="Google Shape;868;p101"/>
          <p:cNvCxnSpPr/>
          <p:nvPr/>
        </p:nvCxnSpPr>
        <p:spPr>
          <a:xfrm>
            <a:off x="378475" y="3240663"/>
            <a:ext cx="3850500" cy="0"/>
          </a:xfrm>
          <a:prstGeom prst="straightConnector1">
            <a:avLst/>
          </a:prstGeom>
          <a:noFill/>
          <a:ln cap="flat" cmpd="sng" w="9525">
            <a:solidFill>
              <a:schemeClr val="lt2"/>
            </a:solidFill>
            <a:prstDash val="solid"/>
            <a:round/>
            <a:headEnd len="med" w="med" type="none"/>
            <a:tailEnd len="med" w="med" type="none"/>
          </a:ln>
        </p:spPr>
      </p:cxnSp>
      <p:cxnSp>
        <p:nvCxnSpPr>
          <p:cNvPr id="869" name="Google Shape;869;p101"/>
          <p:cNvCxnSpPr/>
          <p:nvPr/>
        </p:nvCxnSpPr>
        <p:spPr>
          <a:xfrm>
            <a:off x="378475" y="3892305"/>
            <a:ext cx="3850500" cy="0"/>
          </a:xfrm>
          <a:prstGeom prst="straightConnector1">
            <a:avLst/>
          </a:prstGeom>
          <a:noFill/>
          <a:ln cap="flat" cmpd="sng" w="9525">
            <a:solidFill>
              <a:schemeClr val="lt2"/>
            </a:solidFill>
            <a:prstDash val="solid"/>
            <a:round/>
            <a:headEnd len="med" w="med" type="none"/>
            <a:tailEnd len="med" w="med" type="none"/>
          </a:ln>
        </p:spPr>
      </p:cxnSp>
      <p:cxnSp>
        <p:nvCxnSpPr>
          <p:cNvPr id="870" name="Google Shape;870;p101"/>
          <p:cNvCxnSpPr/>
          <p:nvPr/>
        </p:nvCxnSpPr>
        <p:spPr>
          <a:xfrm>
            <a:off x="378475" y="4543946"/>
            <a:ext cx="3850500" cy="0"/>
          </a:xfrm>
          <a:prstGeom prst="straightConnector1">
            <a:avLst/>
          </a:prstGeom>
          <a:noFill/>
          <a:ln cap="flat" cmpd="sng" w="9525">
            <a:solidFill>
              <a:schemeClr val="lt2"/>
            </a:solidFill>
            <a:prstDash val="solid"/>
            <a:round/>
            <a:headEnd len="med" w="med" type="none"/>
            <a:tailEnd len="med" w="med" type="none"/>
          </a:ln>
        </p:spPr>
      </p:cxnSp>
      <p:cxnSp>
        <p:nvCxnSpPr>
          <p:cNvPr id="871" name="Google Shape;871;p101"/>
          <p:cNvCxnSpPr/>
          <p:nvPr/>
        </p:nvCxnSpPr>
        <p:spPr>
          <a:xfrm>
            <a:off x="4926175" y="3240663"/>
            <a:ext cx="3850500" cy="0"/>
          </a:xfrm>
          <a:prstGeom prst="straightConnector1">
            <a:avLst/>
          </a:prstGeom>
          <a:noFill/>
          <a:ln cap="flat" cmpd="sng" w="9525">
            <a:solidFill>
              <a:schemeClr val="lt2"/>
            </a:solidFill>
            <a:prstDash val="solid"/>
            <a:round/>
            <a:headEnd len="med" w="med" type="none"/>
            <a:tailEnd len="med" w="med" type="none"/>
          </a:ln>
        </p:spPr>
      </p:cxnSp>
      <p:cxnSp>
        <p:nvCxnSpPr>
          <p:cNvPr id="872" name="Google Shape;872;p101"/>
          <p:cNvCxnSpPr/>
          <p:nvPr/>
        </p:nvCxnSpPr>
        <p:spPr>
          <a:xfrm>
            <a:off x="4926175" y="3892305"/>
            <a:ext cx="3850500" cy="0"/>
          </a:xfrm>
          <a:prstGeom prst="straightConnector1">
            <a:avLst/>
          </a:prstGeom>
          <a:noFill/>
          <a:ln cap="flat" cmpd="sng" w="9525">
            <a:solidFill>
              <a:schemeClr val="lt2"/>
            </a:solidFill>
            <a:prstDash val="solid"/>
            <a:round/>
            <a:headEnd len="med" w="med" type="none"/>
            <a:tailEnd len="med" w="med" type="none"/>
          </a:ln>
        </p:spPr>
      </p:cxnSp>
      <p:cxnSp>
        <p:nvCxnSpPr>
          <p:cNvPr id="873" name="Google Shape;873;p101"/>
          <p:cNvCxnSpPr/>
          <p:nvPr/>
        </p:nvCxnSpPr>
        <p:spPr>
          <a:xfrm>
            <a:off x="4926175" y="4543946"/>
            <a:ext cx="3850500" cy="0"/>
          </a:xfrm>
          <a:prstGeom prst="straightConnector1">
            <a:avLst/>
          </a:prstGeom>
          <a:noFill/>
          <a:ln cap="flat" cmpd="sng" w="9525">
            <a:solidFill>
              <a:schemeClr val="lt2"/>
            </a:solidFill>
            <a:prstDash val="solid"/>
            <a:round/>
            <a:headEnd len="med" w="med" type="none"/>
            <a:tailEnd len="med" w="med" type="none"/>
          </a:ln>
        </p:spPr>
      </p:cxnSp>
      <p:sp>
        <p:nvSpPr>
          <p:cNvPr id="874" name="Google Shape;874;p101"/>
          <p:cNvSpPr txBox="1"/>
          <p:nvPr/>
        </p:nvSpPr>
        <p:spPr>
          <a:xfrm>
            <a:off x="3891910" y="2805147"/>
            <a:ext cx="500100" cy="356400"/>
          </a:xfrm>
          <a:prstGeom prst="rect">
            <a:avLst/>
          </a:prstGeom>
          <a:noFill/>
          <a:ln>
            <a:noFill/>
          </a:ln>
        </p:spPr>
        <p:txBody>
          <a:bodyPr anchorCtr="0" anchor="ctr" bIns="91425" lIns="91425" spcFirstLastPara="1" rIns="137150" wrap="square" tIns="91425">
            <a:noAutofit/>
          </a:bodyPr>
          <a:lstStyle/>
          <a:p>
            <a:pPr indent="-330200" lvl="0" marL="457200" rtl="0" algn="r">
              <a:spcBef>
                <a:spcPts val="0"/>
              </a:spcBef>
              <a:spcAft>
                <a:spcPts val="0"/>
              </a:spcAft>
              <a:buClr>
                <a:schemeClr val="accent2"/>
              </a:buClr>
              <a:buSzPts val="1600"/>
              <a:buFont typeface="Newsreader"/>
              <a:buChar char="➔"/>
            </a:pPr>
            <a:r>
              <a:t/>
            </a:r>
            <a:endParaRPr sz="1600">
              <a:solidFill>
                <a:schemeClr val="accent2"/>
              </a:solidFill>
              <a:latin typeface="Newsreader"/>
              <a:ea typeface="Newsreader"/>
              <a:cs typeface="Newsreader"/>
              <a:sym typeface="Newsreader"/>
            </a:endParaRPr>
          </a:p>
        </p:txBody>
      </p:sp>
      <p:sp>
        <p:nvSpPr>
          <p:cNvPr id="875" name="Google Shape;875;p101"/>
          <p:cNvSpPr txBox="1"/>
          <p:nvPr/>
        </p:nvSpPr>
        <p:spPr>
          <a:xfrm>
            <a:off x="3891910" y="3474159"/>
            <a:ext cx="500100" cy="356400"/>
          </a:xfrm>
          <a:prstGeom prst="rect">
            <a:avLst/>
          </a:prstGeom>
          <a:noFill/>
          <a:ln>
            <a:noFill/>
          </a:ln>
        </p:spPr>
        <p:txBody>
          <a:bodyPr anchorCtr="0" anchor="ctr" bIns="91425" lIns="91425" spcFirstLastPara="1" rIns="137150" wrap="square" tIns="91425">
            <a:noAutofit/>
          </a:bodyPr>
          <a:lstStyle/>
          <a:p>
            <a:pPr indent="-330200" lvl="0" marL="457200" rtl="0" algn="r">
              <a:spcBef>
                <a:spcPts val="0"/>
              </a:spcBef>
              <a:spcAft>
                <a:spcPts val="0"/>
              </a:spcAft>
              <a:buClr>
                <a:schemeClr val="accent2"/>
              </a:buClr>
              <a:buSzPts val="1600"/>
              <a:buFont typeface="Newsreader"/>
              <a:buChar char="➔"/>
            </a:pPr>
            <a:r>
              <a:t/>
            </a:r>
            <a:endParaRPr sz="1600">
              <a:solidFill>
                <a:schemeClr val="accent2"/>
              </a:solidFill>
              <a:latin typeface="Newsreader"/>
              <a:ea typeface="Newsreader"/>
              <a:cs typeface="Newsreader"/>
              <a:sym typeface="Newsreader"/>
            </a:endParaRPr>
          </a:p>
        </p:txBody>
      </p:sp>
      <p:sp>
        <p:nvSpPr>
          <p:cNvPr id="876" name="Google Shape;876;p101"/>
          <p:cNvSpPr txBox="1"/>
          <p:nvPr/>
        </p:nvSpPr>
        <p:spPr>
          <a:xfrm>
            <a:off x="3891910" y="4143159"/>
            <a:ext cx="500100" cy="356400"/>
          </a:xfrm>
          <a:prstGeom prst="rect">
            <a:avLst/>
          </a:prstGeom>
          <a:noFill/>
          <a:ln>
            <a:noFill/>
          </a:ln>
        </p:spPr>
        <p:txBody>
          <a:bodyPr anchorCtr="0" anchor="ctr" bIns="91425" lIns="91425" spcFirstLastPara="1" rIns="137150" wrap="square" tIns="91425">
            <a:noAutofit/>
          </a:bodyPr>
          <a:lstStyle/>
          <a:p>
            <a:pPr indent="-330200" lvl="0" marL="457200" rtl="0" algn="r">
              <a:spcBef>
                <a:spcPts val="0"/>
              </a:spcBef>
              <a:spcAft>
                <a:spcPts val="0"/>
              </a:spcAft>
              <a:buClr>
                <a:schemeClr val="accent2"/>
              </a:buClr>
              <a:buSzPts val="1600"/>
              <a:buFont typeface="Newsreader"/>
              <a:buChar char="➔"/>
            </a:pPr>
            <a:r>
              <a:t/>
            </a:r>
            <a:endParaRPr sz="1600">
              <a:solidFill>
                <a:schemeClr val="accent2"/>
              </a:solidFill>
              <a:latin typeface="Newsreader"/>
              <a:ea typeface="Newsreader"/>
              <a:cs typeface="Newsreader"/>
              <a:sym typeface="Newsreader"/>
            </a:endParaRPr>
          </a:p>
        </p:txBody>
      </p:sp>
      <p:sp>
        <p:nvSpPr>
          <p:cNvPr id="877" name="Google Shape;877;p101"/>
          <p:cNvSpPr txBox="1"/>
          <p:nvPr/>
        </p:nvSpPr>
        <p:spPr>
          <a:xfrm>
            <a:off x="8437295" y="2805147"/>
            <a:ext cx="500100" cy="356400"/>
          </a:xfrm>
          <a:prstGeom prst="rect">
            <a:avLst/>
          </a:prstGeom>
          <a:noFill/>
          <a:ln>
            <a:noFill/>
          </a:ln>
        </p:spPr>
        <p:txBody>
          <a:bodyPr anchorCtr="0" anchor="ctr" bIns="91425" lIns="91425" spcFirstLastPara="1" rIns="137150" wrap="square" tIns="91425">
            <a:noAutofit/>
          </a:bodyPr>
          <a:lstStyle/>
          <a:p>
            <a:pPr indent="-330200" lvl="0" marL="457200" rtl="0" algn="r">
              <a:spcBef>
                <a:spcPts val="0"/>
              </a:spcBef>
              <a:spcAft>
                <a:spcPts val="0"/>
              </a:spcAft>
              <a:buClr>
                <a:schemeClr val="accent2"/>
              </a:buClr>
              <a:buSzPts val="1600"/>
              <a:buFont typeface="Newsreader"/>
              <a:buChar char="➔"/>
            </a:pPr>
            <a:r>
              <a:t/>
            </a:r>
            <a:endParaRPr sz="1600">
              <a:solidFill>
                <a:schemeClr val="accent2"/>
              </a:solidFill>
              <a:latin typeface="Newsreader"/>
              <a:ea typeface="Newsreader"/>
              <a:cs typeface="Newsreader"/>
              <a:sym typeface="Newsreader"/>
            </a:endParaRPr>
          </a:p>
        </p:txBody>
      </p:sp>
      <p:sp>
        <p:nvSpPr>
          <p:cNvPr id="878" name="Google Shape;878;p101"/>
          <p:cNvSpPr txBox="1"/>
          <p:nvPr/>
        </p:nvSpPr>
        <p:spPr>
          <a:xfrm>
            <a:off x="8437295" y="3474159"/>
            <a:ext cx="500100" cy="356400"/>
          </a:xfrm>
          <a:prstGeom prst="rect">
            <a:avLst/>
          </a:prstGeom>
          <a:noFill/>
          <a:ln>
            <a:noFill/>
          </a:ln>
        </p:spPr>
        <p:txBody>
          <a:bodyPr anchorCtr="0" anchor="ctr" bIns="91425" lIns="91425" spcFirstLastPara="1" rIns="137150" wrap="square" tIns="91425">
            <a:noAutofit/>
          </a:bodyPr>
          <a:lstStyle/>
          <a:p>
            <a:pPr indent="-330200" lvl="0" marL="457200" rtl="0" algn="r">
              <a:spcBef>
                <a:spcPts val="0"/>
              </a:spcBef>
              <a:spcAft>
                <a:spcPts val="0"/>
              </a:spcAft>
              <a:buClr>
                <a:schemeClr val="accent2"/>
              </a:buClr>
              <a:buSzPts val="1600"/>
              <a:buFont typeface="Newsreader"/>
              <a:buChar char="➔"/>
            </a:pPr>
            <a:r>
              <a:t/>
            </a:r>
            <a:endParaRPr sz="1600">
              <a:solidFill>
                <a:schemeClr val="accent2"/>
              </a:solidFill>
              <a:latin typeface="Newsreader"/>
              <a:ea typeface="Newsreader"/>
              <a:cs typeface="Newsreader"/>
              <a:sym typeface="Newsreader"/>
            </a:endParaRPr>
          </a:p>
        </p:txBody>
      </p:sp>
      <p:sp>
        <p:nvSpPr>
          <p:cNvPr id="879" name="Google Shape;879;p101"/>
          <p:cNvSpPr txBox="1"/>
          <p:nvPr/>
        </p:nvSpPr>
        <p:spPr>
          <a:xfrm>
            <a:off x="8437295" y="4143159"/>
            <a:ext cx="500100" cy="356400"/>
          </a:xfrm>
          <a:prstGeom prst="rect">
            <a:avLst/>
          </a:prstGeom>
          <a:noFill/>
          <a:ln>
            <a:noFill/>
          </a:ln>
        </p:spPr>
        <p:txBody>
          <a:bodyPr anchorCtr="0" anchor="ctr" bIns="91425" lIns="91425" spcFirstLastPara="1" rIns="137150" wrap="square" tIns="91425">
            <a:noAutofit/>
          </a:bodyPr>
          <a:lstStyle/>
          <a:p>
            <a:pPr indent="-330200" lvl="0" marL="457200" rtl="0" algn="r">
              <a:spcBef>
                <a:spcPts val="0"/>
              </a:spcBef>
              <a:spcAft>
                <a:spcPts val="0"/>
              </a:spcAft>
              <a:buClr>
                <a:schemeClr val="accent2"/>
              </a:buClr>
              <a:buSzPts val="1600"/>
              <a:buFont typeface="Newsreader"/>
              <a:buChar char="➔"/>
            </a:pPr>
            <a:r>
              <a:t/>
            </a:r>
            <a:endParaRPr sz="1600">
              <a:solidFill>
                <a:schemeClr val="accent2"/>
              </a:solidFill>
              <a:latin typeface="Newsreader"/>
              <a:ea typeface="Newsreader"/>
              <a:cs typeface="Newsreader"/>
              <a:sym typeface="Newsreade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3" name="Shape 883"/>
        <p:cNvGrpSpPr/>
        <p:nvPr/>
      </p:nvGrpSpPr>
      <p:grpSpPr>
        <a:xfrm>
          <a:off x="0" y="0"/>
          <a:ext cx="0" cy="0"/>
          <a:chOff x="0" y="0"/>
          <a:chExt cx="0" cy="0"/>
        </a:xfrm>
      </p:grpSpPr>
      <p:sp>
        <p:nvSpPr>
          <p:cNvPr id="884" name="Google Shape;884;p102"/>
          <p:cNvSpPr txBox="1"/>
          <p:nvPr>
            <p:ph type="title"/>
          </p:nvPr>
        </p:nvSpPr>
        <p:spPr>
          <a:xfrm>
            <a:off x="1699800" y="369300"/>
            <a:ext cx="5744400" cy="461700"/>
          </a:xfrm>
          <a:prstGeom prst="rect">
            <a:avLst/>
          </a:prstGeom>
        </p:spPr>
        <p:txBody>
          <a:bodyPr anchorCtr="0" anchor="t" bIns="0" lIns="0" spcFirstLastPara="1" rIns="0" wrap="square" tIns="0">
            <a:spAutoFit/>
          </a:bodyPr>
          <a:lstStyle/>
          <a:p>
            <a:pPr indent="0" lvl="0" marL="0" rtl="0" algn="ctr">
              <a:lnSpc>
                <a:spcPct val="100000"/>
              </a:lnSpc>
              <a:spcBef>
                <a:spcPts val="0"/>
              </a:spcBef>
              <a:spcAft>
                <a:spcPts val="0"/>
              </a:spcAft>
              <a:buNone/>
            </a:pPr>
            <a:r>
              <a:rPr lang="en" sz="3000"/>
              <a:t>What is </a:t>
            </a:r>
            <a:r>
              <a:rPr lang="en" sz="3000"/>
              <a:t>Chemical</a:t>
            </a:r>
            <a:r>
              <a:rPr lang="en" sz="3000"/>
              <a:t> Engineering?</a:t>
            </a:r>
            <a:endParaRPr sz="3000"/>
          </a:p>
        </p:txBody>
      </p:sp>
      <p:sp>
        <p:nvSpPr>
          <p:cNvPr id="885" name="Google Shape;885;p102"/>
          <p:cNvSpPr txBox="1"/>
          <p:nvPr>
            <p:ph type="title"/>
          </p:nvPr>
        </p:nvSpPr>
        <p:spPr>
          <a:xfrm>
            <a:off x="510900" y="1145850"/>
            <a:ext cx="8216100" cy="3201600"/>
          </a:xfrm>
          <a:prstGeom prst="rect">
            <a:avLst/>
          </a:prstGeom>
        </p:spPr>
        <p:txBody>
          <a:bodyPr anchorCtr="0" anchor="t" bIns="0" lIns="0" spcFirstLastPara="1" rIns="0" wrap="square" tIns="0">
            <a:spAutoFit/>
          </a:bodyPr>
          <a:lstStyle/>
          <a:p>
            <a:pPr indent="-419100" lvl="0" marL="457200" rtl="0" algn="l">
              <a:lnSpc>
                <a:spcPct val="100000"/>
              </a:lnSpc>
              <a:spcBef>
                <a:spcPts val="0"/>
              </a:spcBef>
              <a:spcAft>
                <a:spcPts val="0"/>
              </a:spcAft>
              <a:buSzPts val="3000"/>
              <a:buChar char="-"/>
            </a:pPr>
            <a:r>
              <a:rPr lang="en"/>
              <a:t>A broad discipline of engineering </a:t>
            </a:r>
            <a:r>
              <a:rPr lang="en"/>
              <a:t>involving</a:t>
            </a:r>
            <a:r>
              <a:rPr lang="en"/>
              <a:t> the conceiving and design of processes to produce, transform, and </a:t>
            </a:r>
            <a:r>
              <a:rPr lang="en"/>
              <a:t>transport</a:t>
            </a:r>
            <a:r>
              <a:rPr lang="en"/>
              <a:t> materials.</a:t>
            </a:r>
            <a:endParaRPr/>
          </a:p>
          <a:p>
            <a:pPr indent="-419100" lvl="0" marL="457200" rtl="0" algn="l">
              <a:lnSpc>
                <a:spcPct val="100000"/>
              </a:lnSpc>
              <a:spcBef>
                <a:spcPts val="0"/>
              </a:spcBef>
              <a:spcAft>
                <a:spcPts val="0"/>
              </a:spcAft>
              <a:buSzPts val="3000"/>
              <a:buChar char="-"/>
            </a:pPr>
            <a:r>
              <a:rPr lang="en"/>
              <a:t>This discipline covers all portions of this process, from conception to laboratory testing to full scale manufacturing</a:t>
            </a:r>
            <a:endParaRPr/>
          </a:p>
          <a:p>
            <a:pPr indent="-419100" lvl="0" marL="457200" rtl="0" algn="l">
              <a:lnSpc>
                <a:spcPct val="100000"/>
              </a:lnSpc>
              <a:spcBef>
                <a:spcPts val="0"/>
              </a:spcBef>
              <a:spcAft>
                <a:spcPts val="0"/>
              </a:spcAft>
              <a:buSzPts val="3000"/>
              <a:buChar char="-"/>
            </a:pPr>
            <a:r>
              <a:rPr lang="en"/>
              <a:t>The work can be done in the lab, in an office, or on the field</a:t>
            </a:r>
            <a:endParaRPr/>
          </a:p>
          <a:p>
            <a:pPr indent="-419100" lvl="0" marL="457200" rtl="0" algn="l">
              <a:lnSpc>
                <a:spcPct val="100000"/>
              </a:lnSpc>
              <a:spcBef>
                <a:spcPts val="0"/>
              </a:spcBef>
              <a:spcAft>
                <a:spcPts val="0"/>
              </a:spcAft>
              <a:buSzPts val="3000"/>
              <a:buChar char="-"/>
            </a:pPr>
            <a:r>
              <a:rPr lang="en"/>
              <a:t>This field is used to solve global and </a:t>
            </a:r>
            <a:r>
              <a:rPr lang="en"/>
              <a:t>societal</a:t>
            </a:r>
            <a:r>
              <a:rPr lang="en"/>
              <a:t> issues, provide energy, and develop a wide variety of products and technologies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9" name="Shape 889"/>
        <p:cNvGrpSpPr/>
        <p:nvPr/>
      </p:nvGrpSpPr>
      <p:grpSpPr>
        <a:xfrm>
          <a:off x="0" y="0"/>
          <a:ext cx="0" cy="0"/>
          <a:chOff x="0" y="0"/>
          <a:chExt cx="0" cy="0"/>
        </a:xfrm>
      </p:grpSpPr>
      <p:sp>
        <p:nvSpPr>
          <p:cNvPr id="890" name="Google Shape;890;p103"/>
          <p:cNvSpPr txBox="1"/>
          <p:nvPr>
            <p:ph type="title"/>
          </p:nvPr>
        </p:nvSpPr>
        <p:spPr>
          <a:xfrm>
            <a:off x="1699800" y="369300"/>
            <a:ext cx="5744400" cy="461700"/>
          </a:xfrm>
          <a:prstGeom prst="rect">
            <a:avLst/>
          </a:prstGeom>
        </p:spPr>
        <p:txBody>
          <a:bodyPr anchorCtr="0" anchor="t" bIns="0" lIns="0" spcFirstLastPara="1" rIns="0" wrap="square" tIns="0">
            <a:spAutoFit/>
          </a:bodyPr>
          <a:lstStyle/>
          <a:p>
            <a:pPr indent="0" lvl="0" marL="0" rtl="0" algn="ctr">
              <a:lnSpc>
                <a:spcPct val="100000"/>
              </a:lnSpc>
              <a:spcBef>
                <a:spcPts val="0"/>
              </a:spcBef>
              <a:spcAft>
                <a:spcPts val="0"/>
              </a:spcAft>
              <a:buNone/>
            </a:pPr>
            <a:r>
              <a:rPr lang="en" sz="3000"/>
              <a:t>College Work and Post Grad Paths</a:t>
            </a:r>
            <a:endParaRPr sz="3000"/>
          </a:p>
        </p:txBody>
      </p:sp>
      <p:sp>
        <p:nvSpPr>
          <p:cNvPr id="891" name="Google Shape;891;p103"/>
          <p:cNvSpPr txBox="1"/>
          <p:nvPr>
            <p:ph type="title"/>
          </p:nvPr>
        </p:nvSpPr>
        <p:spPr>
          <a:xfrm>
            <a:off x="510900" y="1145850"/>
            <a:ext cx="8216100" cy="2986200"/>
          </a:xfrm>
          <a:prstGeom prst="rect">
            <a:avLst/>
          </a:prstGeom>
        </p:spPr>
        <p:txBody>
          <a:bodyPr anchorCtr="0" anchor="t" bIns="0" lIns="0" spcFirstLastPara="1" rIns="0" wrap="square" tIns="0">
            <a:spAutoFit/>
          </a:bodyPr>
          <a:lstStyle/>
          <a:p>
            <a:pPr indent="-419100" lvl="0" marL="457200" rtl="0" algn="l">
              <a:lnSpc>
                <a:spcPct val="100000"/>
              </a:lnSpc>
              <a:spcBef>
                <a:spcPts val="0"/>
              </a:spcBef>
              <a:spcAft>
                <a:spcPts val="0"/>
              </a:spcAft>
              <a:buSzPts val="3000"/>
              <a:buChar char="-"/>
            </a:pPr>
            <a:r>
              <a:rPr lang="en" sz="2100"/>
              <a:t>The foundation of chemical engineering is chemistry, physics, and math (if you are good at these, this job is for you)</a:t>
            </a:r>
            <a:endParaRPr sz="2100"/>
          </a:p>
          <a:p>
            <a:pPr indent="-419100" lvl="0" marL="457200" rtl="0" algn="l">
              <a:lnSpc>
                <a:spcPct val="100000"/>
              </a:lnSpc>
              <a:spcBef>
                <a:spcPts val="0"/>
              </a:spcBef>
              <a:spcAft>
                <a:spcPts val="0"/>
              </a:spcAft>
              <a:buSzPts val="3000"/>
              <a:buChar char="-"/>
            </a:pPr>
            <a:r>
              <a:rPr lang="en" sz="2100"/>
              <a:t>Courses: Thermodynamics, Heat Transfer, Fluid Mechanics, </a:t>
            </a:r>
            <a:r>
              <a:rPr lang="en" sz="2100"/>
              <a:t>Separation</a:t>
            </a:r>
            <a:r>
              <a:rPr lang="en" sz="2100"/>
              <a:t> Technologies, Reactor Design and Lab, Process Design, Applied Maths</a:t>
            </a:r>
            <a:endParaRPr sz="2100"/>
          </a:p>
          <a:p>
            <a:pPr indent="-419100" lvl="0" marL="457200" rtl="0" algn="l">
              <a:lnSpc>
                <a:spcPct val="100000"/>
              </a:lnSpc>
              <a:spcBef>
                <a:spcPts val="0"/>
              </a:spcBef>
              <a:spcAft>
                <a:spcPts val="0"/>
              </a:spcAft>
              <a:buSzPts val="3000"/>
              <a:buChar char="-"/>
            </a:pPr>
            <a:r>
              <a:rPr lang="en" sz="2100"/>
              <a:t>Post Graduation Paths: Industry, Academia, Other (ex. Consulting, Law, Medicine, Finance, etc.)</a:t>
            </a:r>
            <a:endParaRPr sz="2100"/>
          </a:p>
          <a:p>
            <a:pPr indent="0" lvl="0" marL="0" rtl="0" algn="l">
              <a:lnSpc>
                <a:spcPct val="100000"/>
              </a:lnSpc>
              <a:spcBef>
                <a:spcPts val="0"/>
              </a:spcBef>
              <a:spcAft>
                <a:spcPts val="0"/>
              </a:spcAft>
              <a:buNone/>
            </a:pPr>
            <a:r>
              <a:t/>
            </a:r>
            <a:endParaRPr sz="20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5" name="Shape 895"/>
        <p:cNvGrpSpPr/>
        <p:nvPr/>
      </p:nvGrpSpPr>
      <p:grpSpPr>
        <a:xfrm>
          <a:off x="0" y="0"/>
          <a:ext cx="0" cy="0"/>
          <a:chOff x="0" y="0"/>
          <a:chExt cx="0" cy="0"/>
        </a:xfrm>
      </p:grpSpPr>
      <p:sp>
        <p:nvSpPr>
          <p:cNvPr id="896" name="Google Shape;896;p104"/>
          <p:cNvSpPr txBox="1"/>
          <p:nvPr>
            <p:ph type="title"/>
          </p:nvPr>
        </p:nvSpPr>
        <p:spPr>
          <a:xfrm>
            <a:off x="1699800" y="369300"/>
            <a:ext cx="5744400" cy="461700"/>
          </a:xfrm>
          <a:prstGeom prst="rect">
            <a:avLst/>
          </a:prstGeom>
        </p:spPr>
        <p:txBody>
          <a:bodyPr anchorCtr="0" anchor="t" bIns="0" lIns="0" spcFirstLastPara="1" rIns="0" wrap="square" tIns="0">
            <a:spAutoFit/>
          </a:bodyPr>
          <a:lstStyle/>
          <a:p>
            <a:pPr indent="0" lvl="0" marL="0" rtl="0" algn="ctr">
              <a:lnSpc>
                <a:spcPct val="100000"/>
              </a:lnSpc>
              <a:spcBef>
                <a:spcPts val="0"/>
              </a:spcBef>
              <a:spcAft>
                <a:spcPts val="0"/>
              </a:spcAft>
              <a:buNone/>
            </a:pPr>
            <a:r>
              <a:rPr lang="en" sz="3000"/>
              <a:t>Popular Industries</a:t>
            </a:r>
            <a:endParaRPr sz="3000"/>
          </a:p>
        </p:txBody>
      </p:sp>
      <p:pic>
        <p:nvPicPr>
          <p:cNvPr id="897" name="Google Shape;897;p104"/>
          <p:cNvPicPr preferRelativeResize="0"/>
          <p:nvPr/>
        </p:nvPicPr>
        <p:blipFill>
          <a:blip r:embed="rId3">
            <a:alphaModFix/>
          </a:blip>
          <a:stretch>
            <a:fillRect/>
          </a:stretch>
        </p:blipFill>
        <p:spPr>
          <a:xfrm>
            <a:off x="611250" y="942575"/>
            <a:ext cx="4007700" cy="4007700"/>
          </a:xfrm>
          <a:prstGeom prst="rect">
            <a:avLst/>
          </a:prstGeom>
          <a:noFill/>
          <a:ln>
            <a:noFill/>
          </a:ln>
        </p:spPr>
      </p:pic>
      <p:pic>
        <p:nvPicPr>
          <p:cNvPr id="898" name="Google Shape;898;p104"/>
          <p:cNvPicPr preferRelativeResize="0"/>
          <p:nvPr/>
        </p:nvPicPr>
        <p:blipFill rotWithShape="1">
          <a:blip r:embed="rId4">
            <a:alphaModFix/>
          </a:blip>
          <a:srcRect b="0" l="0" r="0" t="14340"/>
          <a:stretch/>
        </p:blipFill>
        <p:spPr>
          <a:xfrm>
            <a:off x="5125600" y="942575"/>
            <a:ext cx="3166608" cy="400770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2" name="Shape 902"/>
        <p:cNvGrpSpPr/>
        <p:nvPr/>
      </p:nvGrpSpPr>
      <p:grpSpPr>
        <a:xfrm>
          <a:off x="0" y="0"/>
          <a:ext cx="0" cy="0"/>
          <a:chOff x="0" y="0"/>
          <a:chExt cx="0" cy="0"/>
        </a:xfrm>
      </p:grpSpPr>
      <p:sp>
        <p:nvSpPr>
          <p:cNvPr id="903" name="Google Shape;903;p105"/>
          <p:cNvSpPr txBox="1"/>
          <p:nvPr>
            <p:ph type="title"/>
          </p:nvPr>
        </p:nvSpPr>
        <p:spPr>
          <a:xfrm>
            <a:off x="1699800" y="369300"/>
            <a:ext cx="5744400" cy="461700"/>
          </a:xfrm>
          <a:prstGeom prst="rect">
            <a:avLst/>
          </a:prstGeom>
        </p:spPr>
        <p:txBody>
          <a:bodyPr anchorCtr="0" anchor="t" bIns="0" lIns="0" spcFirstLastPara="1" rIns="0" wrap="square" tIns="0">
            <a:spAutoFit/>
          </a:bodyPr>
          <a:lstStyle/>
          <a:p>
            <a:pPr indent="0" lvl="0" marL="0" rtl="0" algn="ctr">
              <a:lnSpc>
                <a:spcPct val="100000"/>
              </a:lnSpc>
              <a:spcBef>
                <a:spcPts val="0"/>
              </a:spcBef>
              <a:spcAft>
                <a:spcPts val="0"/>
              </a:spcAft>
              <a:buNone/>
            </a:pPr>
            <a:r>
              <a:rPr lang="en" sz="3000"/>
              <a:t>Oil and Gas</a:t>
            </a:r>
            <a:endParaRPr sz="3000"/>
          </a:p>
        </p:txBody>
      </p:sp>
      <p:sp>
        <p:nvSpPr>
          <p:cNvPr id="904" name="Google Shape;904;p105"/>
          <p:cNvSpPr txBox="1"/>
          <p:nvPr>
            <p:ph type="title"/>
          </p:nvPr>
        </p:nvSpPr>
        <p:spPr>
          <a:xfrm>
            <a:off x="510900" y="947150"/>
            <a:ext cx="8216100" cy="4125300"/>
          </a:xfrm>
          <a:prstGeom prst="rect">
            <a:avLst/>
          </a:prstGeom>
        </p:spPr>
        <p:txBody>
          <a:bodyPr anchorCtr="0" anchor="t" bIns="0" lIns="0" spcFirstLastPara="1" rIns="0" wrap="square" tIns="0">
            <a:spAutoFit/>
          </a:bodyPr>
          <a:lstStyle/>
          <a:p>
            <a:pPr indent="-349250" lvl="0" marL="457200" rtl="0" algn="l">
              <a:lnSpc>
                <a:spcPct val="100000"/>
              </a:lnSpc>
              <a:spcBef>
                <a:spcPts val="0"/>
              </a:spcBef>
              <a:spcAft>
                <a:spcPts val="0"/>
              </a:spcAft>
              <a:buSzPts val="1900"/>
              <a:buChar char="-"/>
            </a:pPr>
            <a:r>
              <a:rPr lang="en" sz="1900"/>
              <a:t>Chem Eng play a central role in all stages of oil and gas </a:t>
            </a:r>
            <a:r>
              <a:rPr lang="en" sz="1900"/>
              <a:t>production</a:t>
            </a:r>
            <a:endParaRPr sz="1900"/>
          </a:p>
          <a:p>
            <a:pPr indent="-349250" lvl="1" marL="914400" rtl="0" algn="l">
              <a:lnSpc>
                <a:spcPct val="100000"/>
              </a:lnSpc>
              <a:spcBef>
                <a:spcPts val="0"/>
              </a:spcBef>
              <a:spcAft>
                <a:spcPts val="0"/>
              </a:spcAft>
              <a:buClr>
                <a:schemeClr val="lt1"/>
              </a:buClr>
              <a:buSzPts val="1900"/>
              <a:buFont typeface="Newsreader"/>
              <a:buChar char="-"/>
            </a:pPr>
            <a:r>
              <a:rPr lang="en" sz="1900">
                <a:solidFill>
                  <a:schemeClr val="lt1"/>
                </a:solidFill>
                <a:latin typeface="Newsreader"/>
                <a:ea typeface="Newsreader"/>
                <a:cs typeface="Newsreader"/>
                <a:sym typeface="Newsreader"/>
              </a:rPr>
              <a:t>Upstream (exploration and production)</a:t>
            </a:r>
            <a:endParaRPr sz="1900">
              <a:solidFill>
                <a:schemeClr val="lt1"/>
              </a:solidFill>
              <a:latin typeface="Newsreader"/>
              <a:ea typeface="Newsreader"/>
              <a:cs typeface="Newsreader"/>
              <a:sym typeface="Newsreader"/>
            </a:endParaRPr>
          </a:p>
          <a:p>
            <a:pPr indent="-349250" lvl="1" marL="914400" rtl="0" algn="l">
              <a:lnSpc>
                <a:spcPct val="100000"/>
              </a:lnSpc>
              <a:spcBef>
                <a:spcPts val="0"/>
              </a:spcBef>
              <a:spcAft>
                <a:spcPts val="0"/>
              </a:spcAft>
              <a:buClr>
                <a:schemeClr val="lt1"/>
              </a:buClr>
              <a:buSzPts val="1900"/>
              <a:buFont typeface="Newsreader"/>
              <a:buChar char="-"/>
            </a:pPr>
            <a:r>
              <a:rPr lang="en" sz="1900">
                <a:solidFill>
                  <a:schemeClr val="lt1"/>
                </a:solidFill>
                <a:latin typeface="Newsreader"/>
                <a:ea typeface="Newsreader"/>
                <a:cs typeface="Newsreader"/>
                <a:sym typeface="Newsreader"/>
              </a:rPr>
              <a:t>Midstream (transportation and storage)</a:t>
            </a:r>
            <a:endParaRPr sz="1900">
              <a:solidFill>
                <a:schemeClr val="lt1"/>
              </a:solidFill>
              <a:latin typeface="Newsreader"/>
              <a:ea typeface="Newsreader"/>
              <a:cs typeface="Newsreader"/>
              <a:sym typeface="Newsreader"/>
            </a:endParaRPr>
          </a:p>
          <a:p>
            <a:pPr indent="-349250" lvl="1" marL="914400" rtl="0" algn="l">
              <a:lnSpc>
                <a:spcPct val="100000"/>
              </a:lnSpc>
              <a:spcBef>
                <a:spcPts val="0"/>
              </a:spcBef>
              <a:spcAft>
                <a:spcPts val="0"/>
              </a:spcAft>
              <a:buClr>
                <a:schemeClr val="lt1"/>
              </a:buClr>
              <a:buSzPts val="1900"/>
              <a:buFont typeface="Newsreader"/>
              <a:buChar char="-"/>
            </a:pPr>
            <a:r>
              <a:rPr lang="en" sz="1900">
                <a:solidFill>
                  <a:schemeClr val="lt1"/>
                </a:solidFill>
                <a:latin typeface="Newsreader"/>
                <a:ea typeface="Newsreader"/>
                <a:cs typeface="Newsreader"/>
                <a:sym typeface="Newsreader"/>
              </a:rPr>
              <a:t>Downstream (refining and petrochemicals)</a:t>
            </a:r>
            <a:endParaRPr sz="1900">
              <a:solidFill>
                <a:schemeClr val="lt1"/>
              </a:solidFill>
              <a:latin typeface="Newsreader"/>
              <a:ea typeface="Newsreader"/>
              <a:cs typeface="Newsreader"/>
              <a:sym typeface="Newsreader"/>
            </a:endParaRPr>
          </a:p>
          <a:p>
            <a:pPr indent="-349250" lvl="0" marL="457200" rtl="0" algn="l">
              <a:lnSpc>
                <a:spcPct val="100000"/>
              </a:lnSpc>
              <a:spcBef>
                <a:spcPts val="0"/>
              </a:spcBef>
              <a:spcAft>
                <a:spcPts val="0"/>
              </a:spcAft>
              <a:buSzPts val="1900"/>
              <a:buChar char="-"/>
            </a:pPr>
            <a:r>
              <a:rPr lang="en" sz="1900"/>
              <a:t>Key Responsibilities:</a:t>
            </a:r>
            <a:endParaRPr sz="1900"/>
          </a:p>
          <a:p>
            <a:pPr indent="-349250" lvl="1" marL="914400" rtl="0" algn="l">
              <a:lnSpc>
                <a:spcPct val="100000"/>
              </a:lnSpc>
              <a:spcBef>
                <a:spcPts val="0"/>
              </a:spcBef>
              <a:spcAft>
                <a:spcPts val="0"/>
              </a:spcAft>
              <a:buClr>
                <a:schemeClr val="lt1"/>
              </a:buClr>
              <a:buSzPts val="1900"/>
              <a:buFont typeface="Newsreader"/>
              <a:buChar char="-"/>
            </a:pPr>
            <a:r>
              <a:rPr lang="en" sz="1900">
                <a:solidFill>
                  <a:schemeClr val="lt1"/>
                </a:solidFill>
                <a:latin typeface="Newsreader"/>
                <a:ea typeface="Newsreader"/>
                <a:cs typeface="Newsreader"/>
                <a:sym typeface="Newsreader"/>
              </a:rPr>
              <a:t>Process optimization: Improving energy efficiency and throughput</a:t>
            </a:r>
            <a:endParaRPr sz="1900">
              <a:solidFill>
                <a:schemeClr val="lt1"/>
              </a:solidFill>
              <a:latin typeface="Newsreader"/>
              <a:ea typeface="Newsreader"/>
              <a:cs typeface="Newsreader"/>
              <a:sym typeface="Newsreader"/>
            </a:endParaRPr>
          </a:p>
          <a:p>
            <a:pPr indent="-349250" lvl="1" marL="914400" rtl="0" algn="l">
              <a:lnSpc>
                <a:spcPct val="100000"/>
              </a:lnSpc>
              <a:spcBef>
                <a:spcPts val="0"/>
              </a:spcBef>
              <a:spcAft>
                <a:spcPts val="0"/>
              </a:spcAft>
              <a:buClr>
                <a:schemeClr val="lt1"/>
              </a:buClr>
              <a:buSzPts val="1900"/>
              <a:buFont typeface="Newsreader"/>
              <a:buChar char="-"/>
            </a:pPr>
            <a:r>
              <a:rPr lang="en" sz="1900">
                <a:solidFill>
                  <a:schemeClr val="lt1"/>
                </a:solidFill>
                <a:latin typeface="Newsreader"/>
                <a:ea typeface="Newsreader"/>
                <a:cs typeface="Newsreader"/>
                <a:sym typeface="Newsreader"/>
              </a:rPr>
              <a:t>Equipment design: From heat exchangers to reactors, they ensure optimal operation and safety</a:t>
            </a:r>
            <a:endParaRPr sz="1900">
              <a:solidFill>
                <a:schemeClr val="lt1"/>
              </a:solidFill>
              <a:latin typeface="Newsreader"/>
              <a:ea typeface="Newsreader"/>
              <a:cs typeface="Newsreader"/>
              <a:sym typeface="Newsreader"/>
            </a:endParaRPr>
          </a:p>
          <a:p>
            <a:pPr indent="-349250" lvl="1" marL="914400" rtl="0" algn="l">
              <a:lnSpc>
                <a:spcPct val="100000"/>
              </a:lnSpc>
              <a:spcBef>
                <a:spcPts val="0"/>
              </a:spcBef>
              <a:spcAft>
                <a:spcPts val="0"/>
              </a:spcAft>
              <a:buClr>
                <a:schemeClr val="lt1"/>
              </a:buClr>
              <a:buSzPts val="1900"/>
              <a:buFont typeface="Newsreader"/>
              <a:buChar char="-"/>
            </a:pPr>
            <a:r>
              <a:rPr lang="en" sz="1900">
                <a:solidFill>
                  <a:schemeClr val="lt1"/>
                </a:solidFill>
                <a:latin typeface="Newsreader"/>
                <a:ea typeface="Newsreader"/>
                <a:cs typeface="Newsreader"/>
                <a:sym typeface="Newsreader"/>
              </a:rPr>
              <a:t>Safety &amp; environmental compliance: Implementing systems to reduce emissions and hazardous waste</a:t>
            </a:r>
            <a:endParaRPr sz="1900">
              <a:solidFill>
                <a:schemeClr val="lt1"/>
              </a:solidFill>
              <a:latin typeface="Newsreader"/>
              <a:ea typeface="Newsreader"/>
              <a:cs typeface="Newsreader"/>
              <a:sym typeface="Newsreader"/>
            </a:endParaRPr>
          </a:p>
          <a:p>
            <a:pPr indent="-349250" lvl="1" marL="914400" rtl="0" algn="l">
              <a:lnSpc>
                <a:spcPct val="100000"/>
              </a:lnSpc>
              <a:spcBef>
                <a:spcPts val="0"/>
              </a:spcBef>
              <a:spcAft>
                <a:spcPts val="0"/>
              </a:spcAft>
              <a:buClr>
                <a:schemeClr val="lt1"/>
              </a:buClr>
              <a:buSzPts val="1900"/>
              <a:buFont typeface="Newsreader"/>
              <a:buChar char="-"/>
            </a:pPr>
            <a:r>
              <a:rPr lang="en" sz="1900">
                <a:solidFill>
                  <a:schemeClr val="lt1"/>
                </a:solidFill>
                <a:latin typeface="Newsreader"/>
                <a:ea typeface="Newsreader"/>
                <a:cs typeface="Newsreader"/>
                <a:sym typeface="Newsreader"/>
              </a:rPr>
              <a:t>Troubleshooting &amp; innovation: Solving real-time production issues while integrating modern technologies</a:t>
            </a:r>
            <a:endParaRPr sz="1900">
              <a:solidFill>
                <a:schemeClr val="lt1"/>
              </a:solidFill>
              <a:latin typeface="Newsreader"/>
              <a:ea typeface="Newsreader"/>
              <a:cs typeface="Newsreader"/>
              <a:sym typeface="Newsreader"/>
            </a:endParaRPr>
          </a:p>
          <a:p>
            <a:pPr indent="-349250" lvl="0" marL="457200" rtl="0" algn="l">
              <a:lnSpc>
                <a:spcPct val="100000"/>
              </a:lnSpc>
              <a:spcBef>
                <a:spcPts val="0"/>
              </a:spcBef>
              <a:spcAft>
                <a:spcPts val="0"/>
              </a:spcAft>
              <a:buSzPts val="1900"/>
              <a:buChar char="-"/>
            </a:pPr>
            <a:r>
              <a:rPr lang="en" sz="1900"/>
              <a:t>Work Place: Field jobs or office jobs</a:t>
            </a:r>
            <a:endParaRPr sz="1900"/>
          </a:p>
          <a:p>
            <a:pPr indent="0" lvl="0" marL="0" rtl="0" algn="l">
              <a:lnSpc>
                <a:spcPct val="100000"/>
              </a:lnSpc>
              <a:spcBef>
                <a:spcPts val="0"/>
              </a:spcBef>
              <a:spcAft>
                <a:spcPts val="0"/>
              </a:spcAft>
              <a:buNone/>
            </a:pPr>
            <a:r>
              <a:t/>
            </a:r>
            <a:endParaRPr sz="2100">
              <a:solidFill>
                <a:schemeClr val="lt1"/>
              </a:solidFill>
              <a:latin typeface="Newsreader"/>
              <a:ea typeface="Newsreader"/>
              <a:cs typeface="Newsreader"/>
              <a:sym typeface="Newsreade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8" name="Shape 908"/>
        <p:cNvGrpSpPr/>
        <p:nvPr/>
      </p:nvGrpSpPr>
      <p:grpSpPr>
        <a:xfrm>
          <a:off x="0" y="0"/>
          <a:ext cx="0" cy="0"/>
          <a:chOff x="0" y="0"/>
          <a:chExt cx="0" cy="0"/>
        </a:xfrm>
      </p:grpSpPr>
      <p:sp>
        <p:nvSpPr>
          <p:cNvPr id="909" name="Google Shape;909;p106"/>
          <p:cNvSpPr txBox="1"/>
          <p:nvPr>
            <p:ph type="title"/>
          </p:nvPr>
        </p:nvSpPr>
        <p:spPr>
          <a:xfrm>
            <a:off x="1699800" y="369300"/>
            <a:ext cx="5744400" cy="461700"/>
          </a:xfrm>
          <a:prstGeom prst="rect">
            <a:avLst/>
          </a:prstGeom>
        </p:spPr>
        <p:txBody>
          <a:bodyPr anchorCtr="0" anchor="t" bIns="0" lIns="0" spcFirstLastPara="1" rIns="0" wrap="square" tIns="0">
            <a:spAutoFit/>
          </a:bodyPr>
          <a:lstStyle/>
          <a:p>
            <a:pPr indent="0" lvl="0" marL="0" rtl="0" algn="ctr">
              <a:lnSpc>
                <a:spcPct val="100000"/>
              </a:lnSpc>
              <a:spcBef>
                <a:spcPts val="0"/>
              </a:spcBef>
              <a:spcAft>
                <a:spcPts val="0"/>
              </a:spcAft>
              <a:buNone/>
            </a:pPr>
            <a:r>
              <a:rPr lang="en" sz="3000"/>
              <a:t>Oil and Gas</a:t>
            </a:r>
            <a:endParaRPr sz="3000"/>
          </a:p>
        </p:txBody>
      </p:sp>
      <p:pic>
        <p:nvPicPr>
          <p:cNvPr id="910" name="Google Shape;910;p106"/>
          <p:cNvPicPr preferRelativeResize="0"/>
          <p:nvPr/>
        </p:nvPicPr>
        <p:blipFill>
          <a:blip r:embed="rId3">
            <a:alphaModFix/>
          </a:blip>
          <a:stretch>
            <a:fillRect/>
          </a:stretch>
        </p:blipFill>
        <p:spPr>
          <a:xfrm>
            <a:off x="1392138" y="945525"/>
            <a:ext cx="6453623" cy="40077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4" name="Shape 914"/>
        <p:cNvGrpSpPr/>
        <p:nvPr/>
      </p:nvGrpSpPr>
      <p:grpSpPr>
        <a:xfrm>
          <a:off x="0" y="0"/>
          <a:ext cx="0" cy="0"/>
          <a:chOff x="0" y="0"/>
          <a:chExt cx="0" cy="0"/>
        </a:xfrm>
      </p:grpSpPr>
      <p:sp>
        <p:nvSpPr>
          <p:cNvPr id="915" name="Google Shape;915;p107"/>
          <p:cNvSpPr txBox="1"/>
          <p:nvPr>
            <p:ph type="title"/>
          </p:nvPr>
        </p:nvSpPr>
        <p:spPr>
          <a:xfrm>
            <a:off x="1699800" y="369300"/>
            <a:ext cx="5744400" cy="461700"/>
          </a:xfrm>
          <a:prstGeom prst="rect">
            <a:avLst/>
          </a:prstGeom>
        </p:spPr>
        <p:txBody>
          <a:bodyPr anchorCtr="0" anchor="t" bIns="0" lIns="0" spcFirstLastPara="1" rIns="0" wrap="square" tIns="0">
            <a:spAutoFit/>
          </a:bodyPr>
          <a:lstStyle/>
          <a:p>
            <a:pPr indent="0" lvl="0" marL="0" rtl="0" algn="ctr">
              <a:lnSpc>
                <a:spcPct val="100000"/>
              </a:lnSpc>
              <a:spcBef>
                <a:spcPts val="0"/>
              </a:spcBef>
              <a:spcAft>
                <a:spcPts val="0"/>
              </a:spcAft>
              <a:buNone/>
            </a:pPr>
            <a:r>
              <a:rPr lang="en" sz="3000"/>
              <a:t>My Job</a:t>
            </a:r>
            <a:endParaRPr sz="3000"/>
          </a:p>
        </p:txBody>
      </p:sp>
      <p:sp>
        <p:nvSpPr>
          <p:cNvPr id="916" name="Google Shape;916;p107"/>
          <p:cNvSpPr txBox="1"/>
          <p:nvPr>
            <p:ph type="title"/>
          </p:nvPr>
        </p:nvSpPr>
        <p:spPr>
          <a:xfrm>
            <a:off x="510900" y="1066100"/>
            <a:ext cx="8216100" cy="3570900"/>
          </a:xfrm>
          <a:prstGeom prst="rect">
            <a:avLst/>
          </a:prstGeom>
        </p:spPr>
        <p:txBody>
          <a:bodyPr anchorCtr="0" anchor="t" bIns="0" lIns="0" spcFirstLastPara="1" rIns="0" wrap="square" tIns="0">
            <a:spAutoFit/>
          </a:bodyPr>
          <a:lstStyle/>
          <a:p>
            <a:pPr indent="-412750" lvl="0" marL="457200" rtl="0" algn="l">
              <a:lnSpc>
                <a:spcPct val="100000"/>
              </a:lnSpc>
              <a:spcBef>
                <a:spcPts val="0"/>
              </a:spcBef>
              <a:spcAft>
                <a:spcPts val="0"/>
              </a:spcAft>
              <a:buSzPts val="2900"/>
              <a:buChar char="-"/>
            </a:pPr>
            <a:r>
              <a:rPr lang="en" sz="1900"/>
              <a:t>I work as a process engineer at NextDecade, a liquified natural gas company</a:t>
            </a:r>
            <a:endParaRPr sz="1900"/>
          </a:p>
          <a:p>
            <a:pPr indent="-412750" lvl="0" marL="457200" rtl="0" algn="l">
              <a:lnSpc>
                <a:spcPct val="100000"/>
              </a:lnSpc>
              <a:spcBef>
                <a:spcPts val="0"/>
              </a:spcBef>
              <a:spcAft>
                <a:spcPts val="0"/>
              </a:spcAft>
              <a:buSzPts val="2900"/>
              <a:buChar char="-"/>
            </a:pPr>
            <a:r>
              <a:rPr lang="en" sz="1900"/>
              <a:t>I am responsible for designing, optimizing, and overseeing the processes involved in converting natural gas into its liquid form for storage and transportation</a:t>
            </a:r>
            <a:endParaRPr sz="1900"/>
          </a:p>
          <a:p>
            <a:pPr indent="-412750" lvl="0" marL="457200" rtl="0" algn="l">
              <a:lnSpc>
                <a:spcPct val="100000"/>
              </a:lnSpc>
              <a:spcBef>
                <a:spcPts val="0"/>
              </a:spcBef>
              <a:spcAft>
                <a:spcPts val="0"/>
              </a:spcAft>
              <a:buSzPts val="2900"/>
              <a:buChar char="-"/>
            </a:pPr>
            <a:r>
              <a:rPr lang="en" sz="1900"/>
              <a:t>Projects:</a:t>
            </a:r>
            <a:endParaRPr sz="1900"/>
          </a:p>
          <a:p>
            <a:pPr indent="-349250" lvl="1" marL="914400" rtl="0" algn="l">
              <a:lnSpc>
                <a:spcPct val="100000"/>
              </a:lnSpc>
              <a:spcBef>
                <a:spcPts val="0"/>
              </a:spcBef>
              <a:spcAft>
                <a:spcPts val="0"/>
              </a:spcAft>
              <a:buClr>
                <a:schemeClr val="lt1"/>
              </a:buClr>
              <a:buSzPts val="1900"/>
              <a:buFont typeface="Newsreader"/>
              <a:buChar char="-"/>
            </a:pPr>
            <a:r>
              <a:rPr lang="en" sz="1900">
                <a:solidFill>
                  <a:schemeClr val="lt1"/>
                </a:solidFill>
                <a:latin typeface="Newsreader"/>
                <a:ea typeface="Newsreader"/>
                <a:cs typeface="Newsreader"/>
                <a:sym typeface="Newsreader"/>
              </a:rPr>
              <a:t>Model and optimize the hot oil system to make it more efficient</a:t>
            </a:r>
            <a:endParaRPr sz="1900">
              <a:solidFill>
                <a:schemeClr val="lt1"/>
              </a:solidFill>
              <a:latin typeface="Newsreader"/>
              <a:ea typeface="Newsreader"/>
              <a:cs typeface="Newsreader"/>
              <a:sym typeface="Newsreader"/>
            </a:endParaRPr>
          </a:p>
          <a:p>
            <a:pPr indent="-349250" lvl="1" marL="914400" rtl="0" algn="l">
              <a:lnSpc>
                <a:spcPct val="100000"/>
              </a:lnSpc>
              <a:spcBef>
                <a:spcPts val="0"/>
              </a:spcBef>
              <a:spcAft>
                <a:spcPts val="0"/>
              </a:spcAft>
              <a:buClr>
                <a:schemeClr val="lt1"/>
              </a:buClr>
              <a:buSzPts val="1900"/>
              <a:buFont typeface="Newsreader"/>
              <a:buChar char="-"/>
            </a:pPr>
            <a:r>
              <a:rPr lang="en" sz="1900">
                <a:solidFill>
                  <a:schemeClr val="lt1"/>
                </a:solidFill>
                <a:latin typeface="Newsreader"/>
                <a:ea typeface="Newsreader"/>
                <a:cs typeface="Newsreader"/>
                <a:sym typeface="Newsreader"/>
              </a:rPr>
              <a:t>Develop and optimize multiple PSV depressurization </a:t>
            </a:r>
            <a:r>
              <a:rPr lang="en" sz="1900">
                <a:solidFill>
                  <a:schemeClr val="lt1"/>
                </a:solidFill>
                <a:latin typeface="Newsreader"/>
                <a:ea typeface="Newsreader"/>
                <a:cs typeface="Newsreader"/>
                <a:sym typeface="Newsreader"/>
              </a:rPr>
              <a:t>scenarios</a:t>
            </a:r>
            <a:endParaRPr sz="1900"/>
          </a:p>
          <a:p>
            <a:pPr indent="-412750" lvl="0" marL="457200" rtl="0" algn="l">
              <a:lnSpc>
                <a:spcPct val="100000"/>
              </a:lnSpc>
              <a:spcBef>
                <a:spcPts val="0"/>
              </a:spcBef>
              <a:spcAft>
                <a:spcPts val="0"/>
              </a:spcAft>
              <a:buSzPts val="2900"/>
              <a:buChar char="-"/>
            </a:pPr>
            <a:r>
              <a:rPr lang="en" sz="1900"/>
              <a:t>I work on </a:t>
            </a:r>
            <a:r>
              <a:rPr lang="en" sz="1900"/>
              <a:t>carbon</a:t>
            </a:r>
            <a:r>
              <a:rPr lang="en" sz="1900"/>
              <a:t> capture projects and have even contributed to research papers at the company</a:t>
            </a:r>
            <a:endParaRPr sz="1900"/>
          </a:p>
          <a:p>
            <a:pPr indent="0" lvl="0" marL="0" rtl="0" algn="l">
              <a:lnSpc>
                <a:spcPct val="100000"/>
              </a:lnSpc>
              <a:spcBef>
                <a:spcPts val="0"/>
              </a:spcBef>
              <a:spcAft>
                <a:spcPts val="0"/>
              </a:spcAft>
              <a:buNone/>
            </a:pPr>
            <a:r>
              <a:t/>
            </a:r>
            <a:endParaRPr sz="2100">
              <a:solidFill>
                <a:schemeClr val="lt1"/>
              </a:solidFill>
              <a:latin typeface="Newsreader"/>
              <a:ea typeface="Newsreader"/>
              <a:cs typeface="Newsreader"/>
              <a:sym typeface="Newsreade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0" name="Shape 920"/>
        <p:cNvGrpSpPr/>
        <p:nvPr/>
      </p:nvGrpSpPr>
      <p:grpSpPr>
        <a:xfrm>
          <a:off x="0" y="0"/>
          <a:ext cx="0" cy="0"/>
          <a:chOff x="0" y="0"/>
          <a:chExt cx="0" cy="0"/>
        </a:xfrm>
      </p:grpSpPr>
      <p:sp>
        <p:nvSpPr>
          <p:cNvPr id="921" name="Google Shape;921;p108"/>
          <p:cNvSpPr txBox="1"/>
          <p:nvPr>
            <p:ph type="title"/>
          </p:nvPr>
        </p:nvSpPr>
        <p:spPr>
          <a:xfrm>
            <a:off x="1699800" y="369300"/>
            <a:ext cx="5744400" cy="461700"/>
          </a:xfrm>
          <a:prstGeom prst="rect">
            <a:avLst/>
          </a:prstGeom>
        </p:spPr>
        <p:txBody>
          <a:bodyPr anchorCtr="0" anchor="t" bIns="0" lIns="0" spcFirstLastPara="1" rIns="0" wrap="square" tIns="0">
            <a:spAutoFit/>
          </a:bodyPr>
          <a:lstStyle/>
          <a:p>
            <a:pPr indent="0" lvl="0" marL="0" rtl="0" algn="ctr">
              <a:lnSpc>
                <a:spcPct val="100000"/>
              </a:lnSpc>
              <a:spcBef>
                <a:spcPts val="0"/>
              </a:spcBef>
              <a:spcAft>
                <a:spcPts val="0"/>
              </a:spcAft>
              <a:buNone/>
            </a:pPr>
            <a:r>
              <a:rPr lang="en" sz="3000"/>
              <a:t>My Job: LNG Process</a:t>
            </a:r>
            <a:endParaRPr sz="3000"/>
          </a:p>
        </p:txBody>
      </p:sp>
      <p:pic>
        <p:nvPicPr>
          <p:cNvPr id="922" name="Google Shape;922;p108"/>
          <p:cNvPicPr preferRelativeResize="0"/>
          <p:nvPr/>
        </p:nvPicPr>
        <p:blipFill>
          <a:blip r:embed="rId3">
            <a:alphaModFix/>
          </a:blip>
          <a:stretch>
            <a:fillRect/>
          </a:stretch>
        </p:blipFill>
        <p:spPr>
          <a:xfrm>
            <a:off x="794650" y="1503477"/>
            <a:ext cx="7554675" cy="21365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Quarterly Planning Meeting">
  <a:themeElements>
    <a:clrScheme name="Simple Light">
      <a:dk1>
        <a:srgbClr val="D21117"/>
      </a:dk1>
      <a:lt1>
        <a:srgbClr val="F6EEEB"/>
      </a:lt1>
      <a:dk2>
        <a:srgbClr val="ECECEC"/>
      </a:dk2>
      <a:lt2>
        <a:srgbClr val="353635"/>
      </a:lt2>
      <a:accent1>
        <a:srgbClr val="B9DFFF"/>
      </a:accent1>
      <a:accent2>
        <a:srgbClr val="006CE9"/>
      </a:accent2>
      <a:accent3>
        <a:srgbClr val="FBFAFA"/>
      </a:accent3>
      <a:accent4>
        <a:srgbClr val="686868"/>
      </a:accent4>
      <a:accent5>
        <a:srgbClr val="C5C5C5"/>
      </a:accent5>
      <a:accent6>
        <a:srgbClr val="FFC1C3"/>
      </a:accent6>
      <a:hlink>
        <a:srgbClr val="006CE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Business Plan Presentation">
  <a:themeElements>
    <a:clrScheme name="Simple Light">
      <a:dk1>
        <a:srgbClr val="F9F9F9"/>
      </a:dk1>
      <a:lt1>
        <a:srgbClr val="183C40"/>
      </a:lt1>
      <a:dk2>
        <a:srgbClr val="20494D"/>
      </a:dk2>
      <a:lt2>
        <a:srgbClr val="799DA7"/>
      </a:lt2>
      <a:accent1>
        <a:srgbClr val="B0D5CD"/>
      </a:accent1>
      <a:accent2>
        <a:srgbClr val="A6DAEA"/>
      </a:accent2>
      <a:accent3>
        <a:srgbClr val="B78D43"/>
      </a:accent3>
      <a:accent4>
        <a:srgbClr val="9AA864"/>
      </a:accent4>
      <a:accent5>
        <a:srgbClr val="426345"/>
      </a:accent5>
      <a:accent6>
        <a:srgbClr val="DCDCDC"/>
      </a:accent6>
      <a:hlink>
        <a:srgbClr val="B0D5CD"/>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